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45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BE8EA6-06B3-41FA-9EF3-AD1E4C4D442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81C0B98-22D8-49EF-BBDA-C29C60D5CB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F2DA385-EBE8-4D11-9A8E-9788588B07E5}"/>
              </a:ext>
            </a:extLst>
          </p:cNvPr>
          <p:cNvSpPr>
            <a:spLocks noGrp="1"/>
          </p:cNvSpPr>
          <p:nvPr>
            <p:ph type="dt" sz="half" idx="10"/>
          </p:nvPr>
        </p:nvSpPr>
        <p:spPr/>
        <p:txBody>
          <a:bodyPr/>
          <a:lstStyle/>
          <a:p>
            <a:fld id="{99A1CF9E-1C90-43C5-8329-53E4F18C46AB}" type="datetimeFigureOut">
              <a:rPr kumimoji="1" lang="ja-JP" altLang="en-US" smtClean="0"/>
              <a:t>2022/2/17</a:t>
            </a:fld>
            <a:endParaRPr kumimoji="1" lang="ja-JP" altLang="en-US"/>
          </a:p>
        </p:txBody>
      </p:sp>
      <p:sp>
        <p:nvSpPr>
          <p:cNvPr id="5" name="フッター プレースホルダー 4">
            <a:extLst>
              <a:ext uri="{FF2B5EF4-FFF2-40B4-BE49-F238E27FC236}">
                <a16:creationId xmlns:a16="http://schemas.microsoft.com/office/drawing/2014/main" id="{6E3EAB5F-F444-427C-8620-33D192C01B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852CAD3-FC31-4E88-A477-6B4AE149332A}"/>
              </a:ext>
            </a:extLst>
          </p:cNvPr>
          <p:cNvSpPr>
            <a:spLocks noGrp="1"/>
          </p:cNvSpPr>
          <p:nvPr>
            <p:ph type="sldNum" sz="quarter" idx="12"/>
          </p:nvPr>
        </p:nvSpPr>
        <p:spPr/>
        <p:txBody>
          <a:bodyPr/>
          <a:lstStyle/>
          <a:p>
            <a:fld id="{2FA572E2-7EE9-466F-80C2-D2A8330A2E3C}" type="slidenum">
              <a:rPr kumimoji="1" lang="ja-JP" altLang="en-US" smtClean="0"/>
              <a:t>‹#›</a:t>
            </a:fld>
            <a:endParaRPr kumimoji="1" lang="ja-JP" altLang="en-US"/>
          </a:p>
        </p:txBody>
      </p:sp>
    </p:spTree>
    <p:extLst>
      <p:ext uri="{BB962C8B-B14F-4D97-AF65-F5344CB8AC3E}">
        <p14:creationId xmlns:p14="http://schemas.microsoft.com/office/powerpoint/2010/main" val="2514823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3CEC5B-49EC-4D1E-9611-7BF206369BF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52FBEE7-2856-4440-B1E1-9CED5E80741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18E72B9-8297-46A9-A8A3-491207073B29}"/>
              </a:ext>
            </a:extLst>
          </p:cNvPr>
          <p:cNvSpPr>
            <a:spLocks noGrp="1"/>
          </p:cNvSpPr>
          <p:nvPr>
            <p:ph type="dt" sz="half" idx="10"/>
          </p:nvPr>
        </p:nvSpPr>
        <p:spPr/>
        <p:txBody>
          <a:bodyPr/>
          <a:lstStyle/>
          <a:p>
            <a:fld id="{99A1CF9E-1C90-43C5-8329-53E4F18C46AB}" type="datetimeFigureOut">
              <a:rPr kumimoji="1" lang="ja-JP" altLang="en-US" smtClean="0"/>
              <a:t>2022/2/17</a:t>
            </a:fld>
            <a:endParaRPr kumimoji="1" lang="ja-JP" altLang="en-US"/>
          </a:p>
        </p:txBody>
      </p:sp>
      <p:sp>
        <p:nvSpPr>
          <p:cNvPr id="5" name="フッター プレースホルダー 4">
            <a:extLst>
              <a:ext uri="{FF2B5EF4-FFF2-40B4-BE49-F238E27FC236}">
                <a16:creationId xmlns:a16="http://schemas.microsoft.com/office/drawing/2014/main" id="{DE5DBECC-EF03-415E-A964-71266040176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40AB65F-DEA6-4D1C-9B4D-187AAB262680}"/>
              </a:ext>
            </a:extLst>
          </p:cNvPr>
          <p:cNvSpPr>
            <a:spLocks noGrp="1"/>
          </p:cNvSpPr>
          <p:nvPr>
            <p:ph type="sldNum" sz="quarter" idx="12"/>
          </p:nvPr>
        </p:nvSpPr>
        <p:spPr/>
        <p:txBody>
          <a:bodyPr/>
          <a:lstStyle/>
          <a:p>
            <a:fld id="{2FA572E2-7EE9-466F-80C2-D2A8330A2E3C}" type="slidenum">
              <a:rPr kumimoji="1" lang="ja-JP" altLang="en-US" smtClean="0"/>
              <a:t>‹#›</a:t>
            </a:fld>
            <a:endParaRPr kumimoji="1" lang="ja-JP" altLang="en-US"/>
          </a:p>
        </p:txBody>
      </p:sp>
    </p:spTree>
    <p:extLst>
      <p:ext uri="{BB962C8B-B14F-4D97-AF65-F5344CB8AC3E}">
        <p14:creationId xmlns:p14="http://schemas.microsoft.com/office/powerpoint/2010/main" val="2373456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5528610-7953-4B40-A2D6-0799DAC6764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0D34919-57FC-4C26-850A-08E7035105A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290E16-C663-4630-B65E-F4B913365855}"/>
              </a:ext>
            </a:extLst>
          </p:cNvPr>
          <p:cNvSpPr>
            <a:spLocks noGrp="1"/>
          </p:cNvSpPr>
          <p:nvPr>
            <p:ph type="dt" sz="half" idx="10"/>
          </p:nvPr>
        </p:nvSpPr>
        <p:spPr/>
        <p:txBody>
          <a:bodyPr/>
          <a:lstStyle/>
          <a:p>
            <a:fld id="{99A1CF9E-1C90-43C5-8329-53E4F18C46AB}" type="datetimeFigureOut">
              <a:rPr kumimoji="1" lang="ja-JP" altLang="en-US" smtClean="0"/>
              <a:t>2022/2/17</a:t>
            </a:fld>
            <a:endParaRPr kumimoji="1" lang="ja-JP" altLang="en-US"/>
          </a:p>
        </p:txBody>
      </p:sp>
      <p:sp>
        <p:nvSpPr>
          <p:cNvPr id="5" name="フッター プレースホルダー 4">
            <a:extLst>
              <a:ext uri="{FF2B5EF4-FFF2-40B4-BE49-F238E27FC236}">
                <a16:creationId xmlns:a16="http://schemas.microsoft.com/office/drawing/2014/main" id="{3F848D7D-19C4-445D-B040-BF697386CBD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8025F4B-4509-4207-9D12-AE875A9EC8D4}"/>
              </a:ext>
            </a:extLst>
          </p:cNvPr>
          <p:cNvSpPr>
            <a:spLocks noGrp="1"/>
          </p:cNvSpPr>
          <p:nvPr>
            <p:ph type="sldNum" sz="quarter" idx="12"/>
          </p:nvPr>
        </p:nvSpPr>
        <p:spPr/>
        <p:txBody>
          <a:bodyPr/>
          <a:lstStyle/>
          <a:p>
            <a:fld id="{2FA572E2-7EE9-466F-80C2-D2A8330A2E3C}" type="slidenum">
              <a:rPr kumimoji="1" lang="ja-JP" altLang="en-US" smtClean="0"/>
              <a:t>‹#›</a:t>
            </a:fld>
            <a:endParaRPr kumimoji="1" lang="ja-JP" altLang="en-US"/>
          </a:p>
        </p:txBody>
      </p:sp>
    </p:spTree>
    <p:extLst>
      <p:ext uri="{BB962C8B-B14F-4D97-AF65-F5344CB8AC3E}">
        <p14:creationId xmlns:p14="http://schemas.microsoft.com/office/powerpoint/2010/main" val="1941883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A3379F-037B-4B23-B179-B529CF4A010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4C5B17-EE7C-42B3-98AD-5EC5FE3AD3E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F8AE885-0673-490B-84ED-AC0F5B582E29}"/>
              </a:ext>
            </a:extLst>
          </p:cNvPr>
          <p:cNvSpPr>
            <a:spLocks noGrp="1"/>
          </p:cNvSpPr>
          <p:nvPr>
            <p:ph type="dt" sz="half" idx="10"/>
          </p:nvPr>
        </p:nvSpPr>
        <p:spPr/>
        <p:txBody>
          <a:bodyPr/>
          <a:lstStyle/>
          <a:p>
            <a:fld id="{99A1CF9E-1C90-43C5-8329-53E4F18C46AB}" type="datetimeFigureOut">
              <a:rPr kumimoji="1" lang="ja-JP" altLang="en-US" smtClean="0"/>
              <a:t>2022/2/17</a:t>
            </a:fld>
            <a:endParaRPr kumimoji="1" lang="ja-JP" altLang="en-US"/>
          </a:p>
        </p:txBody>
      </p:sp>
      <p:sp>
        <p:nvSpPr>
          <p:cNvPr id="5" name="フッター プレースホルダー 4">
            <a:extLst>
              <a:ext uri="{FF2B5EF4-FFF2-40B4-BE49-F238E27FC236}">
                <a16:creationId xmlns:a16="http://schemas.microsoft.com/office/drawing/2014/main" id="{28702F09-42EF-4404-86C2-3ED573286E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50B6DF4-77D0-4B0C-B65E-D30C1FE7B5F4}"/>
              </a:ext>
            </a:extLst>
          </p:cNvPr>
          <p:cNvSpPr>
            <a:spLocks noGrp="1"/>
          </p:cNvSpPr>
          <p:nvPr>
            <p:ph type="sldNum" sz="quarter" idx="12"/>
          </p:nvPr>
        </p:nvSpPr>
        <p:spPr/>
        <p:txBody>
          <a:bodyPr/>
          <a:lstStyle/>
          <a:p>
            <a:fld id="{2FA572E2-7EE9-466F-80C2-D2A8330A2E3C}" type="slidenum">
              <a:rPr kumimoji="1" lang="ja-JP" altLang="en-US" smtClean="0"/>
              <a:t>‹#›</a:t>
            </a:fld>
            <a:endParaRPr kumimoji="1" lang="ja-JP" altLang="en-US"/>
          </a:p>
        </p:txBody>
      </p:sp>
    </p:spTree>
    <p:extLst>
      <p:ext uri="{BB962C8B-B14F-4D97-AF65-F5344CB8AC3E}">
        <p14:creationId xmlns:p14="http://schemas.microsoft.com/office/powerpoint/2010/main" val="2320975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17B2FC-7DCC-444A-AD5F-115ADEB8814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33E22A4-ED7A-4A2C-BAD1-12DC1EAD69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654D6D3-B988-4F58-9935-EB19F5C7BE90}"/>
              </a:ext>
            </a:extLst>
          </p:cNvPr>
          <p:cNvSpPr>
            <a:spLocks noGrp="1"/>
          </p:cNvSpPr>
          <p:nvPr>
            <p:ph type="dt" sz="half" idx="10"/>
          </p:nvPr>
        </p:nvSpPr>
        <p:spPr/>
        <p:txBody>
          <a:bodyPr/>
          <a:lstStyle/>
          <a:p>
            <a:fld id="{99A1CF9E-1C90-43C5-8329-53E4F18C46AB}" type="datetimeFigureOut">
              <a:rPr kumimoji="1" lang="ja-JP" altLang="en-US" smtClean="0"/>
              <a:t>2022/2/17</a:t>
            </a:fld>
            <a:endParaRPr kumimoji="1" lang="ja-JP" altLang="en-US"/>
          </a:p>
        </p:txBody>
      </p:sp>
      <p:sp>
        <p:nvSpPr>
          <p:cNvPr id="5" name="フッター プレースホルダー 4">
            <a:extLst>
              <a:ext uri="{FF2B5EF4-FFF2-40B4-BE49-F238E27FC236}">
                <a16:creationId xmlns:a16="http://schemas.microsoft.com/office/drawing/2014/main" id="{C011699A-6D12-4C8A-8C9D-210B1764A66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573EB5B-3E20-4DC9-8D37-C24E91DC69AC}"/>
              </a:ext>
            </a:extLst>
          </p:cNvPr>
          <p:cNvSpPr>
            <a:spLocks noGrp="1"/>
          </p:cNvSpPr>
          <p:nvPr>
            <p:ph type="sldNum" sz="quarter" idx="12"/>
          </p:nvPr>
        </p:nvSpPr>
        <p:spPr/>
        <p:txBody>
          <a:bodyPr/>
          <a:lstStyle/>
          <a:p>
            <a:fld id="{2FA572E2-7EE9-466F-80C2-D2A8330A2E3C}" type="slidenum">
              <a:rPr kumimoji="1" lang="ja-JP" altLang="en-US" smtClean="0"/>
              <a:t>‹#›</a:t>
            </a:fld>
            <a:endParaRPr kumimoji="1" lang="ja-JP" altLang="en-US"/>
          </a:p>
        </p:txBody>
      </p:sp>
    </p:spTree>
    <p:extLst>
      <p:ext uri="{BB962C8B-B14F-4D97-AF65-F5344CB8AC3E}">
        <p14:creationId xmlns:p14="http://schemas.microsoft.com/office/powerpoint/2010/main" val="2272772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B5FD1A-CFD9-49CC-AE10-A0D0AA90186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ED2D4A2-B971-4387-BB40-03E00CBF6F0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89C6431-3BB3-45E1-AA9D-929BDCF4A04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63F5BDE-2102-4F60-8F48-2CDE1A1C9001}"/>
              </a:ext>
            </a:extLst>
          </p:cNvPr>
          <p:cNvSpPr>
            <a:spLocks noGrp="1"/>
          </p:cNvSpPr>
          <p:nvPr>
            <p:ph type="dt" sz="half" idx="10"/>
          </p:nvPr>
        </p:nvSpPr>
        <p:spPr/>
        <p:txBody>
          <a:bodyPr/>
          <a:lstStyle/>
          <a:p>
            <a:fld id="{99A1CF9E-1C90-43C5-8329-53E4F18C46AB}" type="datetimeFigureOut">
              <a:rPr kumimoji="1" lang="ja-JP" altLang="en-US" smtClean="0"/>
              <a:t>2022/2/17</a:t>
            </a:fld>
            <a:endParaRPr kumimoji="1" lang="ja-JP" altLang="en-US"/>
          </a:p>
        </p:txBody>
      </p:sp>
      <p:sp>
        <p:nvSpPr>
          <p:cNvPr id="6" name="フッター プレースホルダー 5">
            <a:extLst>
              <a:ext uri="{FF2B5EF4-FFF2-40B4-BE49-F238E27FC236}">
                <a16:creationId xmlns:a16="http://schemas.microsoft.com/office/drawing/2014/main" id="{D7228837-E45D-46DC-BF41-DE86251B529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F1A3608-915A-49B1-A8CD-260F1A577E7A}"/>
              </a:ext>
            </a:extLst>
          </p:cNvPr>
          <p:cNvSpPr>
            <a:spLocks noGrp="1"/>
          </p:cNvSpPr>
          <p:nvPr>
            <p:ph type="sldNum" sz="quarter" idx="12"/>
          </p:nvPr>
        </p:nvSpPr>
        <p:spPr/>
        <p:txBody>
          <a:bodyPr/>
          <a:lstStyle/>
          <a:p>
            <a:fld id="{2FA572E2-7EE9-466F-80C2-D2A8330A2E3C}" type="slidenum">
              <a:rPr kumimoji="1" lang="ja-JP" altLang="en-US" smtClean="0"/>
              <a:t>‹#›</a:t>
            </a:fld>
            <a:endParaRPr kumimoji="1" lang="ja-JP" altLang="en-US"/>
          </a:p>
        </p:txBody>
      </p:sp>
    </p:spTree>
    <p:extLst>
      <p:ext uri="{BB962C8B-B14F-4D97-AF65-F5344CB8AC3E}">
        <p14:creationId xmlns:p14="http://schemas.microsoft.com/office/powerpoint/2010/main" val="1333373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006843-21EB-49A7-8FFA-B3DD42BC3CE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CEDB23D-B825-412A-86C9-1135F2E7EA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9E6484E-CB1D-490F-A030-F1569C7DD96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5BBCFD2-7617-4DD5-95CE-DF076A7075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9B624A7-2EC3-48CA-A7A7-BAD14DF2616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45EEDE2-DC65-4B95-A17C-9F8262379773}"/>
              </a:ext>
            </a:extLst>
          </p:cNvPr>
          <p:cNvSpPr>
            <a:spLocks noGrp="1"/>
          </p:cNvSpPr>
          <p:nvPr>
            <p:ph type="dt" sz="half" idx="10"/>
          </p:nvPr>
        </p:nvSpPr>
        <p:spPr/>
        <p:txBody>
          <a:bodyPr/>
          <a:lstStyle/>
          <a:p>
            <a:fld id="{99A1CF9E-1C90-43C5-8329-53E4F18C46AB}" type="datetimeFigureOut">
              <a:rPr kumimoji="1" lang="ja-JP" altLang="en-US" smtClean="0"/>
              <a:t>2022/2/17</a:t>
            </a:fld>
            <a:endParaRPr kumimoji="1" lang="ja-JP" altLang="en-US"/>
          </a:p>
        </p:txBody>
      </p:sp>
      <p:sp>
        <p:nvSpPr>
          <p:cNvPr id="8" name="フッター プレースホルダー 7">
            <a:extLst>
              <a:ext uri="{FF2B5EF4-FFF2-40B4-BE49-F238E27FC236}">
                <a16:creationId xmlns:a16="http://schemas.microsoft.com/office/drawing/2014/main" id="{17D0D112-3FAC-4D21-8B38-CC5223E369A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161D4AF-D71A-4484-AD8D-54B7DC79EEBF}"/>
              </a:ext>
            </a:extLst>
          </p:cNvPr>
          <p:cNvSpPr>
            <a:spLocks noGrp="1"/>
          </p:cNvSpPr>
          <p:nvPr>
            <p:ph type="sldNum" sz="quarter" idx="12"/>
          </p:nvPr>
        </p:nvSpPr>
        <p:spPr/>
        <p:txBody>
          <a:bodyPr/>
          <a:lstStyle/>
          <a:p>
            <a:fld id="{2FA572E2-7EE9-466F-80C2-D2A8330A2E3C}" type="slidenum">
              <a:rPr kumimoji="1" lang="ja-JP" altLang="en-US" smtClean="0"/>
              <a:t>‹#›</a:t>
            </a:fld>
            <a:endParaRPr kumimoji="1" lang="ja-JP" altLang="en-US"/>
          </a:p>
        </p:txBody>
      </p:sp>
    </p:spTree>
    <p:extLst>
      <p:ext uri="{BB962C8B-B14F-4D97-AF65-F5344CB8AC3E}">
        <p14:creationId xmlns:p14="http://schemas.microsoft.com/office/powerpoint/2010/main" val="1012564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3E73D2-C448-4755-A237-E4E147ADE80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7D5049B-8893-47FA-9DE6-C8E10E6C53BB}"/>
              </a:ext>
            </a:extLst>
          </p:cNvPr>
          <p:cNvSpPr>
            <a:spLocks noGrp="1"/>
          </p:cNvSpPr>
          <p:nvPr>
            <p:ph type="dt" sz="half" idx="10"/>
          </p:nvPr>
        </p:nvSpPr>
        <p:spPr/>
        <p:txBody>
          <a:bodyPr/>
          <a:lstStyle/>
          <a:p>
            <a:fld id="{99A1CF9E-1C90-43C5-8329-53E4F18C46AB}" type="datetimeFigureOut">
              <a:rPr kumimoji="1" lang="ja-JP" altLang="en-US" smtClean="0"/>
              <a:t>2022/2/17</a:t>
            </a:fld>
            <a:endParaRPr kumimoji="1" lang="ja-JP" altLang="en-US"/>
          </a:p>
        </p:txBody>
      </p:sp>
      <p:sp>
        <p:nvSpPr>
          <p:cNvPr id="4" name="フッター プレースホルダー 3">
            <a:extLst>
              <a:ext uri="{FF2B5EF4-FFF2-40B4-BE49-F238E27FC236}">
                <a16:creationId xmlns:a16="http://schemas.microsoft.com/office/drawing/2014/main" id="{25C7CD4F-F13F-48E1-9760-93427B94344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3531471-9371-4E41-B254-4329C50A747E}"/>
              </a:ext>
            </a:extLst>
          </p:cNvPr>
          <p:cNvSpPr>
            <a:spLocks noGrp="1"/>
          </p:cNvSpPr>
          <p:nvPr>
            <p:ph type="sldNum" sz="quarter" idx="12"/>
          </p:nvPr>
        </p:nvSpPr>
        <p:spPr/>
        <p:txBody>
          <a:bodyPr/>
          <a:lstStyle/>
          <a:p>
            <a:fld id="{2FA572E2-7EE9-466F-80C2-D2A8330A2E3C}" type="slidenum">
              <a:rPr kumimoji="1" lang="ja-JP" altLang="en-US" smtClean="0"/>
              <a:t>‹#›</a:t>
            </a:fld>
            <a:endParaRPr kumimoji="1" lang="ja-JP" altLang="en-US"/>
          </a:p>
        </p:txBody>
      </p:sp>
    </p:spTree>
    <p:extLst>
      <p:ext uri="{BB962C8B-B14F-4D97-AF65-F5344CB8AC3E}">
        <p14:creationId xmlns:p14="http://schemas.microsoft.com/office/powerpoint/2010/main" val="3675633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91D83AF-42DC-46AA-85AA-9AE2C1871DC6}"/>
              </a:ext>
            </a:extLst>
          </p:cNvPr>
          <p:cNvSpPr>
            <a:spLocks noGrp="1"/>
          </p:cNvSpPr>
          <p:nvPr>
            <p:ph type="dt" sz="half" idx="10"/>
          </p:nvPr>
        </p:nvSpPr>
        <p:spPr/>
        <p:txBody>
          <a:bodyPr/>
          <a:lstStyle/>
          <a:p>
            <a:fld id="{99A1CF9E-1C90-43C5-8329-53E4F18C46AB}" type="datetimeFigureOut">
              <a:rPr kumimoji="1" lang="ja-JP" altLang="en-US" smtClean="0"/>
              <a:t>2022/2/17</a:t>
            </a:fld>
            <a:endParaRPr kumimoji="1" lang="ja-JP" altLang="en-US"/>
          </a:p>
        </p:txBody>
      </p:sp>
      <p:sp>
        <p:nvSpPr>
          <p:cNvPr id="3" name="フッター プレースホルダー 2">
            <a:extLst>
              <a:ext uri="{FF2B5EF4-FFF2-40B4-BE49-F238E27FC236}">
                <a16:creationId xmlns:a16="http://schemas.microsoft.com/office/drawing/2014/main" id="{134AD840-0703-43B9-9463-999A3106A8B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0950490-BC69-4A69-8633-3D5684064E3E}"/>
              </a:ext>
            </a:extLst>
          </p:cNvPr>
          <p:cNvSpPr>
            <a:spLocks noGrp="1"/>
          </p:cNvSpPr>
          <p:nvPr>
            <p:ph type="sldNum" sz="quarter" idx="12"/>
          </p:nvPr>
        </p:nvSpPr>
        <p:spPr/>
        <p:txBody>
          <a:bodyPr/>
          <a:lstStyle/>
          <a:p>
            <a:fld id="{2FA572E2-7EE9-466F-80C2-D2A8330A2E3C}" type="slidenum">
              <a:rPr kumimoji="1" lang="ja-JP" altLang="en-US" smtClean="0"/>
              <a:t>‹#›</a:t>
            </a:fld>
            <a:endParaRPr kumimoji="1" lang="ja-JP" altLang="en-US"/>
          </a:p>
        </p:txBody>
      </p:sp>
    </p:spTree>
    <p:extLst>
      <p:ext uri="{BB962C8B-B14F-4D97-AF65-F5344CB8AC3E}">
        <p14:creationId xmlns:p14="http://schemas.microsoft.com/office/powerpoint/2010/main" val="3028957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5BFF65-1C83-407C-9CD4-8CA7B07A77D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D906EF8-3648-479E-BF59-FE3070EF90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B2B4A48-F705-4905-9B38-75E967F8F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A8E4B88-2C16-4C47-85CF-4ED480065E06}"/>
              </a:ext>
            </a:extLst>
          </p:cNvPr>
          <p:cNvSpPr>
            <a:spLocks noGrp="1"/>
          </p:cNvSpPr>
          <p:nvPr>
            <p:ph type="dt" sz="half" idx="10"/>
          </p:nvPr>
        </p:nvSpPr>
        <p:spPr/>
        <p:txBody>
          <a:bodyPr/>
          <a:lstStyle/>
          <a:p>
            <a:fld id="{99A1CF9E-1C90-43C5-8329-53E4F18C46AB}" type="datetimeFigureOut">
              <a:rPr kumimoji="1" lang="ja-JP" altLang="en-US" smtClean="0"/>
              <a:t>2022/2/17</a:t>
            </a:fld>
            <a:endParaRPr kumimoji="1" lang="ja-JP" altLang="en-US"/>
          </a:p>
        </p:txBody>
      </p:sp>
      <p:sp>
        <p:nvSpPr>
          <p:cNvPr id="6" name="フッター プレースホルダー 5">
            <a:extLst>
              <a:ext uri="{FF2B5EF4-FFF2-40B4-BE49-F238E27FC236}">
                <a16:creationId xmlns:a16="http://schemas.microsoft.com/office/drawing/2014/main" id="{D957F9DB-70D9-4949-AF44-AEBFA5497C0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473D1EB-433B-4127-9B8A-6919A2361B94}"/>
              </a:ext>
            </a:extLst>
          </p:cNvPr>
          <p:cNvSpPr>
            <a:spLocks noGrp="1"/>
          </p:cNvSpPr>
          <p:nvPr>
            <p:ph type="sldNum" sz="quarter" idx="12"/>
          </p:nvPr>
        </p:nvSpPr>
        <p:spPr/>
        <p:txBody>
          <a:bodyPr/>
          <a:lstStyle/>
          <a:p>
            <a:fld id="{2FA572E2-7EE9-466F-80C2-D2A8330A2E3C}" type="slidenum">
              <a:rPr kumimoji="1" lang="ja-JP" altLang="en-US" smtClean="0"/>
              <a:t>‹#›</a:t>
            </a:fld>
            <a:endParaRPr kumimoji="1" lang="ja-JP" altLang="en-US"/>
          </a:p>
        </p:txBody>
      </p:sp>
    </p:spTree>
    <p:extLst>
      <p:ext uri="{BB962C8B-B14F-4D97-AF65-F5344CB8AC3E}">
        <p14:creationId xmlns:p14="http://schemas.microsoft.com/office/powerpoint/2010/main" val="2980072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C993C2-5A73-4253-A651-18D210FA18E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7A249D5-FE21-45D9-93A0-EF7765F54B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EDFDD3A-6DE9-4C07-8BEB-640E2D4C73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3E2B0A3-7F76-4403-992D-6D7BE679D58D}"/>
              </a:ext>
            </a:extLst>
          </p:cNvPr>
          <p:cNvSpPr>
            <a:spLocks noGrp="1"/>
          </p:cNvSpPr>
          <p:nvPr>
            <p:ph type="dt" sz="half" idx="10"/>
          </p:nvPr>
        </p:nvSpPr>
        <p:spPr/>
        <p:txBody>
          <a:bodyPr/>
          <a:lstStyle/>
          <a:p>
            <a:fld id="{99A1CF9E-1C90-43C5-8329-53E4F18C46AB}" type="datetimeFigureOut">
              <a:rPr kumimoji="1" lang="ja-JP" altLang="en-US" smtClean="0"/>
              <a:t>2022/2/17</a:t>
            </a:fld>
            <a:endParaRPr kumimoji="1" lang="ja-JP" altLang="en-US"/>
          </a:p>
        </p:txBody>
      </p:sp>
      <p:sp>
        <p:nvSpPr>
          <p:cNvPr id="6" name="フッター プレースホルダー 5">
            <a:extLst>
              <a:ext uri="{FF2B5EF4-FFF2-40B4-BE49-F238E27FC236}">
                <a16:creationId xmlns:a16="http://schemas.microsoft.com/office/drawing/2014/main" id="{1B0E0EA3-F52A-48E7-9333-242BB8EFC2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1194900-8DBC-47EA-93A5-0BB7EB4383C9}"/>
              </a:ext>
            </a:extLst>
          </p:cNvPr>
          <p:cNvSpPr>
            <a:spLocks noGrp="1"/>
          </p:cNvSpPr>
          <p:nvPr>
            <p:ph type="sldNum" sz="quarter" idx="12"/>
          </p:nvPr>
        </p:nvSpPr>
        <p:spPr/>
        <p:txBody>
          <a:bodyPr/>
          <a:lstStyle/>
          <a:p>
            <a:fld id="{2FA572E2-7EE9-466F-80C2-D2A8330A2E3C}" type="slidenum">
              <a:rPr kumimoji="1" lang="ja-JP" altLang="en-US" smtClean="0"/>
              <a:t>‹#›</a:t>
            </a:fld>
            <a:endParaRPr kumimoji="1" lang="ja-JP" altLang="en-US"/>
          </a:p>
        </p:txBody>
      </p:sp>
    </p:spTree>
    <p:extLst>
      <p:ext uri="{BB962C8B-B14F-4D97-AF65-F5344CB8AC3E}">
        <p14:creationId xmlns:p14="http://schemas.microsoft.com/office/powerpoint/2010/main" val="954277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131332A-EA4F-4EC3-8F0E-33BDF690E9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99ECE99-4D74-41E5-8052-A832D18180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D5308A2-D2A8-4124-A2CC-DD3A004325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1CF9E-1C90-43C5-8329-53E4F18C46AB}" type="datetimeFigureOut">
              <a:rPr kumimoji="1" lang="ja-JP" altLang="en-US" smtClean="0"/>
              <a:t>2022/2/17</a:t>
            </a:fld>
            <a:endParaRPr kumimoji="1" lang="ja-JP" altLang="en-US"/>
          </a:p>
        </p:txBody>
      </p:sp>
      <p:sp>
        <p:nvSpPr>
          <p:cNvPr id="5" name="フッター プレースホルダー 4">
            <a:extLst>
              <a:ext uri="{FF2B5EF4-FFF2-40B4-BE49-F238E27FC236}">
                <a16:creationId xmlns:a16="http://schemas.microsoft.com/office/drawing/2014/main" id="{A63CB5A4-0C13-4434-A059-1B70ED4E69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798500C-5782-41A7-94D7-6D409FCB4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572E2-7EE9-466F-80C2-D2A8330A2E3C}" type="slidenum">
              <a:rPr kumimoji="1" lang="ja-JP" altLang="en-US" smtClean="0"/>
              <a:t>‹#›</a:t>
            </a:fld>
            <a:endParaRPr kumimoji="1" lang="ja-JP" altLang="en-US"/>
          </a:p>
        </p:txBody>
      </p:sp>
    </p:spTree>
    <p:extLst>
      <p:ext uri="{BB962C8B-B14F-4D97-AF65-F5344CB8AC3E}">
        <p14:creationId xmlns:p14="http://schemas.microsoft.com/office/powerpoint/2010/main" val="1731024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2.jp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10.png"/><Relationship Id="rId19"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2.wdp"/><Relationship Id="rId3" Type="http://schemas.openxmlformats.org/officeDocument/2006/relationships/image" Target="../media/image20.jpg"/><Relationship Id="rId7" Type="http://schemas.openxmlformats.org/officeDocument/2006/relationships/image" Target="../media/image13.png"/><Relationship Id="rId12" Type="http://schemas.openxmlformats.org/officeDocument/2006/relationships/image" Target="../media/image25.png"/><Relationship Id="rId17" Type="http://schemas.openxmlformats.org/officeDocument/2006/relationships/image" Target="../media/image4.png"/><Relationship Id="rId2" Type="http://schemas.openxmlformats.org/officeDocument/2006/relationships/image" Target="../media/image2.jp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4.png"/><Relationship Id="rId5" Type="http://schemas.openxmlformats.org/officeDocument/2006/relationships/image" Target="../media/image22.png"/><Relationship Id="rId15" Type="http://schemas.openxmlformats.org/officeDocument/2006/relationships/image" Target="../media/image27.png"/><Relationship Id="rId10" Type="http://schemas.openxmlformats.org/officeDocument/2006/relationships/image" Target="../media/image16.png"/><Relationship Id="rId4" Type="http://schemas.openxmlformats.org/officeDocument/2006/relationships/image" Target="../media/image21.png"/><Relationship Id="rId9" Type="http://schemas.openxmlformats.org/officeDocument/2006/relationships/image" Target="../media/image15.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5.png"/><Relationship Id="rId18" Type="http://schemas.openxmlformats.org/officeDocument/2006/relationships/image" Target="../media/image7.png"/><Relationship Id="rId26" Type="http://schemas.openxmlformats.org/officeDocument/2006/relationships/image" Target="../media/image41.png"/><Relationship Id="rId3" Type="http://schemas.openxmlformats.org/officeDocument/2006/relationships/image" Target="../media/image29.png"/><Relationship Id="rId21" Type="http://schemas.openxmlformats.org/officeDocument/2006/relationships/image" Target="../media/image22.png"/><Relationship Id="rId7" Type="http://schemas.openxmlformats.org/officeDocument/2006/relationships/image" Target="../media/image31.png"/><Relationship Id="rId12" Type="http://schemas.openxmlformats.org/officeDocument/2006/relationships/image" Target="../media/image14.png"/><Relationship Id="rId17" Type="http://schemas.openxmlformats.org/officeDocument/2006/relationships/image" Target="../media/image37.png"/><Relationship Id="rId25" Type="http://schemas.openxmlformats.org/officeDocument/2006/relationships/image" Target="../media/image40.png"/><Relationship Id="rId2" Type="http://schemas.openxmlformats.org/officeDocument/2006/relationships/image" Target="../media/image2.jpg"/><Relationship Id="rId16" Type="http://schemas.microsoft.com/office/2007/relationships/hdphoto" Target="../media/hdphoto3.wdp"/><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4.png"/><Relationship Id="rId24" Type="http://schemas.openxmlformats.org/officeDocument/2006/relationships/image" Target="../media/image39.png"/><Relationship Id="rId5" Type="http://schemas.openxmlformats.org/officeDocument/2006/relationships/image" Target="../media/image28.png"/><Relationship Id="rId15" Type="http://schemas.openxmlformats.org/officeDocument/2006/relationships/image" Target="../media/image36.png"/><Relationship Id="rId23" Type="http://schemas.openxmlformats.org/officeDocument/2006/relationships/image" Target="../media/image38.png"/><Relationship Id="rId10" Type="http://schemas.openxmlformats.org/officeDocument/2006/relationships/image" Target="../media/image13.png"/><Relationship Id="rId19"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33.png"/><Relationship Id="rId14" Type="http://schemas.openxmlformats.org/officeDocument/2006/relationships/image" Target="../media/image35.png"/><Relationship Id="rId22" Type="http://schemas.openxmlformats.org/officeDocument/2006/relationships/image" Target="../media/image23.png"/><Relationship Id="rId27"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43.png"/><Relationship Id="rId12" Type="http://schemas.openxmlformats.org/officeDocument/2006/relationships/image" Target="../media/image16.png"/><Relationship Id="rId2" Type="http://schemas.openxmlformats.org/officeDocument/2006/relationships/image" Target="../media/image2.jp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4.png"/><Relationship Id="rId5" Type="http://schemas.openxmlformats.org/officeDocument/2006/relationships/image" Target="../media/image13.png"/><Relationship Id="rId15" Type="http://schemas.openxmlformats.org/officeDocument/2006/relationships/image" Target="../media/image45.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30.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3F8B0EF8-4EC7-4BDE-8421-F5DFE0E6C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テキスト ボックス 3">
            <a:extLst>
              <a:ext uri="{FF2B5EF4-FFF2-40B4-BE49-F238E27FC236}">
                <a16:creationId xmlns:a16="http://schemas.microsoft.com/office/drawing/2014/main" id="{3587C237-84CD-4411-B9B9-7FF150B5C3B2}"/>
              </a:ext>
            </a:extLst>
          </p:cNvPr>
          <p:cNvSpPr txBox="1"/>
          <p:nvPr/>
        </p:nvSpPr>
        <p:spPr>
          <a:xfrm>
            <a:off x="3557281" y="1566952"/>
            <a:ext cx="5854817" cy="1862048"/>
          </a:xfrm>
          <a:prstGeom prst="rect">
            <a:avLst/>
          </a:prstGeom>
          <a:noFill/>
        </p:spPr>
        <p:txBody>
          <a:bodyPr wrap="square" rtlCol="0">
            <a:spAutoFit/>
          </a:bodyPr>
          <a:lstStyle/>
          <a:p>
            <a:r>
              <a:rPr kumimoji="1" lang="en-US" altLang="ja-JP" sz="11500" dirty="0">
                <a:solidFill>
                  <a:schemeClr val="bg1"/>
                </a:solidFill>
                <a:latin typeface="REWARD PERSONAL USE" pitchFamily="2" charset="2"/>
              </a:rPr>
              <a:t>Swing Gun</a:t>
            </a:r>
            <a:endParaRPr kumimoji="1" lang="ja-JP" altLang="en-US" sz="11500" dirty="0">
              <a:solidFill>
                <a:schemeClr val="bg1"/>
              </a:solidFill>
              <a:latin typeface="REWARD PERSONAL USE" pitchFamily="2" charset="2"/>
            </a:endParaRPr>
          </a:p>
        </p:txBody>
      </p:sp>
      <p:sp>
        <p:nvSpPr>
          <p:cNvPr id="5" name="テキスト ボックス 4">
            <a:extLst>
              <a:ext uri="{FF2B5EF4-FFF2-40B4-BE49-F238E27FC236}">
                <a16:creationId xmlns:a16="http://schemas.microsoft.com/office/drawing/2014/main" id="{92E869DC-D892-42CD-9C9D-50CA413E59C5}"/>
              </a:ext>
            </a:extLst>
          </p:cNvPr>
          <p:cNvSpPr txBox="1"/>
          <p:nvPr/>
        </p:nvSpPr>
        <p:spPr>
          <a:xfrm>
            <a:off x="7440686" y="3135278"/>
            <a:ext cx="1971412" cy="369332"/>
          </a:xfrm>
          <a:prstGeom prst="rect">
            <a:avLst/>
          </a:prstGeom>
          <a:noFill/>
        </p:spPr>
        <p:txBody>
          <a:bodyPr wrap="square" rtlCol="0">
            <a:spAutoFit/>
          </a:bodyPr>
          <a:lstStyle/>
          <a:p>
            <a:r>
              <a:rPr kumimoji="1" lang="ja-JP" altLang="en-US" dirty="0">
                <a:solidFill>
                  <a:schemeClr val="bg1"/>
                </a:solidFill>
              </a:rPr>
              <a:t>スイング　ガン</a:t>
            </a:r>
          </a:p>
        </p:txBody>
      </p:sp>
      <p:sp>
        <p:nvSpPr>
          <p:cNvPr id="6" name="テキスト ボックス 5">
            <a:extLst>
              <a:ext uri="{FF2B5EF4-FFF2-40B4-BE49-F238E27FC236}">
                <a16:creationId xmlns:a16="http://schemas.microsoft.com/office/drawing/2014/main" id="{BF75889E-B444-489E-A8C0-5CA3A7568CCA}"/>
              </a:ext>
            </a:extLst>
          </p:cNvPr>
          <p:cNvSpPr txBox="1"/>
          <p:nvPr/>
        </p:nvSpPr>
        <p:spPr>
          <a:xfrm>
            <a:off x="3984771" y="5934670"/>
            <a:ext cx="8347046" cy="923330"/>
          </a:xfrm>
          <a:prstGeom prst="rect">
            <a:avLst/>
          </a:prstGeom>
          <a:noFill/>
        </p:spPr>
        <p:txBody>
          <a:bodyPr wrap="square" rtlCol="0">
            <a:spAutoFit/>
          </a:bodyPr>
          <a:lstStyle/>
          <a:p>
            <a:r>
              <a:rPr kumimoji="1" lang="ja-JP" altLang="en-US" dirty="0">
                <a:solidFill>
                  <a:schemeClr val="bg1"/>
                </a:solidFill>
              </a:rPr>
              <a:t>ジャンル：スイングアクション</a:t>
            </a:r>
            <a:endParaRPr kumimoji="1" lang="en-US" altLang="ja-JP" dirty="0">
              <a:solidFill>
                <a:schemeClr val="bg1"/>
              </a:solidFill>
            </a:endParaRPr>
          </a:p>
          <a:p>
            <a:r>
              <a:rPr lang="ja-JP" altLang="en-US" dirty="0">
                <a:solidFill>
                  <a:schemeClr val="bg1"/>
                </a:solidFill>
              </a:rPr>
              <a:t>プレイ人数：１人</a:t>
            </a:r>
            <a:endParaRPr lang="en-US" altLang="ja-JP" dirty="0">
              <a:solidFill>
                <a:schemeClr val="bg1"/>
              </a:solidFill>
            </a:endParaRPr>
          </a:p>
          <a:p>
            <a:r>
              <a:rPr kumimoji="1" lang="ja-JP" altLang="en-US" dirty="0">
                <a:solidFill>
                  <a:schemeClr val="bg1"/>
                </a:solidFill>
              </a:rPr>
              <a:t>福岡デザイン＆テクノロジー専門学校　ゲームプランナー専攻２年　生田奏士</a:t>
            </a:r>
          </a:p>
        </p:txBody>
      </p:sp>
      <p:sp>
        <p:nvSpPr>
          <p:cNvPr id="7" name="テキスト ボックス 6">
            <a:extLst>
              <a:ext uri="{FF2B5EF4-FFF2-40B4-BE49-F238E27FC236}">
                <a16:creationId xmlns:a16="http://schemas.microsoft.com/office/drawing/2014/main" id="{897FDED4-F060-4BB4-A426-D22AB4028A9A}"/>
              </a:ext>
            </a:extLst>
          </p:cNvPr>
          <p:cNvSpPr txBox="1"/>
          <p:nvPr/>
        </p:nvSpPr>
        <p:spPr>
          <a:xfrm>
            <a:off x="0" y="0"/>
            <a:ext cx="3029825" cy="307777"/>
          </a:xfrm>
          <a:prstGeom prst="rect">
            <a:avLst/>
          </a:prstGeom>
          <a:noFill/>
        </p:spPr>
        <p:txBody>
          <a:bodyPr wrap="square" rtlCol="0">
            <a:spAutoFit/>
          </a:bodyPr>
          <a:lstStyle/>
          <a:p>
            <a:r>
              <a:rPr kumimoji="1" lang="ja-JP" altLang="en-US" sz="1400" dirty="0">
                <a:solidFill>
                  <a:schemeClr val="bg1"/>
                </a:solidFill>
              </a:rPr>
              <a:t>スイングアクションゲーム企画書</a:t>
            </a:r>
          </a:p>
        </p:txBody>
      </p:sp>
    </p:spTree>
    <p:extLst>
      <p:ext uri="{BB962C8B-B14F-4D97-AF65-F5344CB8AC3E}">
        <p14:creationId xmlns:p14="http://schemas.microsoft.com/office/powerpoint/2010/main" val="3738452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BF91198F-ED73-4500-9FA4-A64814CB5449}"/>
              </a:ext>
            </a:extLst>
          </p:cNvPr>
          <p:cNvPicPr>
            <a:picLocks noChangeAspect="1"/>
          </p:cNvPicPr>
          <p:nvPr/>
        </p:nvPicPr>
        <p:blipFill rotWithShape="1">
          <a:blip r:embed="rId2">
            <a:extLst>
              <a:ext uri="{28A0092B-C50C-407E-A947-70E740481C1C}">
                <a14:useLocalDpi xmlns:a14="http://schemas.microsoft.com/office/drawing/2010/main" val="0"/>
              </a:ext>
            </a:extLst>
          </a:blip>
          <a:srcRect t="15542"/>
          <a:stretch/>
        </p:blipFill>
        <p:spPr>
          <a:xfrm>
            <a:off x="0" y="0"/>
            <a:ext cx="12192000" cy="6858000"/>
          </a:xfrm>
          <a:prstGeom prst="rect">
            <a:avLst/>
          </a:prstGeom>
        </p:spPr>
      </p:pic>
      <p:pic>
        <p:nvPicPr>
          <p:cNvPr id="10" name="図 9">
            <a:extLst>
              <a:ext uri="{FF2B5EF4-FFF2-40B4-BE49-F238E27FC236}">
                <a16:creationId xmlns:a16="http://schemas.microsoft.com/office/drawing/2014/main" id="{9C65D4E9-DBD1-42BE-9DA4-BDB0A2BE0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348621" y="-1985380"/>
            <a:ext cx="5740837" cy="11945922"/>
          </a:xfrm>
          <a:prstGeom prst="rect">
            <a:avLst/>
          </a:prstGeom>
        </p:spPr>
      </p:pic>
      <p:sp>
        <p:nvSpPr>
          <p:cNvPr id="5" name="テキスト ボックス 4">
            <a:extLst>
              <a:ext uri="{FF2B5EF4-FFF2-40B4-BE49-F238E27FC236}">
                <a16:creationId xmlns:a16="http://schemas.microsoft.com/office/drawing/2014/main" id="{796D51B9-4E1D-47A5-8307-F5DCF1FB7338}"/>
              </a:ext>
            </a:extLst>
          </p:cNvPr>
          <p:cNvSpPr txBox="1"/>
          <p:nvPr/>
        </p:nvSpPr>
        <p:spPr>
          <a:xfrm>
            <a:off x="3928256" y="1378809"/>
            <a:ext cx="7698886" cy="830997"/>
          </a:xfrm>
          <a:prstGeom prst="rect">
            <a:avLst/>
          </a:prstGeom>
          <a:noFill/>
        </p:spPr>
        <p:txBody>
          <a:bodyPr wrap="square" rtlCol="0">
            <a:spAutoFit/>
          </a:bodyPr>
          <a:lstStyle/>
          <a:p>
            <a:r>
              <a:rPr kumimoji="1" lang="ja-JP" altLang="en-US" sz="2400" dirty="0"/>
              <a:t>投げ縄とチェーンガンを使ったスイングアクションでアンデッドから街を取り戻せ！！</a:t>
            </a:r>
          </a:p>
        </p:txBody>
      </p:sp>
      <p:sp>
        <p:nvSpPr>
          <p:cNvPr id="7" name="テキスト ボックス 6">
            <a:extLst>
              <a:ext uri="{FF2B5EF4-FFF2-40B4-BE49-F238E27FC236}">
                <a16:creationId xmlns:a16="http://schemas.microsoft.com/office/drawing/2014/main" id="{45F328DE-57D3-4233-988F-3CB2F521BD4A}"/>
              </a:ext>
            </a:extLst>
          </p:cNvPr>
          <p:cNvSpPr txBox="1"/>
          <p:nvPr/>
        </p:nvSpPr>
        <p:spPr>
          <a:xfrm>
            <a:off x="690043" y="2393324"/>
            <a:ext cx="989901" cy="369332"/>
          </a:xfrm>
          <a:prstGeom prst="rect">
            <a:avLst/>
          </a:prstGeom>
          <a:noFill/>
        </p:spPr>
        <p:txBody>
          <a:bodyPr wrap="square" rtlCol="0">
            <a:spAutoFit/>
          </a:bodyPr>
          <a:lstStyle/>
          <a:p>
            <a:r>
              <a:rPr kumimoji="1" lang="ja-JP" altLang="en-US" dirty="0">
                <a:solidFill>
                  <a:schemeClr val="bg1"/>
                </a:solidFill>
              </a:rPr>
              <a:t>投げ縄</a:t>
            </a:r>
          </a:p>
        </p:txBody>
      </p:sp>
      <p:pic>
        <p:nvPicPr>
          <p:cNvPr id="6" name="図 5">
            <a:extLst>
              <a:ext uri="{FF2B5EF4-FFF2-40B4-BE49-F238E27FC236}">
                <a16:creationId xmlns:a16="http://schemas.microsoft.com/office/drawing/2014/main" id="{422B98C4-116F-4244-8094-A5FBCD4DC0B6}"/>
              </a:ext>
            </a:extLst>
          </p:cNvPr>
          <p:cNvPicPr>
            <a:picLocks noChangeAspect="1"/>
          </p:cNvPicPr>
          <p:nvPr/>
        </p:nvPicPr>
        <p:blipFill rotWithShape="1">
          <a:blip r:embed="rId4">
            <a:extLst>
              <a:ext uri="{28A0092B-C50C-407E-A947-70E740481C1C}">
                <a14:useLocalDpi xmlns:a14="http://schemas.microsoft.com/office/drawing/2010/main" val="0"/>
              </a:ext>
            </a:extLst>
          </a:blip>
          <a:srcRect l="50440" t="53247" r="38789"/>
          <a:stretch/>
        </p:blipFill>
        <p:spPr>
          <a:xfrm rot="5400000">
            <a:off x="8859115" y="-1404170"/>
            <a:ext cx="1339666" cy="3797953"/>
          </a:xfrm>
          <a:prstGeom prst="rect">
            <a:avLst/>
          </a:prstGeom>
        </p:spPr>
      </p:pic>
      <p:pic>
        <p:nvPicPr>
          <p:cNvPr id="16" name="図 15">
            <a:extLst>
              <a:ext uri="{FF2B5EF4-FFF2-40B4-BE49-F238E27FC236}">
                <a16:creationId xmlns:a16="http://schemas.microsoft.com/office/drawing/2014/main" id="{F28E63F9-B6BD-40A0-B2D1-914703F8B671}"/>
              </a:ext>
            </a:extLst>
          </p:cNvPr>
          <p:cNvPicPr>
            <a:picLocks noChangeAspect="1"/>
          </p:cNvPicPr>
          <p:nvPr/>
        </p:nvPicPr>
        <p:blipFill rotWithShape="1">
          <a:blip r:embed="rId4">
            <a:extLst>
              <a:ext uri="{28A0092B-C50C-407E-A947-70E740481C1C}">
                <a14:useLocalDpi xmlns:a14="http://schemas.microsoft.com/office/drawing/2010/main" val="0"/>
              </a:ext>
            </a:extLst>
          </a:blip>
          <a:srcRect l="50440" t="53247" r="38789"/>
          <a:stretch/>
        </p:blipFill>
        <p:spPr>
          <a:xfrm rot="5400000">
            <a:off x="5426167" y="-1404169"/>
            <a:ext cx="1339666" cy="3797953"/>
          </a:xfrm>
          <a:prstGeom prst="rect">
            <a:avLst/>
          </a:prstGeom>
        </p:spPr>
      </p:pic>
      <p:pic>
        <p:nvPicPr>
          <p:cNvPr id="18" name="図 17">
            <a:extLst>
              <a:ext uri="{FF2B5EF4-FFF2-40B4-BE49-F238E27FC236}">
                <a16:creationId xmlns:a16="http://schemas.microsoft.com/office/drawing/2014/main" id="{02A5627E-0880-4F97-BA2B-508C38BBE789}"/>
              </a:ext>
            </a:extLst>
          </p:cNvPr>
          <p:cNvPicPr>
            <a:picLocks noChangeAspect="1"/>
          </p:cNvPicPr>
          <p:nvPr/>
        </p:nvPicPr>
        <p:blipFill rotWithShape="1">
          <a:blip r:embed="rId4">
            <a:extLst>
              <a:ext uri="{28A0092B-C50C-407E-A947-70E740481C1C}">
                <a14:useLocalDpi xmlns:a14="http://schemas.microsoft.com/office/drawing/2010/main" val="0"/>
              </a:ext>
            </a:extLst>
          </a:blip>
          <a:srcRect l="50440" t="53247" r="38789"/>
          <a:stretch/>
        </p:blipFill>
        <p:spPr>
          <a:xfrm rot="5400000">
            <a:off x="1993221" y="-1404170"/>
            <a:ext cx="1339666" cy="3797953"/>
          </a:xfrm>
          <a:prstGeom prst="rect">
            <a:avLst/>
          </a:prstGeom>
        </p:spPr>
      </p:pic>
      <p:sp>
        <p:nvSpPr>
          <p:cNvPr id="2" name="テキスト ボックス 1">
            <a:extLst>
              <a:ext uri="{FF2B5EF4-FFF2-40B4-BE49-F238E27FC236}">
                <a16:creationId xmlns:a16="http://schemas.microsoft.com/office/drawing/2014/main" id="{357DE813-FD77-40DC-8495-F1B459A8B34A}"/>
              </a:ext>
            </a:extLst>
          </p:cNvPr>
          <p:cNvSpPr txBox="1"/>
          <p:nvPr/>
        </p:nvSpPr>
        <p:spPr>
          <a:xfrm>
            <a:off x="894826" y="98742"/>
            <a:ext cx="10402349" cy="954107"/>
          </a:xfrm>
          <a:prstGeom prst="rect">
            <a:avLst/>
          </a:prstGeom>
          <a:noFill/>
        </p:spPr>
        <p:txBody>
          <a:bodyPr wrap="square" rtlCol="0">
            <a:spAutoFit/>
          </a:bodyPr>
          <a:lstStyle/>
          <a:p>
            <a:pPr algn="ctr"/>
            <a:r>
              <a:rPr kumimoji="1" lang="ja-JP" altLang="en-US" sz="2400" dirty="0">
                <a:solidFill>
                  <a:schemeClr val="bg1"/>
                </a:solidFill>
              </a:rPr>
              <a:t>西部劇のような世界で冒険したいと思っている人が</a:t>
            </a:r>
            <a:endParaRPr kumimoji="1" lang="en-US" altLang="ja-JP" sz="2400" dirty="0">
              <a:solidFill>
                <a:schemeClr val="bg1"/>
              </a:solidFill>
            </a:endParaRPr>
          </a:p>
          <a:p>
            <a:pPr algn="ctr"/>
            <a:r>
              <a:rPr lang="ja-JP" altLang="en-US" sz="3200" dirty="0">
                <a:solidFill>
                  <a:schemeClr val="bg1"/>
                </a:solidFill>
              </a:rPr>
              <a:t>スイングアクションでカッコイイ自分になれるゲーム</a:t>
            </a:r>
            <a:endParaRPr kumimoji="1" lang="ja-JP" altLang="en-US" sz="3200" dirty="0">
              <a:solidFill>
                <a:schemeClr val="bg1"/>
              </a:solidFill>
            </a:endParaRPr>
          </a:p>
        </p:txBody>
      </p:sp>
      <p:sp>
        <p:nvSpPr>
          <p:cNvPr id="15" name="正方形/長方形 14">
            <a:extLst>
              <a:ext uri="{FF2B5EF4-FFF2-40B4-BE49-F238E27FC236}">
                <a16:creationId xmlns:a16="http://schemas.microsoft.com/office/drawing/2014/main" id="{0A8E23CB-D67E-4703-9719-F1D42D768135}"/>
              </a:ext>
            </a:extLst>
          </p:cNvPr>
          <p:cNvSpPr/>
          <p:nvPr/>
        </p:nvSpPr>
        <p:spPr>
          <a:xfrm>
            <a:off x="756403" y="2709008"/>
            <a:ext cx="4963723" cy="3674712"/>
          </a:xfrm>
          <a:prstGeom prst="rect">
            <a:avLst/>
          </a:pr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19673BAF-1FD5-4DE9-8635-40059CAFFD5A}"/>
              </a:ext>
            </a:extLst>
          </p:cNvPr>
          <p:cNvPicPr>
            <a:picLocks noChangeAspect="1"/>
          </p:cNvPicPr>
          <p:nvPr/>
        </p:nvPicPr>
        <p:blipFill rotWithShape="1">
          <a:blip r:embed="rId5">
            <a:extLst>
              <a:ext uri="{28A0092B-C50C-407E-A947-70E740481C1C}">
                <a14:useLocalDpi xmlns:a14="http://schemas.microsoft.com/office/drawing/2010/main" val="0"/>
              </a:ext>
            </a:extLst>
          </a:blip>
          <a:srcRect l="41094" t="28107" r="33406" b="20251"/>
          <a:stretch/>
        </p:blipFill>
        <p:spPr>
          <a:xfrm flipH="1">
            <a:off x="894825" y="2764431"/>
            <a:ext cx="619577" cy="1171202"/>
          </a:xfrm>
          <a:prstGeom prst="rect">
            <a:avLst/>
          </a:prstGeom>
        </p:spPr>
      </p:pic>
      <p:cxnSp>
        <p:nvCxnSpPr>
          <p:cNvPr id="25" name="直線コネクタ 24">
            <a:extLst>
              <a:ext uri="{FF2B5EF4-FFF2-40B4-BE49-F238E27FC236}">
                <a16:creationId xmlns:a16="http://schemas.microsoft.com/office/drawing/2014/main" id="{1EC409F1-58B2-40C2-A202-C2A18B29936F}"/>
              </a:ext>
            </a:extLst>
          </p:cNvPr>
          <p:cNvCxnSpPr>
            <a:cxnSpLocks/>
          </p:cNvCxnSpPr>
          <p:nvPr/>
        </p:nvCxnSpPr>
        <p:spPr>
          <a:xfrm>
            <a:off x="1350701" y="3217111"/>
            <a:ext cx="1106724" cy="0"/>
          </a:xfrm>
          <a:prstGeom prst="line">
            <a:avLst/>
          </a:prstGeom>
          <a:ln w="28575"/>
        </p:spPr>
        <p:style>
          <a:lnRef idx="1">
            <a:schemeClr val="dk1"/>
          </a:lnRef>
          <a:fillRef idx="0">
            <a:schemeClr val="dk1"/>
          </a:fillRef>
          <a:effectRef idx="0">
            <a:schemeClr val="dk1"/>
          </a:effectRef>
          <a:fontRef idx="minor">
            <a:schemeClr val="tx1"/>
          </a:fontRef>
        </p:style>
      </p:cxnSp>
      <p:pic>
        <p:nvPicPr>
          <p:cNvPr id="28" name="図 27">
            <a:extLst>
              <a:ext uri="{FF2B5EF4-FFF2-40B4-BE49-F238E27FC236}">
                <a16:creationId xmlns:a16="http://schemas.microsoft.com/office/drawing/2014/main" id="{05E2B589-B553-4ACE-99D5-D98EFA86586F}"/>
              </a:ext>
            </a:extLst>
          </p:cNvPr>
          <p:cNvPicPr>
            <a:picLocks noChangeAspect="1"/>
          </p:cNvPicPr>
          <p:nvPr/>
        </p:nvPicPr>
        <p:blipFill rotWithShape="1">
          <a:blip r:embed="rId6">
            <a:extLst>
              <a:ext uri="{28A0092B-C50C-407E-A947-70E740481C1C}">
                <a14:useLocalDpi xmlns:a14="http://schemas.microsoft.com/office/drawing/2010/main" val="0"/>
              </a:ext>
            </a:extLst>
          </a:blip>
          <a:srcRect l="26965" t="13629" r="25418" b="6757"/>
          <a:stretch/>
        </p:blipFill>
        <p:spPr>
          <a:xfrm rot="20701371">
            <a:off x="2511427" y="2999611"/>
            <a:ext cx="554292" cy="695059"/>
          </a:xfrm>
          <a:prstGeom prst="rect">
            <a:avLst/>
          </a:prstGeom>
        </p:spPr>
      </p:pic>
      <p:pic>
        <p:nvPicPr>
          <p:cNvPr id="30" name="図 29">
            <a:extLst>
              <a:ext uri="{FF2B5EF4-FFF2-40B4-BE49-F238E27FC236}">
                <a16:creationId xmlns:a16="http://schemas.microsoft.com/office/drawing/2014/main" id="{BF58CA04-C5AC-40F4-B5AC-A32EA9042041}"/>
              </a:ext>
            </a:extLst>
          </p:cNvPr>
          <p:cNvPicPr>
            <a:picLocks noChangeAspect="1"/>
          </p:cNvPicPr>
          <p:nvPr/>
        </p:nvPicPr>
        <p:blipFill rotWithShape="1">
          <a:blip r:embed="rId7">
            <a:extLst>
              <a:ext uri="{28A0092B-C50C-407E-A947-70E740481C1C}">
                <a14:useLocalDpi xmlns:a14="http://schemas.microsoft.com/office/drawing/2010/main" val="0"/>
              </a:ext>
            </a:extLst>
          </a:blip>
          <a:srcRect l="8473" t="13701" r="18278" b="52727"/>
          <a:stretch/>
        </p:blipFill>
        <p:spPr>
          <a:xfrm rot="8964054">
            <a:off x="2389244" y="2981201"/>
            <a:ext cx="573888" cy="297033"/>
          </a:xfrm>
          <a:prstGeom prst="rect">
            <a:avLst/>
          </a:prstGeom>
        </p:spPr>
      </p:pic>
      <p:cxnSp>
        <p:nvCxnSpPr>
          <p:cNvPr id="36" name="直線矢印コネクタ 35">
            <a:extLst>
              <a:ext uri="{FF2B5EF4-FFF2-40B4-BE49-F238E27FC236}">
                <a16:creationId xmlns:a16="http://schemas.microsoft.com/office/drawing/2014/main" id="{A7C2F4C2-8F35-48E2-9451-B5A4E5A5BD42}"/>
              </a:ext>
            </a:extLst>
          </p:cNvPr>
          <p:cNvCxnSpPr>
            <a:cxnSpLocks/>
          </p:cNvCxnSpPr>
          <p:nvPr/>
        </p:nvCxnSpPr>
        <p:spPr>
          <a:xfrm flipH="1">
            <a:off x="1514402" y="3090630"/>
            <a:ext cx="7582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テキスト ボックス 36">
            <a:extLst>
              <a:ext uri="{FF2B5EF4-FFF2-40B4-BE49-F238E27FC236}">
                <a16:creationId xmlns:a16="http://schemas.microsoft.com/office/drawing/2014/main" id="{C2F0EEDE-F975-48C2-B5B4-8BECA80A6B0C}"/>
              </a:ext>
            </a:extLst>
          </p:cNvPr>
          <p:cNvSpPr txBox="1"/>
          <p:nvPr/>
        </p:nvSpPr>
        <p:spPr>
          <a:xfrm>
            <a:off x="2013358" y="3812889"/>
            <a:ext cx="1832852" cy="338554"/>
          </a:xfrm>
          <a:prstGeom prst="rect">
            <a:avLst/>
          </a:prstGeom>
          <a:noFill/>
        </p:spPr>
        <p:txBody>
          <a:bodyPr wrap="square" rtlCol="0">
            <a:spAutoFit/>
          </a:bodyPr>
          <a:lstStyle/>
          <a:p>
            <a:r>
              <a:rPr kumimoji="1" lang="ja-JP" altLang="en-US" sz="1600" dirty="0"/>
              <a:t>引き寄せて担ぐ</a:t>
            </a:r>
          </a:p>
        </p:txBody>
      </p:sp>
      <p:sp>
        <p:nvSpPr>
          <p:cNvPr id="44" name="正方形/長方形 43">
            <a:extLst>
              <a:ext uri="{FF2B5EF4-FFF2-40B4-BE49-F238E27FC236}">
                <a16:creationId xmlns:a16="http://schemas.microsoft.com/office/drawing/2014/main" id="{24415DA4-6E6E-489B-8CC1-5F8CBD2555DF}"/>
              </a:ext>
            </a:extLst>
          </p:cNvPr>
          <p:cNvSpPr/>
          <p:nvPr/>
        </p:nvSpPr>
        <p:spPr>
          <a:xfrm>
            <a:off x="6093320" y="2709008"/>
            <a:ext cx="4963723" cy="3674712"/>
          </a:xfrm>
          <a:prstGeom prst="rect">
            <a:avLst/>
          </a:pr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cxnSp>
        <p:nvCxnSpPr>
          <p:cNvPr id="48" name="直線矢印コネクタ 47">
            <a:extLst>
              <a:ext uri="{FF2B5EF4-FFF2-40B4-BE49-F238E27FC236}">
                <a16:creationId xmlns:a16="http://schemas.microsoft.com/office/drawing/2014/main" id="{85DB1BD4-BFBF-4E38-A412-3E4B8F675D6B}"/>
              </a:ext>
            </a:extLst>
          </p:cNvPr>
          <p:cNvCxnSpPr/>
          <p:nvPr/>
        </p:nvCxnSpPr>
        <p:spPr>
          <a:xfrm>
            <a:off x="3228317" y="3353608"/>
            <a:ext cx="911253" cy="860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51" name="図 50">
            <a:extLst>
              <a:ext uri="{FF2B5EF4-FFF2-40B4-BE49-F238E27FC236}">
                <a16:creationId xmlns:a16="http://schemas.microsoft.com/office/drawing/2014/main" id="{1B619085-E137-48DF-9B8E-D7D6CEE00FC9}"/>
              </a:ext>
            </a:extLst>
          </p:cNvPr>
          <p:cNvPicPr>
            <a:picLocks noChangeAspect="1"/>
          </p:cNvPicPr>
          <p:nvPr/>
        </p:nvPicPr>
        <p:blipFill rotWithShape="1">
          <a:blip r:embed="rId6">
            <a:extLst>
              <a:ext uri="{28A0092B-C50C-407E-A947-70E740481C1C}">
                <a14:useLocalDpi xmlns:a14="http://schemas.microsoft.com/office/drawing/2010/main" val="0"/>
              </a:ext>
            </a:extLst>
          </a:blip>
          <a:srcRect l="26965" t="13629" r="25418" b="6757"/>
          <a:stretch/>
        </p:blipFill>
        <p:spPr>
          <a:xfrm>
            <a:off x="4393767" y="3057479"/>
            <a:ext cx="343917" cy="431257"/>
          </a:xfrm>
          <a:prstGeom prst="rect">
            <a:avLst/>
          </a:prstGeom>
        </p:spPr>
      </p:pic>
      <p:cxnSp>
        <p:nvCxnSpPr>
          <p:cNvPr id="52" name="直線矢印コネクタ 51">
            <a:extLst>
              <a:ext uri="{FF2B5EF4-FFF2-40B4-BE49-F238E27FC236}">
                <a16:creationId xmlns:a16="http://schemas.microsoft.com/office/drawing/2014/main" id="{73CD553F-BD68-4946-B022-E6B5B01FED9E}"/>
              </a:ext>
            </a:extLst>
          </p:cNvPr>
          <p:cNvCxnSpPr>
            <a:cxnSpLocks/>
          </p:cNvCxnSpPr>
          <p:nvPr/>
        </p:nvCxnSpPr>
        <p:spPr>
          <a:xfrm flipH="1">
            <a:off x="2444153" y="3861413"/>
            <a:ext cx="1862715" cy="106292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58" name="図 57">
            <a:extLst>
              <a:ext uri="{FF2B5EF4-FFF2-40B4-BE49-F238E27FC236}">
                <a16:creationId xmlns:a16="http://schemas.microsoft.com/office/drawing/2014/main" id="{DC15F25F-C98A-4C6C-AF84-F25549868CDE}"/>
              </a:ext>
            </a:extLst>
          </p:cNvPr>
          <p:cNvPicPr>
            <a:picLocks noChangeAspect="1"/>
          </p:cNvPicPr>
          <p:nvPr/>
        </p:nvPicPr>
        <p:blipFill rotWithShape="1">
          <a:blip r:embed="rId8">
            <a:extLst>
              <a:ext uri="{28A0092B-C50C-407E-A947-70E740481C1C}">
                <a14:useLocalDpi xmlns:a14="http://schemas.microsoft.com/office/drawing/2010/main" val="0"/>
              </a:ext>
            </a:extLst>
          </a:blip>
          <a:srcRect r="61957"/>
          <a:stretch/>
        </p:blipFill>
        <p:spPr>
          <a:xfrm rot="20127794">
            <a:off x="2665869" y="3200520"/>
            <a:ext cx="285164" cy="342994"/>
          </a:xfrm>
          <a:prstGeom prst="rect">
            <a:avLst/>
          </a:prstGeom>
        </p:spPr>
      </p:pic>
      <p:pic>
        <p:nvPicPr>
          <p:cNvPr id="59" name="図 58">
            <a:extLst>
              <a:ext uri="{FF2B5EF4-FFF2-40B4-BE49-F238E27FC236}">
                <a16:creationId xmlns:a16="http://schemas.microsoft.com/office/drawing/2014/main" id="{5FD94FF5-38F8-441F-BA7A-E10A59C39EB4}"/>
              </a:ext>
            </a:extLst>
          </p:cNvPr>
          <p:cNvPicPr>
            <a:picLocks noChangeAspect="1"/>
          </p:cNvPicPr>
          <p:nvPr/>
        </p:nvPicPr>
        <p:blipFill rotWithShape="1">
          <a:blip r:embed="rId8">
            <a:extLst>
              <a:ext uri="{28A0092B-C50C-407E-A947-70E740481C1C}">
                <a14:useLocalDpi xmlns:a14="http://schemas.microsoft.com/office/drawing/2010/main" val="0"/>
              </a:ext>
            </a:extLst>
          </a:blip>
          <a:srcRect r="61957"/>
          <a:stretch/>
        </p:blipFill>
        <p:spPr>
          <a:xfrm>
            <a:off x="4474231" y="3181138"/>
            <a:ext cx="170491" cy="205066"/>
          </a:xfrm>
          <a:prstGeom prst="rect">
            <a:avLst/>
          </a:prstGeom>
        </p:spPr>
      </p:pic>
      <p:pic>
        <p:nvPicPr>
          <p:cNvPr id="50" name="図 49">
            <a:extLst>
              <a:ext uri="{FF2B5EF4-FFF2-40B4-BE49-F238E27FC236}">
                <a16:creationId xmlns:a16="http://schemas.microsoft.com/office/drawing/2014/main" id="{F6A426CF-E595-4C5D-8C84-BC39537D24FE}"/>
              </a:ext>
            </a:extLst>
          </p:cNvPr>
          <p:cNvPicPr>
            <a:picLocks noChangeAspect="1"/>
          </p:cNvPicPr>
          <p:nvPr/>
        </p:nvPicPr>
        <p:blipFill rotWithShape="1">
          <a:blip r:embed="rId9">
            <a:extLst>
              <a:ext uri="{28A0092B-C50C-407E-A947-70E740481C1C}">
                <a14:useLocalDpi xmlns:a14="http://schemas.microsoft.com/office/drawing/2010/main" val="0"/>
              </a:ext>
            </a:extLst>
          </a:blip>
          <a:srcRect l="32641" t="7952" r="35925" b="9759"/>
          <a:stretch/>
        </p:blipFill>
        <p:spPr>
          <a:xfrm>
            <a:off x="4562031" y="2877913"/>
            <a:ext cx="442274" cy="1157791"/>
          </a:xfrm>
          <a:prstGeom prst="rect">
            <a:avLst/>
          </a:prstGeom>
        </p:spPr>
      </p:pic>
      <p:pic>
        <p:nvPicPr>
          <p:cNvPr id="61" name="図 60">
            <a:extLst>
              <a:ext uri="{FF2B5EF4-FFF2-40B4-BE49-F238E27FC236}">
                <a16:creationId xmlns:a16="http://schemas.microsoft.com/office/drawing/2014/main" id="{73BDBCBC-C378-425A-91E6-8F91AC0A82E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3462" b="94071" l="9600" r="83520">
                        <a14:foregroundMark x1="54240" y1="32692" x2="54240" y2="32692"/>
                        <a14:foregroundMark x1="61440" y1="28365" x2="53280" y2="37179"/>
                        <a14:foregroundMark x1="64000" y1="23878" x2="37760" y2="45192"/>
                        <a14:foregroundMark x1="65920" y1="14103" x2="78400" y2="12340"/>
                        <a14:foregroundMark x1="78400" y1="12340" x2="79520" y2="27724"/>
                        <a14:foregroundMark x1="79520" y1="27724" x2="62880" y2="83974"/>
                        <a14:foregroundMark x1="62880" y1="83974" x2="59360" y2="89904"/>
                        <a14:foregroundMark x1="59360" y1="89904" x2="52960" y2="95192"/>
                        <a14:foregroundMark x1="52960" y1="95192" x2="43840" y2="96474"/>
                        <a14:foregroundMark x1="43840" y1="96474" x2="28000" y2="72115"/>
                        <a14:foregroundMark x1="28000" y1="72115" x2="10720" y2="34776"/>
                        <a14:foregroundMark x1="10720" y1="34776" x2="43520" y2="20032"/>
                        <a14:foregroundMark x1="43520" y1="20032" x2="55040" y2="9776"/>
                        <a14:foregroundMark x1="55040" y1="9776" x2="66400" y2="6731"/>
                        <a14:foregroundMark x1="66400" y1="6731" x2="82560" y2="13141"/>
                        <a14:foregroundMark x1="82560" y1="13141" x2="86400" y2="19872"/>
                        <a14:foregroundMark x1="86400" y1="19872" x2="83520" y2="32532"/>
                        <a14:foregroundMark x1="83520" y1="32532" x2="76000" y2="42308"/>
                        <a14:foregroundMark x1="78880" y1="42147" x2="81120" y2="52244"/>
                        <a14:foregroundMark x1="81120" y1="52244" x2="78400" y2="79647"/>
                        <a14:foregroundMark x1="78400" y1="79647" x2="63520" y2="91186"/>
                        <a14:foregroundMark x1="63520" y1="91186" x2="42720" y2="95994"/>
                        <a14:foregroundMark x1="42720" y1="95994" x2="49280" y2="84936"/>
                        <a14:foregroundMark x1="49280" y1="84936" x2="62240" y2="88782"/>
                        <a14:foregroundMark x1="62240" y1="88782" x2="63040" y2="90705"/>
                        <a14:foregroundMark x1="52960" y1="89103" x2="53280" y2="97756"/>
                        <a14:foregroundMark x1="53280" y1="97756" x2="45760" y2="94071"/>
                        <a14:foregroundMark x1="45760" y1="94071" x2="51360" y2="89103"/>
                        <a14:foregroundMark x1="51360" y1="89103" x2="54720" y2="89423"/>
                        <a14:foregroundMark x1="17280" y1="30769" x2="12000" y2="38622"/>
                        <a14:foregroundMark x1="12000" y1="38622" x2="17280" y2="31891"/>
                        <a14:foregroundMark x1="17280" y1="31891" x2="19360" y2="31571"/>
                        <a14:foregroundMark x1="6240" y1="28846" x2="15680" y2="36218"/>
                        <a14:foregroundMark x1="15680" y1="36218" x2="9760" y2="29647"/>
                        <a14:foregroundMark x1="9760" y1="29647" x2="11040" y2="28686"/>
                        <a14:foregroundMark x1="82720" y1="20673" x2="75040" y2="20994"/>
                        <a14:foregroundMark x1="75040" y1="20994" x2="60000" y2="16987"/>
                        <a14:foregroundMark x1="60000" y1="16987" x2="65280" y2="12340"/>
                        <a14:foregroundMark x1="65280" y1="12340" x2="82400" y2="13462"/>
                        <a14:foregroundMark x1="82400" y1="13462" x2="80480" y2="20833"/>
                        <a14:foregroundMark x1="80480" y1="20833" x2="80160" y2="20994"/>
                        <a14:backgroundMark x1="27520" y1="12179" x2="42240" y2="15705"/>
                        <a14:backgroundMark x1="34560" y1="16987" x2="27360" y2="16506"/>
                        <a14:backgroundMark x1="34240" y1="18109" x2="38400" y2="16346"/>
                        <a14:backgroundMark x1="36160" y1="17308" x2="32800" y2="18109"/>
                        <a14:backgroundMark x1="38240" y1="17628" x2="32320" y2="18750"/>
                      </a14:backgroundRemoval>
                    </a14:imgEffect>
                  </a14:imgLayer>
                </a14:imgProps>
              </a:ext>
              <a:ext uri="{28A0092B-C50C-407E-A947-70E740481C1C}">
                <a14:useLocalDpi xmlns:a14="http://schemas.microsoft.com/office/drawing/2010/main" val="0"/>
              </a:ext>
            </a:extLst>
          </a:blip>
          <a:srcRect l="11130" t="10886" r="13565" b="3976"/>
          <a:stretch/>
        </p:blipFill>
        <p:spPr>
          <a:xfrm>
            <a:off x="1190657" y="5214422"/>
            <a:ext cx="932730" cy="1052829"/>
          </a:xfrm>
          <a:prstGeom prst="rect">
            <a:avLst/>
          </a:prstGeom>
        </p:spPr>
      </p:pic>
      <p:sp>
        <p:nvSpPr>
          <p:cNvPr id="64" name="矢印: 下カーブ 63">
            <a:extLst>
              <a:ext uri="{FF2B5EF4-FFF2-40B4-BE49-F238E27FC236}">
                <a16:creationId xmlns:a16="http://schemas.microsoft.com/office/drawing/2014/main" id="{4A37D2EF-48B0-4730-A102-E6CCA3E1C633}"/>
              </a:ext>
            </a:extLst>
          </p:cNvPr>
          <p:cNvSpPr/>
          <p:nvPr/>
        </p:nvSpPr>
        <p:spPr>
          <a:xfrm>
            <a:off x="2013358" y="5077431"/>
            <a:ext cx="2380409" cy="523220"/>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endParaRPr>
          </a:p>
        </p:txBody>
      </p:sp>
      <p:pic>
        <p:nvPicPr>
          <p:cNvPr id="62" name="図 61">
            <a:extLst>
              <a:ext uri="{FF2B5EF4-FFF2-40B4-BE49-F238E27FC236}">
                <a16:creationId xmlns:a16="http://schemas.microsoft.com/office/drawing/2014/main" id="{D40FA216-5617-43A3-BB3E-CC8FA5FE07E8}"/>
              </a:ext>
            </a:extLst>
          </p:cNvPr>
          <p:cNvPicPr>
            <a:picLocks noChangeAspect="1"/>
          </p:cNvPicPr>
          <p:nvPr/>
        </p:nvPicPr>
        <p:blipFill rotWithShape="1">
          <a:blip r:embed="rId6">
            <a:extLst>
              <a:ext uri="{28A0092B-C50C-407E-A947-70E740481C1C}">
                <a14:useLocalDpi xmlns:a14="http://schemas.microsoft.com/office/drawing/2010/main" val="0"/>
              </a:ext>
            </a:extLst>
          </a:blip>
          <a:srcRect l="26965" t="13629" r="25418" b="6757"/>
          <a:stretch/>
        </p:blipFill>
        <p:spPr>
          <a:xfrm rot="1872487">
            <a:off x="3015981" y="4896025"/>
            <a:ext cx="424673" cy="532522"/>
          </a:xfrm>
          <a:prstGeom prst="rect">
            <a:avLst/>
          </a:prstGeom>
        </p:spPr>
      </p:pic>
      <p:pic>
        <p:nvPicPr>
          <p:cNvPr id="63" name="図 62">
            <a:extLst>
              <a:ext uri="{FF2B5EF4-FFF2-40B4-BE49-F238E27FC236}">
                <a16:creationId xmlns:a16="http://schemas.microsoft.com/office/drawing/2014/main" id="{51916DA8-80C3-4956-9C8F-28962C5E2476}"/>
              </a:ext>
            </a:extLst>
          </p:cNvPr>
          <p:cNvPicPr>
            <a:picLocks noChangeAspect="1"/>
          </p:cNvPicPr>
          <p:nvPr/>
        </p:nvPicPr>
        <p:blipFill rotWithShape="1">
          <a:blip r:embed="rId8">
            <a:extLst>
              <a:ext uri="{28A0092B-C50C-407E-A947-70E740481C1C}">
                <a14:useLocalDpi xmlns:a14="http://schemas.microsoft.com/office/drawing/2010/main" val="0"/>
              </a:ext>
            </a:extLst>
          </a:blip>
          <a:srcRect r="61957"/>
          <a:stretch/>
        </p:blipFill>
        <p:spPr>
          <a:xfrm rot="1872487">
            <a:off x="3131345" y="5035677"/>
            <a:ext cx="210524" cy="253218"/>
          </a:xfrm>
          <a:prstGeom prst="rect">
            <a:avLst/>
          </a:prstGeom>
        </p:spPr>
      </p:pic>
      <p:pic>
        <p:nvPicPr>
          <p:cNvPr id="68" name="図 67">
            <a:extLst>
              <a:ext uri="{FF2B5EF4-FFF2-40B4-BE49-F238E27FC236}">
                <a16:creationId xmlns:a16="http://schemas.microsoft.com/office/drawing/2014/main" id="{2CE37EBC-D3BF-4E78-9B62-AA0E77107781}"/>
              </a:ext>
            </a:extLst>
          </p:cNvPr>
          <p:cNvPicPr>
            <a:picLocks noChangeAspect="1"/>
          </p:cNvPicPr>
          <p:nvPr/>
        </p:nvPicPr>
        <p:blipFill rotWithShape="1">
          <a:blip r:embed="rId12">
            <a:extLst>
              <a:ext uri="{28A0092B-C50C-407E-A947-70E740481C1C}">
                <a14:useLocalDpi xmlns:a14="http://schemas.microsoft.com/office/drawing/2010/main" val="0"/>
              </a:ext>
            </a:extLst>
          </a:blip>
          <a:srcRect l="30384" r="57723" b="76154"/>
          <a:stretch/>
        </p:blipFill>
        <p:spPr>
          <a:xfrm>
            <a:off x="4234484" y="4412723"/>
            <a:ext cx="1368747" cy="2063572"/>
          </a:xfrm>
          <a:prstGeom prst="rect">
            <a:avLst/>
          </a:prstGeom>
        </p:spPr>
      </p:pic>
      <p:pic>
        <p:nvPicPr>
          <p:cNvPr id="66" name="図 65">
            <a:extLst>
              <a:ext uri="{FF2B5EF4-FFF2-40B4-BE49-F238E27FC236}">
                <a16:creationId xmlns:a16="http://schemas.microsoft.com/office/drawing/2014/main" id="{BC973438-84E3-4B2B-8888-5A85B6DF70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77448" y="5109347"/>
            <a:ext cx="1157792" cy="1157792"/>
          </a:xfrm>
          <a:prstGeom prst="rect">
            <a:avLst/>
          </a:prstGeom>
        </p:spPr>
      </p:pic>
      <p:sp>
        <p:nvSpPr>
          <p:cNvPr id="69" name="テキスト ボックス 68">
            <a:extLst>
              <a:ext uri="{FF2B5EF4-FFF2-40B4-BE49-F238E27FC236}">
                <a16:creationId xmlns:a16="http://schemas.microsoft.com/office/drawing/2014/main" id="{2F78B4B9-D30F-4C97-9DC3-97F6325F892C}"/>
              </a:ext>
            </a:extLst>
          </p:cNvPr>
          <p:cNvSpPr txBox="1"/>
          <p:nvPr/>
        </p:nvSpPr>
        <p:spPr>
          <a:xfrm>
            <a:off x="5976119" y="2416269"/>
            <a:ext cx="1653852" cy="369332"/>
          </a:xfrm>
          <a:prstGeom prst="rect">
            <a:avLst/>
          </a:prstGeom>
          <a:noFill/>
        </p:spPr>
        <p:txBody>
          <a:bodyPr wrap="square" rtlCol="0">
            <a:spAutoFit/>
          </a:bodyPr>
          <a:lstStyle/>
          <a:p>
            <a:r>
              <a:rPr kumimoji="1" lang="ja-JP" altLang="en-US" dirty="0">
                <a:solidFill>
                  <a:schemeClr val="bg1"/>
                </a:solidFill>
              </a:rPr>
              <a:t>チェーンガン</a:t>
            </a:r>
          </a:p>
        </p:txBody>
      </p:sp>
      <p:pic>
        <p:nvPicPr>
          <p:cNvPr id="71" name="図 70">
            <a:extLst>
              <a:ext uri="{FF2B5EF4-FFF2-40B4-BE49-F238E27FC236}">
                <a16:creationId xmlns:a16="http://schemas.microsoft.com/office/drawing/2014/main" id="{A0186462-8748-4E1C-95F9-B49D0EF7E9DB}"/>
              </a:ext>
            </a:extLst>
          </p:cNvPr>
          <p:cNvPicPr>
            <a:picLocks noChangeAspect="1"/>
          </p:cNvPicPr>
          <p:nvPr/>
        </p:nvPicPr>
        <p:blipFill rotWithShape="1">
          <a:blip r:embed="rId14">
            <a:extLst>
              <a:ext uri="{28A0092B-C50C-407E-A947-70E740481C1C}">
                <a14:useLocalDpi xmlns:a14="http://schemas.microsoft.com/office/drawing/2010/main" val="0"/>
              </a:ext>
            </a:extLst>
          </a:blip>
          <a:srcRect l="25554" t="6916" r="8980" b="13395"/>
          <a:stretch/>
        </p:blipFill>
        <p:spPr>
          <a:xfrm>
            <a:off x="7453872" y="2926803"/>
            <a:ext cx="938467" cy="1142373"/>
          </a:xfrm>
          <a:prstGeom prst="rect">
            <a:avLst/>
          </a:prstGeom>
        </p:spPr>
      </p:pic>
      <p:pic>
        <p:nvPicPr>
          <p:cNvPr id="73" name="図 72">
            <a:extLst>
              <a:ext uri="{FF2B5EF4-FFF2-40B4-BE49-F238E27FC236}">
                <a16:creationId xmlns:a16="http://schemas.microsoft.com/office/drawing/2014/main" id="{462DF732-CCDC-42D3-962E-F7323039F9D3}"/>
              </a:ext>
            </a:extLst>
          </p:cNvPr>
          <p:cNvPicPr>
            <a:picLocks noChangeAspect="1"/>
          </p:cNvPicPr>
          <p:nvPr/>
        </p:nvPicPr>
        <p:blipFill rotWithShape="1">
          <a:blip r:embed="rId15">
            <a:extLst>
              <a:ext uri="{28A0092B-C50C-407E-A947-70E740481C1C}">
                <a14:useLocalDpi xmlns:a14="http://schemas.microsoft.com/office/drawing/2010/main" val="0"/>
              </a:ext>
            </a:extLst>
          </a:blip>
          <a:srcRect l="47578" t="17920" r="39343" b="28196"/>
          <a:stretch/>
        </p:blipFill>
        <p:spPr>
          <a:xfrm rot="4671962">
            <a:off x="8661752" y="2685841"/>
            <a:ext cx="207561" cy="855173"/>
          </a:xfrm>
          <a:prstGeom prst="rect">
            <a:avLst/>
          </a:prstGeom>
        </p:spPr>
      </p:pic>
      <p:sp>
        <p:nvSpPr>
          <p:cNvPr id="4" name="テキスト ボックス 3">
            <a:extLst>
              <a:ext uri="{FF2B5EF4-FFF2-40B4-BE49-F238E27FC236}">
                <a16:creationId xmlns:a16="http://schemas.microsoft.com/office/drawing/2014/main" id="{D472CFCD-58AC-4234-AD49-A5CC9A837062}"/>
              </a:ext>
            </a:extLst>
          </p:cNvPr>
          <p:cNvSpPr txBox="1"/>
          <p:nvPr/>
        </p:nvSpPr>
        <p:spPr>
          <a:xfrm>
            <a:off x="2370579" y="5846448"/>
            <a:ext cx="1830725" cy="369332"/>
          </a:xfrm>
          <a:prstGeom prst="rect">
            <a:avLst/>
          </a:prstGeom>
          <a:noFill/>
        </p:spPr>
        <p:txBody>
          <a:bodyPr wrap="square" rtlCol="0">
            <a:spAutoFit/>
          </a:bodyPr>
          <a:lstStyle/>
          <a:p>
            <a:r>
              <a:rPr kumimoji="1" lang="ja-JP" altLang="en-US" dirty="0"/>
              <a:t>敵に投げつける</a:t>
            </a:r>
          </a:p>
        </p:txBody>
      </p:sp>
      <p:pic>
        <p:nvPicPr>
          <p:cNvPr id="19" name="図 18">
            <a:extLst>
              <a:ext uri="{FF2B5EF4-FFF2-40B4-BE49-F238E27FC236}">
                <a16:creationId xmlns:a16="http://schemas.microsoft.com/office/drawing/2014/main" id="{AFC0E249-F2E2-46C2-A332-8BD647EFD3C7}"/>
              </a:ext>
            </a:extLst>
          </p:cNvPr>
          <p:cNvPicPr>
            <a:picLocks noChangeAspect="1"/>
          </p:cNvPicPr>
          <p:nvPr/>
        </p:nvPicPr>
        <p:blipFill rotWithShape="1">
          <a:blip r:embed="rId16">
            <a:extLst>
              <a:ext uri="{28A0092B-C50C-407E-A947-70E740481C1C}">
                <a14:useLocalDpi xmlns:a14="http://schemas.microsoft.com/office/drawing/2010/main" val="0"/>
              </a:ext>
            </a:extLst>
          </a:blip>
          <a:srcRect l="12535" t="12251" r="10716" b="11192"/>
          <a:stretch/>
        </p:blipFill>
        <p:spPr>
          <a:xfrm rot="2619486">
            <a:off x="9225748" y="2947969"/>
            <a:ext cx="331501" cy="330917"/>
          </a:xfrm>
          <a:prstGeom prst="rect">
            <a:avLst/>
          </a:prstGeom>
        </p:spPr>
      </p:pic>
      <p:pic>
        <p:nvPicPr>
          <p:cNvPr id="13" name="図 12">
            <a:extLst>
              <a:ext uri="{FF2B5EF4-FFF2-40B4-BE49-F238E27FC236}">
                <a16:creationId xmlns:a16="http://schemas.microsoft.com/office/drawing/2014/main" id="{058B562A-EFD6-4807-ABAE-A4E3EDC24C55}"/>
              </a:ext>
            </a:extLst>
          </p:cNvPr>
          <p:cNvPicPr>
            <a:picLocks noChangeAspect="1"/>
          </p:cNvPicPr>
          <p:nvPr/>
        </p:nvPicPr>
        <p:blipFill rotWithShape="1">
          <a:blip r:embed="rId17">
            <a:extLst>
              <a:ext uri="{28A0092B-C50C-407E-A947-70E740481C1C}">
                <a14:useLocalDpi xmlns:a14="http://schemas.microsoft.com/office/drawing/2010/main" val="0"/>
              </a:ext>
            </a:extLst>
          </a:blip>
          <a:srcRect l="11483" r="10087"/>
          <a:stretch/>
        </p:blipFill>
        <p:spPr>
          <a:xfrm>
            <a:off x="8854643" y="2670182"/>
            <a:ext cx="1151294" cy="1467907"/>
          </a:xfrm>
          <a:prstGeom prst="rect">
            <a:avLst/>
          </a:prstGeom>
        </p:spPr>
      </p:pic>
      <p:sp>
        <p:nvSpPr>
          <p:cNvPr id="20" name="テキスト ボックス 19">
            <a:extLst>
              <a:ext uri="{FF2B5EF4-FFF2-40B4-BE49-F238E27FC236}">
                <a16:creationId xmlns:a16="http://schemas.microsoft.com/office/drawing/2014/main" id="{F885DBB9-092F-4ACB-81AD-031EAFE602F0}"/>
              </a:ext>
            </a:extLst>
          </p:cNvPr>
          <p:cNvSpPr txBox="1"/>
          <p:nvPr/>
        </p:nvSpPr>
        <p:spPr>
          <a:xfrm>
            <a:off x="7238032" y="4231470"/>
            <a:ext cx="2767905" cy="369332"/>
          </a:xfrm>
          <a:prstGeom prst="rect">
            <a:avLst/>
          </a:prstGeom>
          <a:noFill/>
        </p:spPr>
        <p:txBody>
          <a:bodyPr wrap="square" rtlCol="0">
            <a:spAutoFit/>
          </a:bodyPr>
          <a:lstStyle/>
          <a:p>
            <a:r>
              <a:rPr kumimoji="1" lang="ja-JP" altLang="en-US" dirty="0"/>
              <a:t>有利な地形に引き寄せる</a:t>
            </a:r>
          </a:p>
        </p:txBody>
      </p:sp>
      <p:pic>
        <p:nvPicPr>
          <p:cNvPr id="23" name="図 22">
            <a:extLst>
              <a:ext uri="{FF2B5EF4-FFF2-40B4-BE49-F238E27FC236}">
                <a16:creationId xmlns:a16="http://schemas.microsoft.com/office/drawing/2014/main" id="{E736749F-56BE-4BF3-9F04-314E4C5958BC}"/>
              </a:ext>
            </a:extLst>
          </p:cNvPr>
          <p:cNvPicPr>
            <a:picLocks noChangeAspect="1"/>
          </p:cNvPicPr>
          <p:nvPr/>
        </p:nvPicPr>
        <p:blipFill rotWithShape="1">
          <a:blip r:embed="rId18">
            <a:extLst>
              <a:ext uri="{28A0092B-C50C-407E-A947-70E740481C1C}">
                <a14:useLocalDpi xmlns:a14="http://schemas.microsoft.com/office/drawing/2010/main" val="0"/>
              </a:ext>
            </a:extLst>
          </a:blip>
          <a:srcRect l="19768" t="12252" r="8492" b="14750"/>
          <a:stretch/>
        </p:blipFill>
        <p:spPr>
          <a:xfrm>
            <a:off x="7448247" y="5108176"/>
            <a:ext cx="407166" cy="414307"/>
          </a:xfrm>
          <a:prstGeom prst="rect">
            <a:avLst/>
          </a:prstGeom>
        </p:spPr>
      </p:pic>
      <p:pic>
        <p:nvPicPr>
          <p:cNvPr id="45" name="図 44">
            <a:extLst>
              <a:ext uri="{FF2B5EF4-FFF2-40B4-BE49-F238E27FC236}">
                <a16:creationId xmlns:a16="http://schemas.microsoft.com/office/drawing/2014/main" id="{2AB15263-3140-4510-8237-2700C68C9828}"/>
              </a:ext>
            </a:extLst>
          </p:cNvPr>
          <p:cNvPicPr>
            <a:picLocks noChangeAspect="1"/>
          </p:cNvPicPr>
          <p:nvPr/>
        </p:nvPicPr>
        <p:blipFill rotWithShape="1">
          <a:blip r:embed="rId15">
            <a:extLst>
              <a:ext uri="{28A0092B-C50C-407E-A947-70E740481C1C}">
                <a14:useLocalDpi xmlns:a14="http://schemas.microsoft.com/office/drawing/2010/main" val="0"/>
              </a:ext>
            </a:extLst>
          </a:blip>
          <a:srcRect l="47578" t="17920" r="39343" b="28196"/>
          <a:stretch/>
        </p:blipFill>
        <p:spPr>
          <a:xfrm rot="18856899">
            <a:off x="7434176" y="4753707"/>
            <a:ext cx="207561" cy="434658"/>
          </a:xfrm>
          <a:prstGeom prst="rect">
            <a:avLst/>
          </a:prstGeom>
        </p:spPr>
      </p:pic>
      <p:pic>
        <p:nvPicPr>
          <p:cNvPr id="46" name="図 45">
            <a:extLst>
              <a:ext uri="{FF2B5EF4-FFF2-40B4-BE49-F238E27FC236}">
                <a16:creationId xmlns:a16="http://schemas.microsoft.com/office/drawing/2014/main" id="{F1418DC7-0A6D-41B6-8E45-F4BDF21EB26D}"/>
              </a:ext>
            </a:extLst>
          </p:cNvPr>
          <p:cNvPicPr>
            <a:picLocks noChangeAspect="1"/>
          </p:cNvPicPr>
          <p:nvPr/>
        </p:nvPicPr>
        <p:blipFill rotWithShape="1">
          <a:blip r:embed="rId16">
            <a:extLst>
              <a:ext uri="{28A0092B-C50C-407E-A947-70E740481C1C}">
                <a14:useLocalDpi xmlns:a14="http://schemas.microsoft.com/office/drawing/2010/main" val="0"/>
              </a:ext>
            </a:extLst>
          </a:blip>
          <a:srcRect l="12535" t="12251" r="10716" b="11192"/>
          <a:stretch/>
        </p:blipFill>
        <p:spPr>
          <a:xfrm rot="17303302">
            <a:off x="7311188" y="4581906"/>
            <a:ext cx="200437" cy="200084"/>
          </a:xfrm>
          <a:prstGeom prst="rect">
            <a:avLst/>
          </a:prstGeom>
        </p:spPr>
      </p:pic>
      <p:cxnSp>
        <p:nvCxnSpPr>
          <p:cNvPr id="26" name="直線コネクタ 25">
            <a:extLst>
              <a:ext uri="{FF2B5EF4-FFF2-40B4-BE49-F238E27FC236}">
                <a16:creationId xmlns:a16="http://schemas.microsoft.com/office/drawing/2014/main" id="{A0208FF4-FF9D-41B0-8D7C-4FFA4A8679CB}"/>
              </a:ext>
            </a:extLst>
          </p:cNvPr>
          <p:cNvCxnSpPr>
            <a:stCxn id="44" idx="1"/>
            <a:endCxn id="44" idx="3"/>
          </p:cNvCxnSpPr>
          <p:nvPr/>
        </p:nvCxnSpPr>
        <p:spPr>
          <a:xfrm>
            <a:off x="6093320" y="4546364"/>
            <a:ext cx="4963723" cy="0"/>
          </a:xfrm>
          <a:prstGeom prst="line">
            <a:avLst/>
          </a:prstGeom>
          <a:ln w="28575"/>
        </p:spPr>
        <p:style>
          <a:lnRef idx="1">
            <a:schemeClr val="dk1"/>
          </a:lnRef>
          <a:fillRef idx="0">
            <a:schemeClr val="dk1"/>
          </a:fillRef>
          <a:effectRef idx="0">
            <a:schemeClr val="dk1"/>
          </a:effectRef>
          <a:fontRef idx="minor">
            <a:schemeClr val="tx1"/>
          </a:fontRef>
        </p:style>
      </p:cxnSp>
      <p:pic>
        <p:nvPicPr>
          <p:cNvPr id="29" name="図 28">
            <a:extLst>
              <a:ext uri="{FF2B5EF4-FFF2-40B4-BE49-F238E27FC236}">
                <a16:creationId xmlns:a16="http://schemas.microsoft.com/office/drawing/2014/main" id="{2D06BFAE-810E-4636-8A8A-F466F4067B7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98164" y="5829939"/>
            <a:ext cx="551803" cy="551803"/>
          </a:xfrm>
          <a:prstGeom prst="rect">
            <a:avLst/>
          </a:prstGeom>
        </p:spPr>
      </p:pic>
      <p:pic>
        <p:nvPicPr>
          <p:cNvPr id="53" name="図 52">
            <a:extLst>
              <a:ext uri="{FF2B5EF4-FFF2-40B4-BE49-F238E27FC236}">
                <a16:creationId xmlns:a16="http://schemas.microsoft.com/office/drawing/2014/main" id="{2A20B173-B75B-4A09-9D53-56646D57BF0B}"/>
              </a:ext>
            </a:extLst>
          </p:cNvPr>
          <p:cNvPicPr>
            <a:picLocks noChangeAspect="1"/>
          </p:cNvPicPr>
          <p:nvPr/>
        </p:nvPicPr>
        <p:blipFill rotWithShape="1">
          <a:blip r:embed="rId17">
            <a:extLst>
              <a:ext uri="{28A0092B-C50C-407E-A947-70E740481C1C}">
                <a14:useLocalDpi xmlns:a14="http://schemas.microsoft.com/office/drawing/2010/main" val="0"/>
              </a:ext>
            </a:extLst>
          </a:blip>
          <a:srcRect l="11483" r="10087"/>
          <a:stretch/>
        </p:blipFill>
        <p:spPr>
          <a:xfrm flipH="1">
            <a:off x="7208376" y="5815222"/>
            <a:ext cx="433188" cy="552317"/>
          </a:xfrm>
          <a:prstGeom prst="rect">
            <a:avLst/>
          </a:prstGeom>
        </p:spPr>
      </p:pic>
      <p:pic>
        <p:nvPicPr>
          <p:cNvPr id="32" name="図 31">
            <a:extLst>
              <a:ext uri="{FF2B5EF4-FFF2-40B4-BE49-F238E27FC236}">
                <a16:creationId xmlns:a16="http://schemas.microsoft.com/office/drawing/2014/main" id="{0A1A7F43-9774-4102-A880-99C2C5BD5FB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6612877" y="5816714"/>
            <a:ext cx="551802" cy="551802"/>
          </a:xfrm>
          <a:prstGeom prst="rect">
            <a:avLst/>
          </a:prstGeom>
        </p:spPr>
      </p:pic>
      <p:cxnSp>
        <p:nvCxnSpPr>
          <p:cNvPr id="34" name="直線矢印コネクタ 33">
            <a:extLst>
              <a:ext uri="{FF2B5EF4-FFF2-40B4-BE49-F238E27FC236}">
                <a16:creationId xmlns:a16="http://schemas.microsoft.com/office/drawing/2014/main" id="{C08BAD90-96E1-4233-888C-BBE96EFF9FF0}"/>
              </a:ext>
            </a:extLst>
          </p:cNvPr>
          <p:cNvCxnSpPr/>
          <p:nvPr/>
        </p:nvCxnSpPr>
        <p:spPr>
          <a:xfrm flipH="1">
            <a:off x="7238032" y="5499497"/>
            <a:ext cx="186938" cy="3157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7" name="直線矢印コネクタ 56">
            <a:extLst>
              <a:ext uri="{FF2B5EF4-FFF2-40B4-BE49-F238E27FC236}">
                <a16:creationId xmlns:a16="http://schemas.microsoft.com/office/drawing/2014/main" id="{DBCEA6D7-08FF-470C-BB31-F8080E81CFF0}"/>
              </a:ext>
            </a:extLst>
          </p:cNvPr>
          <p:cNvCxnSpPr>
            <a:cxnSpLocks/>
          </p:cNvCxnSpPr>
          <p:nvPr/>
        </p:nvCxnSpPr>
        <p:spPr>
          <a:xfrm flipH="1">
            <a:off x="7651830" y="5533235"/>
            <a:ext cx="11787" cy="3424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0" name="直線矢印コネクタ 59">
            <a:extLst>
              <a:ext uri="{FF2B5EF4-FFF2-40B4-BE49-F238E27FC236}">
                <a16:creationId xmlns:a16="http://schemas.microsoft.com/office/drawing/2014/main" id="{466EE42C-DE17-4AFB-AD1B-2D5D8A5990F5}"/>
              </a:ext>
            </a:extLst>
          </p:cNvPr>
          <p:cNvCxnSpPr>
            <a:cxnSpLocks/>
          </p:cNvCxnSpPr>
          <p:nvPr/>
        </p:nvCxnSpPr>
        <p:spPr>
          <a:xfrm>
            <a:off x="7809803" y="5532582"/>
            <a:ext cx="197204" cy="31775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テキスト ボックス 38">
            <a:extLst>
              <a:ext uri="{FF2B5EF4-FFF2-40B4-BE49-F238E27FC236}">
                <a16:creationId xmlns:a16="http://schemas.microsoft.com/office/drawing/2014/main" id="{AD026F62-A788-404B-9298-FD57D44289AA}"/>
              </a:ext>
            </a:extLst>
          </p:cNvPr>
          <p:cNvSpPr txBox="1"/>
          <p:nvPr/>
        </p:nvSpPr>
        <p:spPr>
          <a:xfrm>
            <a:off x="8683653" y="5074891"/>
            <a:ext cx="2440454" cy="646331"/>
          </a:xfrm>
          <a:prstGeom prst="rect">
            <a:avLst/>
          </a:prstGeom>
          <a:noFill/>
        </p:spPr>
        <p:txBody>
          <a:bodyPr wrap="square" rtlCol="0">
            <a:spAutoFit/>
          </a:bodyPr>
          <a:lstStyle/>
          <a:p>
            <a:r>
              <a:rPr kumimoji="1" lang="ja-JP" altLang="en-US" dirty="0"/>
              <a:t>スイング攻撃で効率よく敵を倒す</a:t>
            </a:r>
            <a:endParaRPr kumimoji="1" lang="en-US" altLang="ja-JP" dirty="0"/>
          </a:p>
        </p:txBody>
      </p:sp>
      <p:pic>
        <p:nvPicPr>
          <p:cNvPr id="9" name="図 8">
            <a:extLst>
              <a:ext uri="{FF2B5EF4-FFF2-40B4-BE49-F238E27FC236}">
                <a16:creationId xmlns:a16="http://schemas.microsoft.com/office/drawing/2014/main" id="{7635ADD6-C622-47C9-8C0D-81302D0DF60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 y="1058381"/>
            <a:ext cx="3716868" cy="1099891"/>
          </a:xfrm>
          <a:prstGeom prst="rect">
            <a:avLst/>
          </a:prstGeom>
        </p:spPr>
      </p:pic>
      <p:sp>
        <p:nvSpPr>
          <p:cNvPr id="3" name="テキスト ボックス 2">
            <a:extLst>
              <a:ext uri="{FF2B5EF4-FFF2-40B4-BE49-F238E27FC236}">
                <a16:creationId xmlns:a16="http://schemas.microsoft.com/office/drawing/2014/main" id="{D24D430F-4255-42A6-8B1B-0A0BB7CB05D0}"/>
              </a:ext>
            </a:extLst>
          </p:cNvPr>
          <p:cNvSpPr txBox="1"/>
          <p:nvPr/>
        </p:nvSpPr>
        <p:spPr>
          <a:xfrm>
            <a:off x="1124396" y="1303308"/>
            <a:ext cx="1468073" cy="707886"/>
          </a:xfrm>
          <a:prstGeom prst="rect">
            <a:avLst/>
          </a:prstGeom>
          <a:noFill/>
        </p:spPr>
        <p:txBody>
          <a:bodyPr wrap="square" rtlCol="0">
            <a:spAutoFit/>
          </a:bodyPr>
          <a:lstStyle/>
          <a:p>
            <a:r>
              <a:rPr kumimoji="1" lang="ja-JP" altLang="en-US" sz="4000" b="1" dirty="0">
                <a:latin typeface="メイリオ" panose="020B0604030504040204" pitchFamily="50" charset="-128"/>
                <a:ea typeface="メイリオ" panose="020B0604030504040204" pitchFamily="50" charset="-128"/>
              </a:rPr>
              <a:t>概要</a:t>
            </a:r>
          </a:p>
        </p:txBody>
      </p:sp>
    </p:spTree>
    <p:extLst>
      <p:ext uri="{BB962C8B-B14F-4D97-AF65-F5344CB8AC3E}">
        <p14:creationId xmlns:p14="http://schemas.microsoft.com/office/powerpoint/2010/main" val="3864915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98AB739-FB24-4167-9D54-E5A278A4B9AC}"/>
              </a:ext>
            </a:extLst>
          </p:cNvPr>
          <p:cNvPicPr>
            <a:picLocks noChangeAspect="1"/>
          </p:cNvPicPr>
          <p:nvPr/>
        </p:nvPicPr>
        <p:blipFill rotWithShape="1">
          <a:blip r:embed="rId2">
            <a:extLst>
              <a:ext uri="{28A0092B-C50C-407E-A947-70E740481C1C}">
                <a14:useLocalDpi xmlns:a14="http://schemas.microsoft.com/office/drawing/2010/main" val="0"/>
              </a:ext>
            </a:extLst>
          </a:blip>
          <a:srcRect t="15542"/>
          <a:stretch/>
        </p:blipFill>
        <p:spPr>
          <a:xfrm>
            <a:off x="0" y="0"/>
            <a:ext cx="12192000" cy="6858000"/>
          </a:xfrm>
          <a:prstGeom prst="rect">
            <a:avLst/>
          </a:prstGeom>
        </p:spPr>
      </p:pic>
      <p:sp>
        <p:nvSpPr>
          <p:cNvPr id="3" name="正方形/長方形 2">
            <a:extLst>
              <a:ext uri="{FF2B5EF4-FFF2-40B4-BE49-F238E27FC236}">
                <a16:creationId xmlns:a16="http://schemas.microsoft.com/office/drawing/2014/main" id="{FE82345B-7E7F-4549-A8E9-E0E87F38BDF0}"/>
              </a:ext>
            </a:extLst>
          </p:cNvPr>
          <p:cNvSpPr/>
          <p:nvPr/>
        </p:nvSpPr>
        <p:spPr>
          <a:xfrm>
            <a:off x="2413233" y="1376975"/>
            <a:ext cx="7365534" cy="4118994"/>
          </a:xfrm>
          <a:prstGeom prst="rect">
            <a:avLst/>
          </a:prstGeom>
          <a:ln w="762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0C4AE9A0-4ED4-4723-85D9-90CC424B881D}"/>
              </a:ext>
            </a:extLst>
          </p:cNvPr>
          <p:cNvPicPr>
            <a:picLocks noChangeAspect="1"/>
          </p:cNvPicPr>
          <p:nvPr/>
        </p:nvPicPr>
        <p:blipFill rotWithShape="1">
          <a:blip r:embed="rId3">
            <a:extLst>
              <a:ext uri="{28A0092B-C50C-407E-A947-70E740481C1C}">
                <a14:useLocalDpi xmlns:a14="http://schemas.microsoft.com/office/drawing/2010/main" val="0"/>
              </a:ext>
            </a:extLst>
          </a:blip>
          <a:srcRect t="25437"/>
          <a:stretch/>
        </p:blipFill>
        <p:spPr>
          <a:xfrm>
            <a:off x="2413233" y="1376975"/>
            <a:ext cx="7365534" cy="4118994"/>
          </a:xfrm>
          <a:prstGeom prst="rect">
            <a:avLst/>
          </a:prstGeom>
        </p:spPr>
      </p:pic>
      <p:pic>
        <p:nvPicPr>
          <p:cNvPr id="17" name="図 16">
            <a:extLst>
              <a:ext uri="{FF2B5EF4-FFF2-40B4-BE49-F238E27FC236}">
                <a16:creationId xmlns:a16="http://schemas.microsoft.com/office/drawing/2014/main" id="{3499B113-8EBC-4305-A7B6-38B8C686523E}"/>
              </a:ext>
            </a:extLst>
          </p:cNvPr>
          <p:cNvPicPr>
            <a:picLocks noChangeAspect="1"/>
          </p:cNvPicPr>
          <p:nvPr/>
        </p:nvPicPr>
        <p:blipFill rotWithShape="1">
          <a:blip r:embed="rId4">
            <a:extLst>
              <a:ext uri="{28A0092B-C50C-407E-A947-70E740481C1C}">
                <a14:useLocalDpi xmlns:a14="http://schemas.microsoft.com/office/drawing/2010/main" val="0"/>
              </a:ext>
            </a:extLst>
          </a:blip>
          <a:srcRect b="13981"/>
          <a:stretch/>
        </p:blipFill>
        <p:spPr>
          <a:xfrm>
            <a:off x="2413233" y="4469207"/>
            <a:ext cx="3301587" cy="1026762"/>
          </a:xfrm>
          <a:prstGeom prst="rect">
            <a:avLst/>
          </a:prstGeom>
        </p:spPr>
      </p:pic>
      <p:pic>
        <p:nvPicPr>
          <p:cNvPr id="18" name="図 17">
            <a:extLst>
              <a:ext uri="{FF2B5EF4-FFF2-40B4-BE49-F238E27FC236}">
                <a16:creationId xmlns:a16="http://schemas.microsoft.com/office/drawing/2014/main" id="{2FAE0214-5D99-4530-9DDE-8BA4ACB67B5A}"/>
              </a:ext>
            </a:extLst>
          </p:cNvPr>
          <p:cNvPicPr>
            <a:picLocks noChangeAspect="1"/>
          </p:cNvPicPr>
          <p:nvPr/>
        </p:nvPicPr>
        <p:blipFill rotWithShape="1">
          <a:blip r:embed="rId4">
            <a:extLst>
              <a:ext uri="{28A0092B-C50C-407E-A947-70E740481C1C}">
                <a14:useLocalDpi xmlns:a14="http://schemas.microsoft.com/office/drawing/2010/main" val="0"/>
              </a:ext>
            </a:extLst>
          </a:blip>
          <a:srcRect b="13981"/>
          <a:stretch/>
        </p:blipFill>
        <p:spPr>
          <a:xfrm>
            <a:off x="5714820" y="4469207"/>
            <a:ext cx="3301587" cy="1026762"/>
          </a:xfrm>
          <a:prstGeom prst="rect">
            <a:avLst/>
          </a:prstGeom>
        </p:spPr>
      </p:pic>
      <p:pic>
        <p:nvPicPr>
          <p:cNvPr id="19" name="図 18">
            <a:extLst>
              <a:ext uri="{FF2B5EF4-FFF2-40B4-BE49-F238E27FC236}">
                <a16:creationId xmlns:a16="http://schemas.microsoft.com/office/drawing/2014/main" id="{99B0BF01-9BEE-4C0E-B4FA-44FED1D01BC0}"/>
              </a:ext>
            </a:extLst>
          </p:cNvPr>
          <p:cNvPicPr>
            <a:picLocks noChangeAspect="1"/>
          </p:cNvPicPr>
          <p:nvPr/>
        </p:nvPicPr>
        <p:blipFill rotWithShape="1">
          <a:blip r:embed="rId4">
            <a:extLst>
              <a:ext uri="{28A0092B-C50C-407E-A947-70E740481C1C}">
                <a14:useLocalDpi xmlns:a14="http://schemas.microsoft.com/office/drawing/2010/main" val="0"/>
              </a:ext>
            </a:extLst>
          </a:blip>
          <a:srcRect r="76909" b="13981"/>
          <a:stretch/>
        </p:blipFill>
        <p:spPr>
          <a:xfrm>
            <a:off x="9016408" y="4469207"/>
            <a:ext cx="762360" cy="1026762"/>
          </a:xfrm>
          <a:prstGeom prst="rect">
            <a:avLst/>
          </a:prstGeom>
        </p:spPr>
      </p:pic>
      <p:pic>
        <p:nvPicPr>
          <p:cNvPr id="33" name="図 32">
            <a:extLst>
              <a:ext uri="{FF2B5EF4-FFF2-40B4-BE49-F238E27FC236}">
                <a16:creationId xmlns:a16="http://schemas.microsoft.com/office/drawing/2014/main" id="{936C93EA-A56A-4BFE-B9BF-D72FA13B89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1108" y="3381298"/>
            <a:ext cx="1797659" cy="1540593"/>
          </a:xfrm>
          <a:prstGeom prst="rect">
            <a:avLst/>
          </a:prstGeom>
        </p:spPr>
      </p:pic>
      <p:pic>
        <p:nvPicPr>
          <p:cNvPr id="35" name="図 34">
            <a:extLst>
              <a:ext uri="{FF2B5EF4-FFF2-40B4-BE49-F238E27FC236}">
                <a16:creationId xmlns:a16="http://schemas.microsoft.com/office/drawing/2014/main" id="{77AC00CC-FD50-42DE-AAA4-7335ECDE75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0781" y="3436472"/>
            <a:ext cx="1674534" cy="1710838"/>
          </a:xfrm>
          <a:prstGeom prst="rect">
            <a:avLst/>
          </a:prstGeom>
        </p:spPr>
      </p:pic>
      <p:pic>
        <p:nvPicPr>
          <p:cNvPr id="36" name="図 35">
            <a:extLst>
              <a:ext uri="{FF2B5EF4-FFF2-40B4-BE49-F238E27FC236}">
                <a16:creationId xmlns:a16="http://schemas.microsoft.com/office/drawing/2014/main" id="{6D740FAD-81CD-4BB7-9FB2-0E18C92CD826}"/>
              </a:ext>
            </a:extLst>
          </p:cNvPr>
          <p:cNvPicPr>
            <a:picLocks noChangeAspect="1"/>
          </p:cNvPicPr>
          <p:nvPr/>
        </p:nvPicPr>
        <p:blipFill rotWithShape="1">
          <a:blip r:embed="rId7">
            <a:extLst>
              <a:ext uri="{28A0092B-C50C-407E-A947-70E740481C1C}">
                <a14:useLocalDpi xmlns:a14="http://schemas.microsoft.com/office/drawing/2010/main" val="0"/>
              </a:ext>
            </a:extLst>
          </a:blip>
          <a:srcRect l="25554" t="6916" r="8980" b="13395"/>
          <a:stretch/>
        </p:blipFill>
        <p:spPr>
          <a:xfrm>
            <a:off x="4045930" y="4291891"/>
            <a:ext cx="492154" cy="599087"/>
          </a:xfrm>
          <a:prstGeom prst="rect">
            <a:avLst/>
          </a:prstGeom>
        </p:spPr>
      </p:pic>
      <p:pic>
        <p:nvPicPr>
          <p:cNvPr id="38" name="図 37">
            <a:extLst>
              <a:ext uri="{FF2B5EF4-FFF2-40B4-BE49-F238E27FC236}">
                <a16:creationId xmlns:a16="http://schemas.microsoft.com/office/drawing/2014/main" id="{31AC911B-7250-4E78-A210-B52695EE2D67}"/>
              </a:ext>
            </a:extLst>
          </p:cNvPr>
          <p:cNvPicPr>
            <a:picLocks noChangeAspect="1"/>
          </p:cNvPicPr>
          <p:nvPr/>
        </p:nvPicPr>
        <p:blipFill rotWithShape="1">
          <a:blip r:embed="rId8">
            <a:extLst>
              <a:ext uri="{28A0092B-C50C-407E-A947-70E740481C1C}">
                <a14:useLocalDpi xmlns:a14="http://schemas.microsoft.com/office/drawing/2010/main" val="0"/>
              </a:ext>
            </a:extLst>
          </a:blip>
          <a:srcRect l="47578" t="17920" r="39343" b="28196"/>
          <a:stretch/>
        </p:blipFill>
        <p:spPr>
          <a:xfrm rot="5036991">
            <a:off x="4820316" y="3946675"/>
            <a:ext cx="115033" cy="899647"/>
          </a:xfrm>
          <a:prstGeom prst="rect">
            <a:avLst/>
          </a:prstGeom>
        </p:spPr>
      </p:pic>
      <p:pic>
        <p:nvPicPr>
          <p:cNvPr id="39" name="図 38">
            <a:extLst>
              <a:ext uri="{FF2B5EF4-FFF2-40B4-BE49-F238E27FC236}">
                <a16:creationId xmlns:a16="http://schemas.microsoft.com/office/drawing/2014/main" id="{A60D5DCF-9D6C-4A17-B1CA-43E35FB62C51}"/>
              </a:ext>
            </a:extLst>
          </p:cNvPr>
          <p:cNvPicPr>
            <a:picLocks noChangeAspect="1"/>
          </p:cNvPicPr>
          <p:nvPr/>
        </p:nvPicPr>
        <p:blipFill rotWithShape="1">
          <a:blip r:embed="rId9">
            <a:extLst>
              <a:ext uri="{28A0092B-C50C-407E-A947-70E740481C1C}">
                <a14:useLocalDpi xmlns:a14="http://schemas.microsoft.com/office/drawing/2010/main" val="0"/>
              </a:ext>
            </a:extLst>
          </a:blip>
          <a:srcRect l="12535" t="12251" r="10716" b="11192"/>
          <a:stretch/>
        </p:blipFill>
        <p:spPr>
          <a:xfrm rot="2787815">
            <a:off x="5340674" y="4302499"/>
            <a:ext cx="200437" cy="200084"/>
          </a:xfrm>
          <a:prstGeom prst="rect">
            <a:avLst/>
          </a:prstGeom>
        </p:spPr>
      </p:pic>
      <p:pic>
        <p:nvPicPr>
          <p:cNvPr id="37" name="図 36">
            <a:extLst>
              <a:ext uri="{FF2B5EF4-FFF2-40B4-BE49-F238E27FC236}">
                <a16:creationId xmlns:a16="http://schemas.microsoft.com/office/drawing/2014/main" id="{19925442-A11D-4E1A-BB51-C19F44F27E6D}"/>
              </a:ext>
            </a:extLst>
          </p:cNvPr>
          <p:cNvPicPr>
            <a:picLocks noChangeAspect="1"/>
          </p:cNvPicPr>
          <p:nvPr/>
        </p:nvPicPr>
        <p:blipFill rotWithShape="1">
          <a:blip r:embed="rId10">
            <a:extLst>
              <a:ext uri="{28A0092B-C50C-407E-A947-70E740481C1C}">
                <a14:useLocalDpi xmlns:a14="http://schemas.microsoft.com/office/drawing/2010/main" val="0"/>
              </a:ext>
            </a:extLst>
          </a:blip>
          <a:srcRect l="11483" r="10087"/>
          <a:stretch/>
        </p:blipFill>
        <p:spPr>
          <a:xfrm flipH="1">
            <a:off x="5174194" y="4260978"/>
            <a:ext cx="494116" cy="630000"/>
          </a:xfrm>
          <a:prstGeom prst="rect">
            <a:avLst/>
          </a:prstGeom>
        </p:spPr>
      </p:pic>
      <p:sp>
        <p:nvSpPr>
          <p:cNvPr id="40" name="正方形/長方形 39">
            <a:extLst>
              <a:ext uri="{FF2B5EF4-FFF2-40B4-BE49-F238E27FC236}">
                <a16:creationId xmlns:a16="http://schemas.microsoft.com/office/drawing/2014/main" id="{BEE5C2C6-F451-4F8B-9F1F-8F1322D7ED64}"/>
              </a:ext>
            </a:extLst>
          </p:cNvPr>
          <p:cNvSpPr/>
          <p:nvPr/>
        </p:nvSpPr>
        <p:spPr>
          <a:xfrm>
            <a:off x="3872918" y="4151594"/>
            <a:ext cx="665166" cy="4571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E78FBD6A-8C8D-446B-9C87-0517271DF3C8}"/>
              </a:ext>
            </a:extLst>
          </p:cNvPr>
          <p:cNvSpPr/>
          <p:nvPr/>
        </p:nvSpPr>
        <p:spPr>
          <a:xfrm>
            <a:off x="3872918" y="4203174"/>
            <a:ext cx="665166" cy="4571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3E940A5C-5DA1-43ED-812D-D62749071898}"/>
              </a:ext>
            </a:extLst>
          </p:cNvPr>
          <p:cNvSpPr/>
          <p:nvPr/>
        </p:nvSpPr>
        <p:spPr>
          <a:xfrm>
            <a:off x="5122226" y="4199802"/>
            <a:ext cx="665166" cy="4571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92A72D28-46D8-492A-A46E-480D72401D5B}"/>
              </a:ext>
            </a:extLst>
          </p:cNvPr>
          <p:cNvSpPr/>
          <p:nvPr/>
        </p:nvSpPr>
        <p:spPr>
          <a:xfrm>
            <a:off x="5125653" y="4201814"/>
            <a:ext cx="261259"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0F421ACD-8057-4030-B624-A880C0659EBD}"/>
              </a:ext>
            </a:extLst>
          </p:cNvPr>
          <p:cNvSpPr/>
          <p:nvPr/>
        </p:nvSpPr>
        <p:spPr>
          <a:xfrm>
            <a:off x="2413232" y="1379288"/>
            <a:ext cx="1879136" cy="1092223"/>
          </a:xfrm>
          <a:prstGeom prst="rect">
            <a:avLst/>
          </a:prstGeom>
          <a:solidFill>
            <a:schemeClr val="accent3">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42DC65D8-4074-450B-97E1-1FD5EE5D4FC8}"/>
              </a:ext>
            </a:extLst>
          </p:cNvPr>
          <p:cNvSpPr txBox="1"/>
          <p:nvPr/>
        </p:nvSpPr>
        <p:spPr>
          <a:xfrm>
            <a:off x="2336275" y="1326703"/>
            <a:ext cx="650900" cy="261610"/>
          </a:xfrm>
          <a:prstGeom prst="rect">
            <a:avLst/>
          </a:prstGeom>
          <a:noFill/>
        </p:spPr>
        <p:txBody>
          <a:bodyPr wrap="square" rtlCol="0">
            <a:spAutoFit/>
          </a:bodyPr>
          <a:lstStyle/>
          <a:p>
            <a:r>
              <a:rPr kumimoji="1" lang="en-US" altLang="ja-JP" sz="1050" dirty="0"/>
              <a:t>Maine </a:t>
            </a:r>
            <a:endParaRPr kumimoji="1" lang="ja-JP" altLang="en-US" sz="1050" dirty="0"/>
          </a:p>
        </p:txBody>
      </p:sp>
      <p:pic>
        <p:nvPicPr>
          <p:cNvPr id="47" name="図 46">
            <a:extLst>
              <a:ext uri="{FF2B5EF4-FFF2-40B4-BE49-F238E27FC236}">
                <a16:creationId xmlns:a16="http://schemas.microsoft.com/office/drawing/2014/main" id="{D9E187A5-DA57-4C53-BF82-910243E2513C}"/>
              </a:ext>
            </a:extLst>
          </p:cNvPr>
          <p:cNvPicPr>
            <a:picLocks noChangeAspect="1"/>
          </p:cNvPicPr>
          <p:nvPr/>
        </p:nvPicPr>
        <p:blipFill rotWithShape="1">
          <a:blip r:embed="rId11">
            <a:extLst>
              <a:ext uri="{28A0092B-C50C-407E-A947-70E740481C1C}">
                <a14:useLocalDpi xmlns:a14="http://schemas.microsoft.com/office/drawing/2010/main" val="0"/>
              </a:ext>
            </a:extLst>
          </a:blip>
          <a:srcRect l="4414" t="17370" r="23537" b="20003"/>
          <a:stretch/>
        </p:blipFill>
        <p:spPr>
          <a:xfrm rot="2235093">
            <a:off x="2542847" y="1327934"/>
            <a:ext cx="804717" cy="699481"/>
          </a:xfrm>
          <a:prstGeom prst="rect">
            <a:avLst/>
          </a:prstGeom>
        </p:spPr>
      </p:pic>
      <p:cxnSp>
        <p:nvCxnSpPr>
          <p:cNvPr id="50" name="直線コネクタ 49">
            <a:extLst>
              <a:ext uri="{FF2B5EF4-FFF2-40B4-BE49-F238E27FC236}">
                <a16:creationId xmlns:a16="http://schemas.microsoft.com/office/drawing/2014/main" id="{A1D34DF5-FD1E-45D0-B9BE-01F1BAF30151}"/>
              </a:ext>
            </a:extLst>
          </p:cNvPr>
          <p:cNvCxnSpPr>
            <a:cxnSpLocks/>
          </p:cNvCxnSpPr>
          <p:nvPr/>
        </p:nvCxnSpPr>
        <p:spPr>
          <a:xfrm>
            <a:off x="3554136" y="1376975"/>
            <a:ext cx="0" cy="601401"/>
          </a:xfrm>
          <a:prstGeom prst="line">
            <a:avLst/>
          </a:prstGeom>
        </p:spPr>
        <p:style>
          <a:lnRef idx="1">
            <a:schemeClr val="dk1"/>
          </a:lnRef>
          <a:fillRef idx="0">
            <a:schemeClr val="dk1"/>
          </a:fillRef>
          <a:effectRef idx="0">
            <a:schemeClr val="dk1"/>
          </a:effectRef>
          <a:fontRef idx="minor">
            <a:schemeClr val="tx1"/>
          </a:fontRef>
        </p:style>
      </p:cxnSp>
      <p:sp>
        <p:nvSpPr>
          <p:cNvPr id="52" name="テキスト ボックス 51">
            <a:extLst>
              <a:ext uri="{FF2B5EF4-FFF2-40B4-BE49-F238E27FC236}">
                <a16:creationId xmlns:a16="http://schemas.microsoft.com/office/drawing/2014/main" id="{70D5B60E-5D07-4C14-ADB1-E2CC17BC617A}"/>
              </a:ext>
            </a:extLst>
          </p:cNvPr>
          <p:cNvSpPr txBox="1"/>
          <p:nvPr/>
        </p:nvSpPr>
        <p:spPr>
          <a:xfrm>
            <a:off x="3490514" y="1340688"/>
            <a:ext cx="436080" cy="253916"/>
          </a:xfrm>
          <a:prstGeom prst="rect">
            <a:avLst/>
          </a:prstGeom>
          <a:noFill/>
        </p:spPr>
        <p:txBody>
          <a:bodyPr wrap="square" rtlCol="0">
            <a:spAutoFit/>
          </a:bodyPr>
          <a:lstStyle/>
          <a:p>
            <a:r>
              <a:rPr kumimoji="1" lang="en-US" altLang="ja-JP" sz="1050" dirty="0"/>
              <a:t>Sub</a:t>
            </a:r>
            <a:endParaRPr kumimoji="1" lang="ja-JP" altLang="en-US" sz="1050" dirty="0"/>
          </a:p>
        </p:txBody>
      </p:sp>
      <p:pic>
        <p:nvPicPr>
          <p:cNvPr id="54" name="図 53">
            <a:extLst>
              <a:ext uri="{FF2B5EF4-FFF2-40B4-BE49-F238E27FC236}">
                <a16:creationId xmlns:a16="http://schemas.microsoft.com/office/drawing/2014/main" id="{F1FB3B2A-7852-44AC-BB75-0D6CC89BB01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1823" b="99373" l="21095" r="79324">
                        <a14:foregroundMark x1="33166" y1="61113" x2="52948" y2="63661"/>
                        <a14:foregroundMark x1="26348" y1="57899" x2="34898" y2="60721"/>
                        <a14:foregroundMark x1="23750" y1="57781" x2="27941" y2="61584"/>
                        <a14:foregroundMark x1="24448" y1="53744" x2="26572" y2="63191"/>
                        <a14:foregroundMark x1="26572" y1="63191" x2="21067" y2="60604"/>
                        <a14:foregroundMark x1="21067" y1="60604" x2="29114" y2="54606"/>
                        <a14:foregroundMark x1="29114" y1="54606" x2="29142" y2="54841"/>
                        <a14:foregroundMark x1="24001" y1="52058" x2="28500" y2="56174"/>
                        <a14:foregroundMark x1="28500" y1="56174" x2="26097" y2="63857"/>
                        <a14:foregroundMark x1="26097" y1="63857" x2="18888" y2="58095"/>
                        <a14:foregroundMark x1="18888" y1="58095" x2="24085" y2="51901"/>
                        <a14:foregroundMark x1="24085" y1="51901" x2="26432" y2="52528"/>
                        <a14:foregroundMark x1="24364" y1="54606" x2="19754" y2="62015"/>
                        <a14:foregroundMark x1="19754" y1="62015" x2="21151" y2="55116"/>
                        <a14:foregroundMark x1="21151" y1="55116" x2="24169" y2="58879"/>
                        <a14:foregroundMark x1="72646" y1="67229" x2="78318" y2="77029"/>
                        <a14:foregroundMark x1="78318" y1="77029" x2="80581" y2="89534"/>
                        <a14:foregroundMark x1="80581" y1="89534" x2="76725" y2="96825"/>
                        <a14:foregroundMark x1="76725" y1="96825" x2="70522" y2="96903"/>
                        <a14:foregroundMark x1="70522" y1="96903" x2="66387" y2="92709"/>
                        <a14:foregroundMark x1="66387" y1="92709" x2="61134" y2="74598"/>
                        <a14:foregroundMark x1="61134" y1="74598" x2="65409" y2="67189"/>
                        <a14:foregroundMark x1="65409" y1="67189" x2="72590" y2="66837"/>
                        <a14:foregroundMark x1="72590" y1="66837" x2="73708" y2="70286"/>
                        <a14:foregroundMark x1="70997" y1="71972" x2="80637" y2="86711"/>
                        <a14:foregroundMark x1="80637" y1="86711" x2="79687" y2="94551"/>
                        <a14:foregroundMark x1="79687" y1="94551" x2="69573" y2="96472"/>
                        <a14:foregroundMark x1="69573" y1="96472" x2="66248" y2="90396"/>
                        <a14:foregroundMark x1="66248" y1="90396" x2="64683" y2="77381"/>
                        <a14:foregroundMark x1="64683" y1="77381" x2="69628" y2="72285"/>
                        <a14:foregroundMark x1="69628" y1="72285" x2="76390" y2="74912"/>
                        <a14:foregroundMark x1="76390" y1="74912" x2="80078" y2="87456"/>
                        <a14:foregroundMark x1="80078" y1="87456" x2="79324" y2="96394"/>
                        <a14:foregroundMark x1="79324" y1="96394" x2="77089" y2="99373"/>
                        <a14:backgroundMark x1="59933" y1="86162" x2="59933" y2="86162"/>
                        <a14:backgroundMark x1="60101" y1="86162" x2="60101" y2="86162"/>
                        <a14:backgroundMark x1="60883" y1="86045" x2="60883" y2="86045"/>
                        <a14:backgroundMark x1="91394" y1="78087" x2="91394" y2="78087"/>
                      </a14:backgroundRemoval>
                    </a14:imgEffect>
                  </a14:imgLayer>
                </a14:imgProps>
              </a:ext>
              <a:ext uri="{28A0092B-C50C-407E-A947-70E740481C1C}">
                <a14:useLocalDpi xmlns:a14="http://schemas.microsoft.com/office/drawing/2010/main" val="0"/>
              </a:ext>
            </a:extLst>
          </a:blip>
          <a:srcRect l="20647" t="53082" r="21722" b="4220"/>
          <a:stretch/>
        </p:blipFill>
        <p:spPr>
          <a:xfrm flipH="1">
            <a:off x="3631092" y="1617228"/>
            <a:ext cx="641053" cy="338524"/>
          </a:xfrm>
          <a:prstGeom prst="rect">
            <a:avLst/>
          </a:prstGeom>
        </p:spPr>
      </p:pic>
      <p:cxnSp>
        <p:nvCxnSpPr>
          <p:cNvPr id="56" name="直線コネクタ 55">
            <a:extLst>
              <a:ext uri="{FF2B5EF4-FFF2-40B4-BE49-F238E27FC236}">
                <a16:creationId xmlns:a16="http://schemas.microsoft.com/office/drawing/2014/main" id="{D659E19A-4423-402C-AF2F-01C106D4FD70}"/>
              </a:ext>
            </a:extLst>
          </p:cNvPr>
          <p:cNvCxnSpPr>
            <a:cxnSpLocks/>
          </p:cNvCxnSpPr>
          <p:nvPr/>
        </p:nvCxnSpPr>
        <p:spPr>
          <a:xfrm>
            <a:off x="2413230" y="1971959"/>
            <a:ext cx="1879137" cy="0"/>
          </a:xfrm>
          <a:prstGeom prst="line">
            <a:avLst/>
          </a:prstGeom>
        </p:spPr>
        <p:style>
          <a:lnRef idx="1">
            <a:schemeClr val="dk1"/>
          </a:lnRef>
          <a:fillRef idx="0">
            <a:schemeClr val="dk1"/>
          </a:fillRef>
          <a:effectRef idx="0">
            <a:schemeClr val="dk1"/>
          </a:effectRef>
          <a:fontRef idx="minor">
            <a:schemeClr val="tx1"/>
          </a:fontRef>
        </p:style>
      </p:cxnSp>
      <p:sp>
        <p:nvSpPr>
          <p:cNvPr id="58" name="テキスト ボックス 57">
            <a:extLst>
              <a:ext uri="{FF2B5EF4-FFF2-40B4-BE49-F238E27FC236}">
                <a16:creationId xmlns:a16="http://schemas.microsoft.com/office/drawing/2014/main" id="{1B31AC44-F55D-46B5-9E74-10301773F526}"/>
              </a:ext>
            </a:extLst>
          </p:cNvPr>
          <p:cNvSpPr txBox="1"/>
          <p:nvPr/>
        </p:nvSpPr>
        <p:spPr>
          <a:xfrm>
            <a:off x="2365044" y="1955752"/>
            <a:ext cx="528506" cy="261610"/>
          </a:xfrm>
          <a:prstGeom prst="rect">
            <a:avLst/>
          </a:prstGeom>
          <a:noFill/>
        </p:spPr>
        <p:txBody>
          <a:bodyPr wrap="square" rtlCol="0">
            <a:spAutoFit/>
          </a:bodyPr>
          <a:lstStyle/>
          <a:p>
            <a:r>
              <a:rPr kumimoji="1" lang="en-US" altLang="ja-JP" sz="1050" dirty="0"/>
              <a:t>Item</a:t>
            </a:r>
            <a:endParaRPr kumimoji="1" lang="ja-JP" altLang="en-US" sz="1050" dirty="0"/>
          </a:p>
        </p:txBody>
      </p:sp>
      <p:pic>
        <p:nvPicPr>
          <p:cNvPr id="60" name="図 59">
            <a:extLst>
              <a:ext uri="{FF2B5EF4-FFF2-40B4-BE49-F238E27FC236}">
                <a16:creationId xmlns:a16="http://schemas.microsoft.com/office/drawing/2014/main" id="{6838AD6F-DACB-4A61-9259-48C087512DFC}"/>
              </a:ext>
            </a:extLst>
          </p:cNvPr>
          <p:cNvPicPr>
            <a:picLocks noChangeAspect="1"/>
          </p:cNvPicPr>
          <p:nvPr/>
        </p:nvPicPr>
        <p:blipFill rotWithShape="1">
          <a:blip r:embed="rId14">
            <a:extLst>
              <a:ext uri="{28A0092B-C50C-407E-A947-70E740481C1C}">
                <a14:useLocalDpi xmlns:a14="http://schemas.microsoft.com/office/drawing/2010/main" val="0"/>
              </a:ext>
            </a:extLst>
          </a:blip>
          <a:srcRect l="8961" t="14311" r="8002" b="10826"/>
          <a:stretch/>
        </p:blipFill>
        <p:spPr>
          <a:xfrm>
            <a:off x="2788713" y="2114629"/>
            <a:ext cx="306045" cy="275916"/>
          </a:xfrm>
          <a:prstGeom prst="rect">
            <a:avLst/>
          </a:prstGeom>
        </p:spPr>
      </p:pic>
      <p:pic>
        <p:nvPicPr>
          <p:cNvPr id="66" name="図 65">
            <a:extLst>
              <a:ext uri="{FF2B5EF4-FFF2-40B4-BE49-F238E27FC236}">
                <a16:creationId xmlns:a16="http://schemas.microsoft.com/office/drawing/2014/main" id="{2473D003-72AB-48DC-A7DC-3D6422041DBD}"/>
              </a:ext>
            </a:extLst>
          </p:cNvPr>
          <p:cNvPicPr>
            <a:picLocks noChangeAspect="1"/>
          </p:cNvPicPr>
          <p:nvPr/>
        </p:nvPicPr>
        <p:blipFill rotWithShape="1">
          <a:blip r:embed="rId15">
            <a:extLst>
              <a:ext uri="{28A0092B-C50C-407E-A947-70E740481C1C}">
                <a14:useLocalDpi xmlns:a14="http://schemas.microsoft.com/office/drawing/2010/main" val="0"/>
              </a:ext>
            </a:extLst>
          </a:blip>
          <a:srcRect l="28835" r="30563"/>
          <a:stretch/>
        </p:blipFill>
        <p:spPr>
          <a:xfrm rot="732477">
            <a:off x="3901687" y="1957247"/>
            <a:ext cx="214772" cy="528973"/>
          </a:xfrm>
          <a:prstGeom prst="rect">
            <a:avLst/>
          </a:prstGeom>
        </p:spPr>
      </p:pic>
      <p:sp>
        <p:nvSpPr>
          <p:cNvPr id="68" name="正方形/長方形 67">
            <a:extLst>
              <a:ext uri="{FF2B5EF4-FFF2-40B4-BE49-F238E27FC236}">
                <a16:creationId xmlns:a16="http://schemas.microsoft.com/office/drawing/2014/main" id="{EBB3241E-2923-4D45-BBBA-6D95B30941DC}"/>
              </a:ext>
            </a:extLst>
          </p:cNvPr>
          <p:cNvSpPr/>
          <p:nvPr/>
        </p:nvSpPr>
        <p:spPr>
          <a:xfrm>
            <a:off x="402672" y="3322575"/>
            <a:ext cx="1375794" cy="62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t>・</a:t>
            </a:r>
            <a:r>
              <a:rPr kumimoji="1" lang="en-US" altLang="ja-JP" dirty="0"/>
              <a:t>HP</a:t>
            </a:r>
          </a:p>
          <a:p>
            <a:r>
              <a:rPr lang="ja-JP" altLang="en-US" dirty="0"/>
              <a:t>・スタミナ</a:t>
            </a:r>
            <a:endParaRPr kumimoji="1" lang="ja-JP" altLang="en-US" dirty="0"/>
          </a:p>
        </p:txBody>
      </p:sp>
      <p:cxnSp>
        <p:nvCxnSpPr>
          <p:cNvPr id="70" name="直線コネクタ 69">
            <a:extLst>
              <a:ext uri="{FF2B5EF4-FFF2-40B4-BE49-F238E27FC236}">
                <a16:creationId xmlns:a16="http://schemas.microsoft.com/office/drawing/2014/main" id="{41AB5B6B-7BCE-4C3A-9E99-A520D5235127}"/>
              </a:ext>
            </a:extLst>
          </p:cNvPr>
          <p:cNvCxnSpPr>
            <a:stCxn id="68" idx="3"/>
            <a:endCxn id="40" idx="1"/>
          </p:cNvCxnSpPr>
          <p:nvPr/>
        </p:nvCxnSpPr>
        <p:spPr>
          <a:xfrm>
            <a:off x="1778466" y="3636895"/>
            <a:ext cx="2107035" cy="560418"/>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sp>
        <p:nvSpPr>
          <p:cNvPr id="71" name="正方形/長方形 70">
            <a:extLst>
              <a:ext uri="{FF2B5EF4-FFF2-40B4-BE49-F238E27FC236}">
                <a16:creationId xmlns:a16="http://schemas.microsoft.com/office/drawing/2014/main" id="{F2E5782A-434B-4199-ADF7-8FA7EF144747}"/>
              </a:ext>
            </a:extLst>
          </p:cNvPr>
          <p:cNvSpPr/>
          <p:nvPr/>
        </p:nvSpPr>
        <p:spPr>
          <a:xfrm>
            <a:off x="124539" y="1375046"/>
            <a:ext cx="1797334" cy="4434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武器とアイテム</a:t>
            </a:r>
          </a:p>
        </p:txBody>
      </p:sp>
      <p:cxnSp>
        <p:nvCxnSpPr>
          <p:cNvPr id="73" name="直線コネクタ 72">
            <a:extLst>
              <a:ext uri="{FF2B5EF4-FFF2-40B4-BE49-F238E27FC236}">
                <a16:creationId xmlns:a16="http://schemas.microsoft.com/office/drawing/2014/main" id="{137C2636-1CDA-48F3-87C5-A2B07F656C80}"/>
              </a:ext>
            </a:extLst>
          </p:cNvPr>
          <p:cNvCxnSpPr>
            <a:cxnSpLocks/>
            <a:stCxn id="71" idx="3"/>
          </p:cNvCxnSpPr>
          <p:nvPr/>
        </p:nvCxnSpPr>
        <p:spPr>
          <a:xfrm>
            <a:off x="1921873" y="1596747"/>
            <a:ext cx="561268" cy="777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正方形/長方形 77">
            <a:extLst>
              <a:ext uri="{FF2B5EF4-FFF2-40B4-BE49-F238E27FC236}">
                <a16:creationId xmlns:a16="http://schemas.microsoft.com/office/drawing/2014/main" id="{53AE9281-6B3F-49EA-B711-B3363DFCA5E8}"/>
              </a:ext>
            </a:extLst>
          </p:cNvPr>
          <p:cNvSpPr/>
          <p:nvPr/>
        </p:nvSpPr>
        <p:spPr>
          <a:xfrm>
            <a:off x="5707278" y="3122171"/>
            <a:ext cx="791213" cy="3891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敵</a:t>
            </a:r>
            <a:r>
              <a:rPr kumimoji="1" lang="en-US" altLang="ja-JP" dirty="0"/>
              <a:t>HP</a:t>
            </a:r>
            <a:endParaRPr kumimoji="1" lang="ja-JP" altLang="en-US" dirty="0"/>
          </a:p>
        </p:txBody>
      </p:sp>
      <p:cxnSp>
        <p:nvCxnSpPr>
          <p:cNvPr id="80" name="直線コネクタ 79">
            <a:extLst>
              <a:ext uri="{FF2B5EF4-FFF2-40B4-BE49-F238E27FC236}">
                <a16:creationId xmlns:a16="http://schemas.microsoft.com/office/drawing/2014/main" id="{A862C5C1-F8D8-4C7C-BBC2-E69EAD863BA4}"/>
              </a:ext>
            </a:extLst>
          </p:cNvPr>
          <p:cNvCxnSpPr>
            <a:cxnSpLocks/>
            <a:endCxn id="43" idx="0"/>
          </p:cNvCxnSpPr>
          <p:nvPr/>
        </p:nvCxnSpPr>
        <p:spPr>
          <a:xfrm flipH="1">
            <a:off x="5454809" y="3524759"/>
            <a:ext cx="580179" cy="67504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82" name="図 81">
            <a:extLst>
              <a:ext uri="{FF2B5EF4-FFF2-40B4-BE49-F238E27FC236}">
                <a16:creationId xmlns:a16="http://schemas.microsoft.com/office/drawing/2014/main" id="{A4A42FFD-1B74-461C-A501-89771F424731}"/>
              </a:ext>
            </a:extLst>
          </p:cNvPr>
          <p:cNvPicPr>
            <a:picLocks noChangeAspect="1"/>
          </p:cNvPicPr>
          <p:nvPr/>
        </p:nvPicPr>
        <p:blipFill rotWithShape="1">
          <a:blip r:embed="rId16">
            <a:extLst>
              <a:ext uri="{28A0092B-C50C-407E-A947-70E740481C1C}">
                <a14:useLocalDpi xmlns:a14="http://schemas.microsoft.com/office/drawing/2010/main" val="0"/>
              </a:ext>
            </a:extLst>
          </a:blip>
          <a:srcRect l="32783" t="8320" r="33089" b="6912"/>
          <a:stretch/>
        </p:blipFill>
        <p:spPr>
          <a:xfrm>
            <a:off x="3352985" y="2021693"/>
            <a:ext cx="214772" cy="400084"/>
          </a:xfrm>
          <a:prstGeom prst="rect">
            <a:avLst/>
          </a:prstGeom>
        </p:spPr>
      </p:pic>
      <p:pic>
        <p:nvPicPr>
          <p:cNvPr id="84" name="図 83">
            <a:extLst>
              <a:ext uri="{FF2B5EF4-FFF2-40B4-BE49-F238E27FC236}">
                <a16:creationId xmlns:a16="http://schemas.microsoft.com/office/drawing/2014/main" id="{74B49E01-D5A3-4C7D-BE40-78E04F329157}"/>
              </a:ext>
            </a:extLst>
          </p:cNvPr>
          <p:cNvPicPr>
            <a:picLocks noChangeAspect="1"/>
          </p:cNvPicPr>
          <p:nvPr/>
        </p:nvPicPr>
        <p:blipFill rotWithShape="1">
          <a:blip r:embed="rId17">
            <a:extLst>
              <a:ext uri="{28A0092B-C50C-407E-A947-70E740481C1C}">
                <a14:useLocalDpi xmlns:a14="http://schemas.microsoft.com/office/drawing/2010/main" val="0"/>
              </a:ext>
            </a:extLst>
          </a:blip>
          <a:srcRect l="51847" t="53964" r="39747" b="1716"/>
          <a:stretch/>
        </p:blipFill>
        <p:spPr>
          <a:xfrm rot="5400000">
            <a:off x="6947339" y="-465972"/>
            <a:ext cx="772142" cy="2658633"/>
          </a:xfrm>
          <a:prstGeom prst="rect">
            <a:avLst/>
          </a:prstGeom>
        </p:spPr>
      </p:pic>
      <p:pic>
        <p:nvPicPr>
          <p:cNvPr id="85" name="図 84">
            <a:extLst>
              <a:ext uri="{FF2B5EF4-FFF2-40B4-BE49-F238E27FC236}">
                <a16:creationId xmlns:a16="http://schemas.microsoft.com/office/drawing/2014/main" id="{789CD412-36FD-47D3-B7C5-4FAC2EF99089}"/>
              </a:ext>
            </a:extLst>
          </p:cNvPr>
          <p:cNvPicPr>
            <a:picLocks noChangeAspect="1"/>
          </p:cNvPicPr>
          <p:nvPr/>
        </p:nvPicPr>
        <p:blipFill rotWithShape="1">
          <a:blip r:embed="rId17">
            <a:extLst>
              <a:ext uri="{28A0092B-C50C-407E-A947-70E740481C1C}">
                <a14:useLocalDpi xmlns:a14="http://schemas.microsoft.com/office/drawing/2010/main" val="0"/>
              </a:ext>
            </a:extLst>
          </a:blip>
          <a:srcRect l="51847" t="53964" r="39747" b="1716"/>
          <a:stretch/>
        </p:blipFill>
        <p:spPr>
          <a:xfrm rot="5400000">
            <a:off x="4419652" y="-467021"/>
            <a:ext cx="772142" cy="2658633"/>
          </a:xfrm>
          <a:prstGeom prst="rect">
            <a:avLst/>
          </a:prstGeom>
        </p:spPr>
      </p:pic>
      <p:sp>
        <p:nvSpPr>
          <p:cNvPr id="2" name="テキスト ボックス 1">
            <a:extLst>
              <a:ext uri="{FF2B5EF4-FFF2-40B4-BE49-F238E27FC236}">
                <a16:creationId xmlns:a16="http://schemas.microsoft.com/office/drawing/2014/main" id="{A8611C73-2889-4FA9-8D93-4DFD7EA04B2B}"/>
              </a:ext>
            </a:extLst>
          </p:cNvPr>
          <p:cNvSpPr txBox="1"/>
          <p:nvPr/>
        </p:nvSpPr>
        <p:spPr>
          <a:xfrm>
            <a:off x="3885501" y="570957"/>
            <a:ext cx="4420998" cy="584775"/>
          </a:xfrm>
          <a:prstGeom prst="rect">
            <a:avLst/>
          </a:prstGeom>
          <a:noFill/>
        </p:spPr>
        <p:txBody>
          <a:bodyPr wrap="square" rtlCol="0">
            <a:spAutoFit/>
          </a:bodyPr>
          <a:lstStyle/>
          <a:p>
            <a:r>
              <a:rPr kumimoji="1" lang="ja-JP" altLang="en-US" sz="3200" dirty="0">
                <a:solidFill>
                  <a:schemeClr val="bg1"/>
                </a:solidFill>
              </a:rPr>
              <a:t>ゲーム画面のイメージ</a:t>
            </a:r>
          </a:p>
        </p:txBody>
      </p:sp>
    </p:spTree>
    <p:extLst>
      <p:ext uri="{BB962C8B-B14F-4D97-AF65-F5344CB8AC3E}">
        <p14:creationId xmlns:p14="http://schemas.microsoft.com/office/powerpoint/2010/main" val="1748142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37C1A6A-80DC-4862-BC2E-A0F04133B71D}"/>
              </a:ext>
            </a:extLst>
          </p:cNvPr>
          <p:cNvPicPr>
            <a:picLocks noChangeAspect="1"/>
          </p:cNvPicPr>
          <p:nvPr/>
        </p:nvPicPr>
        <p:blipFill rotWithShape="1">
          <a:blip r:embed="rId2">
            <a:extLst>
              <a:ext uri="{28A0092B-C50C-407E-A947-70E740481C1C}">
                <a14:useLocalDpi xmlns:a14="http://schemas.microsoft.com/office/drawing/2010/main" val="0"/>
              </a:ext>
            </a:extLst>
          </a:blip>
          <a:srcRect t="15542"/>
          <a:stretch/>
        </p:blipFill>
        <p:spPr>
          <a:xfrm>
            <a:off x="0" y="0"/>
            <a:ext cx="12192000" cy="6858000"/>
          </a:xfrm>
          <a:prstGeom prst="rect">
            <a:avLst/>
          </a:prstGeom>
        </p:spPr>
      </p:pic>
      <p:sp>
        <p:nvSpPr>
          <p:cNvPr id="4" name="正方形/長方形 3">
            <a:extLst>
              <a:ext uri="{FF2B5EF4-FFF2-40B4-BE49-F238E27FC236}">
                <a16:creationId xmlns:a16="http://schemas.microsoft.com/office/drawing/2014/main" id="{A935936F-FB7B-4A43-9EC6-CAA6DD3645E2}"/>
              </a:ext>
            </a:extLst>
          </p:cNvPr>
          <p:cNvSpPr/>
          <p:nvPr/>
        </p:nvSpPr>
        <p:spPr>
          <a:xfrm>
            <a:off x="0" y="0"/>
            <a:ext cx="12192000" cy="6858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C15B1E9-1C5A-46E9-A3D8-9E9BB3C0A2C2}"/>
              </a:ext>
            </a:extLst>
          </p:cNvPr>
          <p:cNvSpPr txBox="1"/>
          <p:nvPr/>
        </p:nvSpPr>
        <p:spPr>
          <a:xfrm>
            <a:off x="0" y="0"/>
            <a:ext cx="1786855" cy="338554"/>
          </a:xfrm>
          <a:prstGeom prst="rect">
            <a:avLst/>
          </a:prstGeom>
          <a:noFill/>
        </p:spPr>
        <p:txBody>
          <a:bodyPr wrap="square" rtlCol="0">
            <a:spAutoFit/>
          </a:bodyPr>
          <a:lstStyle/>
          <a:p>
            <a:r>
              <a:rPr kumimoji="1" lang="ja-JP" altLang="en-US" sz="1600" dirty="0">
                <a:solidFill>
                  <a:schemeClr val="bg1"/>
                </a:solidFill>
              </a:rPr>
              <a:t>ゲームシステム</a:t>
            </a:r>
          </a:p>
        </p:txBody>
      </p:sp>
      <p:sp>
        <p:nvSpPr>
          <p:cNvPr id="10" name="正方形/長方形 9">
            <a:extLst>
              <a:ext uri="{FF2B5EF4-FFF2-40B4-BE49-F238E27FC236}">
                <a16:creationId xmlns:a16="http://schemas.microsoft.com/office/drawing/2014/main" id="{A97C55D5-EC08-4CC2-BCB9-7E6E6376FD98}"/>
              </a:ext>
            </a:extLst>
          </p:cNvPr>
          <p:cNvSpPr/>
          <p:nvPr/>
        </p:nvSpPr>
        <p:spPr>
          <a:xfrm>
            <a:off x="604008" y="283128"/>
            <a:ext cx="5264094" cy="3145871"/>
          </a:xfrm>
          <a:prstGeom prst="rect">
            <a:avLst/>
          </a:pr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F161E3C3-4C3F-4141-B6C0-88C0B1162E57}"/>
              </a:ext>
            </a:extLst>
          </p:cNvPr>
          <p:cNvPicPr>
            <a:picLocks noChangeAspect="1"/>
          </p:cNvPicPr>
          <p:nvPr/>
        </p:nvPicPr>
        <p:blipFill rotWithShape="1">
          <a:blip r:embed="rId3">
            <a:extLst>
              <a:ext uri="{28A0092B-C50C-407E-A947-70E740481C1C}">
                <a14:useLocalDpi xmlns:a14="http://schemas.microsoft.com/office/drawing/2010/main" val="0"/>
              </a:ext>
            </a:extLst>
          </a:blip>
          <a:srcRect l="25961" t="4936" r="25146" b="2997"/>
          <a:stretch/>
        </p:blipFill>
        <p:spPr>
          <a:xfrm>
            <a:off x="2843868" y="1162659"/>
            <a:ext cx="619720" cy="1166070"/>
          </a:xfrm>
          <a:prstGeom prst="rect">
            <a:avLst/>
          </a:prstGeom>
        </p:spPr>
      </p:pic>
      <p:sp>
        <p:nvSpPr>
          <p:cNvPr id="15" name="正方形/長方形 14">
            <a:extLst>
              <a:ext uri="{FF2B5EF4-FFF2-40B4-BE49-F238E27FC236}">
                <a16:creationId xmlns:a16="http://schemas.microsoft.com/office/drawing/2014/main" id="{8D932CAF-B264-4396-B217-8A0DF96204BB}"/>
              </a:ext>
            </a:extLst>
          </p:cNvPr>
          <p:cNvSpPr/>
          <p:nvPr/>
        </p:nvSpPr>
        <p:spPr>
          <a:xfrm>
            <a:off x="6323899" y="3570564"/>
            <a:ext cx="5185795" cy="3145871"/>
          </a:xfrm>
          <a:prstGeom prst="rect">
            <a:avLst/>
          </a:pr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15704F1-9369-4170-A72D-7852CBD66E86}"/>
              </a:ext>
            </a:extLst>
          </p:cNvPr>
          <p:cNvSpPr/>
          <p:nvPr/>
        </p:nvSpPr>
        <p:spPr>
          <a:xfrm>
            <a:off x="604007" y="3570564"/>
            <a:ext cx="5264093" cy="3145871"/>
          </a:xfrm>
          <a:prstGeom prst="rect">
            <a:avLst/>
          </a:pr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298D7C3D-0EA0-4A6B-9098-7C8DEFED32E0}"/>
              </a:ext>
            </a:extLst>
          </p:cNvPr>
          <p:cNvSpPr/>
          <p:nvPr/>
        </p:nvSpPr>
        <p:spPr>
          <a:xfrm>
            <a:off x="6323900" y="283128"/>
            <a:ext cx="5185795" cy="3145871"/>
          </a:xfrm>
          <a:prstGeom prst="rect">
            <a:avLst/>
          </a:pr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E7196286-8B40-4A7D-8772-C2C0F58C8C1B}"/>
              </a:ext>
            </a:extLst>
          </p:cNvPr>
          <p:cNvSpPr txBox="1"/>
          <p:nvPr/>
        </p:nvSpPr>
        <p:spPr>
          <a:xfrm>
            <a:off x="525342" y="278666"/>
            <a:ext cx="2710711" cy="461665"/>
          </a:xfrm>
          <a:prstGeom prst="rect">
            <a:avLst/>
          </a:prstGeom>
          <a:noFill/>
        </p:spPr>
        <p:txBody>
          <a:bodyPr wrap="square" rtlCol="0">
            <a:spAutoFit/>
          </a:bodyPr>
          <a:lstStyle/>
          <a:p>
            <a:r>
              <a:rPr kumimoji="1" lang="ja-JP" altLang="en-US" sz="2400" dirty="0"/>
              <a:t>１、装備を選ぶ</a:t>
            </a:r>
          </a:p>
        </p:txBody>
      </p:sp>
      <p:sp>
        <p:nvSpPr>
          <p:cNvPr id="19" name="テキスト ボックス 18">
            <a:extLst>
              <a:ext uri="{FF2B5EF4-FFF2-40B4-BE49-F238E27FC236}">
                <a16:creationId xmlns:a16="http://schemas.microsoft.com/office/drawing/2014/main" id="{68D71214-A241-4AB1-A957-3360896E4240}"/>
              </a:ext>
            </a:extLst>
          </p:cNvPr>
          <p:cNvSpPr txBox="1"/>
          <p:nvPr/>
        </p:nvSpPr>
        <p:spPr>
          <a:xfrm>
            <a:off x="1166601" y="2645026"/>
            <a:ext cx="4508017" cy="646331"/>
          </a:xfrm>
          <a:prstGeom prst="rect">
            <a:avLst/>
          </a:prstGeom>
          <a:noFill/>
        </p:spPr>
        <p:txBody>
          <a:bodyPr wrap="square" rtlCol="0">
            <a:spAutoFit/>
          </a:bodyPr>
          <a:lstStyle/>
          <a:p>
            <a:r>
              <a:rPr kumimoji="1" lang="ja-JP" altLang="en-US" dirty="0"/>
              <a:t>チェーンガンと投げ縄のほかにアイテムや武器を選んで出発！！</a:t>
            </a:r>
          </a:p>
        </p:txBody>
      </p:sp>
      <p:sp>
        <p:nvSpPr>
          <p:cNvPr id="22" name="思考の吹き出し: 雲形 21">
            <a:extLst>
              <a:ext uri="{FF2B5EF4-FFF2-40B4-BE49-F238E27FC236}">
                <a16:creationId xmlns:a16="http://schemas.microsoft.com/office/drawing/2014/main" id="{305D8C09-C168-4EFE-B62D-B5D45B788076}"/>
              </a:ext>
            </a:extLst>
          </p:cNvPr>
          <p:cNvSpPr/>
          <p:nvPr/>
        </p:nvSpPr>
        <p:spPr>
          <a:xfrm>
            <a:off x="3057082" y="529826"/>
            <a:ext cx="858943" cy="558652"/>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CB5545A2-065B-46BB-B954-49908946171D}"/>
              </a:ext>
            </a:extLst>
          </p:cNvPr>
          <p:cNvPicPr>
            <a:picLocks noChangeAspect="1"/>
          </p:cNvPicPr>
          <p:nvPr/>
        </p:nvPicPr>
        <p:blipFill rotWithShape="1">
          <a:blip r:embed="rId4">
            <a:extLst>
              <a:ext uri="{28A0092B-C50C-407E-A947-70E740481C1C}">
                <a14:useLocalDpi xmlns:a14="http://schemas.microsoft.com/office/drawing/2010/main" val="0"/>
              </a:ext>
            </a:extLst>
          </a:blip>
          <a:srcRect l="35767" t="50000" r="48868" b="27339"/>
          <a:stretch/>
        </p:blipFill>
        <p:spPr>
          <a:xfrm>
            <a:off x="3265904" y="625905"/>
            <a:ext cx="409866" cy="402670"/>
          </a:xfrm>
          <a:prstGeom prst="rect">
            <a:avLst/>
          </a:prstGeom>
        </p:spPr>
      </p:pic>
      <p:pic>
        <p:nvPicPr>
          <p:cNvPr id="23" name="図 22">
            <a:extLst>
              <a:ext uri="{FF2B5EF4-FFF2-40B4-BE49-F238E27FC236}">
                <a16:creationId xmlns:a16="http://schemas.microsoft.com/office/drawing/2014/main" id="{01938F02-FF67-4D96-87BF-244F64AC67F6}"/>
              </a:ext>
            </a:extLst>
          </p:cNvPr>
          <p:cNvPicPr>
            <a:picLocks noChangeAspect="1"/>
          </p:cNvPicPr>
          <p:nvPr/>
        </p:nvPicPr>
        <p:blipFill rotWithShape="1">
          <a:blip r:embed="rId5">
            <a:extLst>
              <a:ext uri="{28A0092B-C50C-407E-A947-70E740481C1C}">
                <a14:useLocalDpi xmlns:a14="http://schemas.microsoft.com/office/drawing/2010/main" val="0"/>
              </a:ext>
            </a:extLst>
          </a:blip>
          <a:srcRect l="32783" t="8320" r="33089" b="6912"/>
          <a:stretch/>
        </p:blipFill>
        <p:spPr>
          <a:xfrm>
            <a:off x="2046515" y="888826"/>
            <a:ext cx="367384" cy="684374"/>
          </a:xfrm>
          <a:prstGeom prst="rect">
            <a:avLst/>
          </a:prstGeom>
        </p:spPr>
      </p:pic>
      <p:sp>
        <p:nvSpPr>
          <p:cNvPr id="24" name="テキスト ボックス 23">
            <a:extLst>
              <a:ext uri="{FF2B5EF4-FFF2-40B4-BE49-F238E27FC236}">
                <a16:creationId xmlns:a16="http://schemas.microsoft.com/office/drawing/2014/main" id="{31B33D9E-0325-4A8A-857F-4DFC42AAE852}"/>
              </a:ext>
            </a:extLst>
          </p:cNvPr>
          <p:cNvSpPr txBox="1"/>
          <p:nvPr/>
        </p:nvSpPr>
        <p:spPr>
          <a:xfrm>
            <a:off x="1992336" y="1045411"/>
            <a:ext cx="475741" cy="461665"/>
          </a:xfrm>
          <a:prstGeom prst="rect">
            <a:avLst/>
          </a:prstGeom>
          <a:noFill/>
        </p:spPr>
        <p:txBody>
          <a:bodyPr wrap="square" rtlCol="0">
            <a:spAutoFit/>
          </a:bodyPr>
          <a:lstStyle/>
          <a:p>
            <a:r>
              <a:rPr kumimoji="1" lang="ja-JP" altLang="en-US" sz="2400" b="1" dirty="0"/>
              <a:t>＋</a:t>
            </a:r>
          </a:p>
        </p:txBody>
      </p:sp>
      <p:pic>
        <p:nvPicPr>
          <p:cNvPr id="25" name="図 24">
            <a:extLst>
              <a:ext uri="{FF2B5EF4-FFF2-40B4-BE49-F238E27FC236}">
                <a16:creationId xmlns:a16="http://schemas.microsoft.com/office/drawing/2014/main" id="{462C78E5-F9D6-492B-869D-DF81EEEC08D4}"/>
              </a:ext>
            </a:extLst>
          </p:cNvPr>
          <p:cNvPicPr>
            <a:picLocks noChangeAspect="1"/>
          </p:cNvPicPr>
          <p:nvPr/>
        </p:nvPicPr>
        <p:blipFill rotWithShape="1">
          <a:blip r:embed="rId6">
            <a:extLst>
              <a:ext uri="{28A0092B-C50C-407E-A947-70E740481C1C}">
                <a14:useLocalDpi xmlns:a14="http://schemas.microsoft.com/office/drawing/2010/main" val="0"/>
              </a:ext>
            </a:extLst>
          </a:blip>
          <a:srcRect l="28835" r="30563"/>
          <a:stretch/>
        </p:blipFill>
        <p:spPr>
          <a:xfrm rot="732477">
            <a:off x="1315223" y="1211438"/>
            <a:ext cx="343677" cy="846460"/>
          </a:xfrm>
          <a:prstGeom prst="rect">
            <a:avLst/>
          </a:prstGeom>
        </p:spPr>
      </p:pic>
      <p:pic>
        <p:nvPicPr>
          <p:cNvPr id="27" name="図 26">
            <a:extLst>
              <a:ext uri="{FF2B5EF4-FFF2-40B4-BE49-F238E27FC236}">
                <a16:creationId xmlns:a16="http://schemas.microsoft.com/office/drawing/2014/main" id="{79E4861B-A66E-4D5C-8563-5018375FF186}"/>
              </a:ext>
            </a:extLst>
          </p:cNvPr>
          <p:cNvPicPr>
            <a:picLocks noChangeAspect="1"/>
          </p:cNvPicPr>
          <p:nvPr/>
        </p:nvPicPr>
        <p:blipFill rotWithShape="1">
          <a:blip r:embed="rId7">
            <a:extLst>
              <a:ext uri="{28A0092B-C50C-407E-A947-70E740481C1C}">
                <a14:useLocalDpi xmlns:a14="http://schemas.microsoft.com/office/drawing/2010/main" val="0"/>
              </a:ext>
            </a:extLst>
          </a:blip>
          <a:srcRect l="27653" t="8534" r="34098" b="5321"/>
          <a:stretch/>
        </p:blipFill>
        <p:spPr>
          <a:xfrm>
            <a:off x="1805347" y="1790204"/>
            <a:ext cx="480847" cy="812227"/>
          </a:xfrm>
          <a:prstGeom prst="rect">
            <a:avLst/>
          </a:prstGeom>
        </p:spPr>
      </p:pic>
      <p:pic>
        <p:nvPicPr>
          <p:cNvPr id="31" name="図 30">
            <a:extLst>
              <a:ext uri="{FF2B5EF4-FFF2-40B4-BE49-F238E27FC236}">
                <a16:creationId xmlns:a16="http://schemas.microsoft.com/office/drawing/2014/main" id="{E682A4FB-7D4C-4DA5-AD88-BF687EF51BB1}"/>
              </a:ext>
            </a:extLst>
          </p:cNvPr>
          <p:cNvPicPr>
            <a:picLocks noChangeAspect="1"/>
          </p:cNvPicPr>
          <p:nvPr/>
        </p:nvPicPr>
        <p:blipFill rotWithShape="1">
          <a:blip r:embed="rId8">
            <a:extLst>
              <a:ext uri="{28A0092B-C50C-407E-A947-70E740481C1C}">
                <a14:useLocalDpi xmlns:a14="http://schemas.microsoft.com/office/drawing/2010/main" val="0"/>
              </a:ext>
            </a:extLst>
          </a:blip>
          <a:srcRect l="2876" t="7000" r="3077" b="54128"/>
          <a:stretch/>
        </p:blipFill>
        <p:spPr>
          <a:xfrm flipH="1">
            <a:off x="4052593" y="859224"/>
            <a:ext cx="1667366" cy="516848"/>
          </a:xfrm>
          <a:prstGeom prst="rect">
            <a:avLst/>
          </a:prstGeom>
        </p:spPr>
      </p:pic>
      <p:pic>
        <p:nvPicPr>
          <p:cNvPr id="33" name="図 32">
            <a:extLst>
              <a:ext uri="{FF2B5EF4-FFF2-40B4-BE49-F238E27FC236}">
                <a16:creationId xmlns:a16="http://schemas.microsoft.com/office/drawing/2014/main" id="{64BBC8CA-D24F-4B93-83CF-45F69ADC061B}"/>
              </a:ext>
            </a:extLst>
          </p:cNvPr>
          <p:cNvPicPr>
            <a:picLocks noChangeAspect="1"/>
          </p:cNvPicPr>
          <p:nvPr/>
        </p:nvPicPr>
        <p:blipFill rotWithShape="1">
          <a:blip r:embed="rId9">
            <a:extLst>
              <a:ext uri="{28A0092B-C50C-407E-A947-70E740481C1C}">
                <a14:useLocalDpi xmlns:a14="http://schemas.microsoft.com/office/drawing/2010/main" val="0"/>
              </a:ext>
            </a:extLst>
          </a:blip>
          <a:srcRect t="16399" b="16953"/>
          <a:stretch/>
        </p:blipFill>
        <p:spPr>
          <a:xfrm flipH="1">
            <a:off x="4231292" y="1679927"/>
            <a:ext cx="1204924" cy="602289"/>
          </a:xfrm>
          <a:prstGeom prst="rect">
            <a:avLst/>
          </a:prstGeom>
        </p:spPr>
      </p:pic>
      <p:sp>
        <p:nvSpPr>
          <p:cNvPr id="34" name="テキスト ボックス 33">
            <a:extLst>
              <a:ext uri="{FF2B5EF4-FFF2-40B4-BE49-F238E27FC236}">
                <a16:creationId xmlns:a16="http://schemas.microsoft.com/office/drawing/2014/main" id="{3C1460AB-1C9D-4CA7-B712-5B1F469C67C8}"/>
              </a:ext>
            </a:extLst>
          </p:cNvPr>
          <p:cNvSpPr txBox="1"/>
          <p:nvPr/>
        </p:nvSpPr>
        <p:spPr>
          <a:xfrm>
            <a:off x="6234128" y="298993"/>
            <a:ext cx="5353864" cy="461665"/>
          </a:xfrm>
          <a:prstGeom prst="rect">
            <a:avLst/>
          </a:prstGeom>
          <a:noFill/>
        </p:spPr>
        <p:txBody>
          <a:bodyPr wrap="square" rtlCol="0">
            <a:spAutoFit/>
          </a:bodyPr>
          <a:lstStyle/>
          <a:p>
            <a:r>
              <a:rPr kumimoji="1" lang="ja-JP" altLang="en-US" sz="2400" dirty="0"/>
              <a:t>２、巨大な敵にはあえて近づく！？</a:t>
            </a:r>
          </a:p>
        </p:txBody>
      </p:sp>
      <p:pic>
        <p:nvPicPr>
          <p:cNvPr id="41" name="図 40">
            <a:extLst>
              <a:ext uri="{FF2B5EF4-FFF2-40B4-BE49-F238E27FC236}">
                <a16:creationId xmlns:a16="http://schemas.microsoft.com/office/drawing/2014/main" id="{E7C96732-D8DE-4ADF-82D0-834A9FCCD43E}"/>
              </a:ext>
            </a:extLst>
          </p:cNvPr>
          <p:cNvPicPr>
            <a:picLocks noChangeAspect="1"/>
          </p:cNvPicPr>
          <p:nvPr/>
        </p:nvPicPr>
        <p:blipFill rotWithShape="1">
          <a:blip r:embed="rId10">
            <a:extLst>
              <a:ext uri="{28A0092B-C50C-407E-A947-70E740481C1C}">
                <a14:useLocalDpi xmlns:a14="http://schemas.microsoft.com/office/drawing/2010/main" val="0"/>
              </a:ext>
            </a:extLst>
          </a:blip>
          <a:srcRect l="25554" t="6916" r="8980" b="13395"/>
          <a:stretch/>
        </p:blipFill>
        <p:spPr>
          <a:xfrm>
            <a:off x="6394433" y="1818057"/>
            <a:ext cx="592710" cy="721492"/>
          </a:xfrm>
          <a:prstGeom prst="rect">
            <a:avLst/>
          </a:prstGeom>
        </p:spPr>
      </p:pic>
      <p:pic>
        <p:nvPicPr>
          <p:cNvPr id="43" name="図 42">
            <a:extLst>
              <a:ext uri="{FF2B5EF4-FFF2-40B4-BE49-F238E27FC236}">
                <a16:creationId xmlns:a16="http://schemas.microsoft.com/office/drawing/2014/main" id="{454C888A-A938-44D1-A47F-0010485925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45073" y="942085"/>
            <a:ext cx="1552206" cy="1552206"/>
          </a:xfrm>
          <a:prstGeom prst="rect">
            <a:avLst/>
          </a:prstGeom>
        </p:spPr>
      </p:pic>
      <p:pic>
        <p:nvPicPr>
          <p:cNvPr id="44" name="図 43">
            <a:extLst>
              <a:ext uri="{FF2B5EF4-FFF2-40B4-BE49-F238E27FC236}">
                <a16:creationId xmlns:a16="http://schemas.microsoft.com/office/drawing/2014/main" id="{0DFC9A75-0C22-49D1-8A17-3E913416F74C}"/>
              </a:ext>
            </a:extLst>
          </p:cNvPr>
          <p:cNvPicPr>
            <a:picLocks noChangeAspect="1"/>
          </p:cNvPicPr>
          <p:nvPr/>
        </p:nvPicPr>
        <p:blipFill rotWithShape="1">
          <a:blip r:embed="rId12">
            <a:extLst>
              <a:ext uri="{28A0092B-C50C-407E-A947-70E740481C1C}">
                <a14:useLocalDpi xmlns:a14="http://schemas.microsoft.com/office/drawing/2010/main" val="0"/>
              </a:ext>
            </a:extLst>
          </a:blip>
          <a:srcRect l="47578" t="17920" r="39343" b="28196"/>
          <a:stretch/>
        </p:blipFill>
        <p:spPr>
          <a:xfrm rot="3140774">
            <a:off x="7190307" y="1437565"/>
            <a:ext cx="165650" cy="682495"/>
          </a:xfrm>
          <a:prstGeom prst="rect">
            <a:avLst/>
          </a:prstGeom>
        </p:spPr>
      </p:pic>
      <p:pic>
        <p:nvPicPr>
          <p:cNvPr id="45" name="図 44">
            <a:extLst>
              <a:ext uri="{FF2B5EF4-FFF2-40B4-BE49-F238E27FC236}">
                <a16:creationId xmlns:a16="http://schemas.microsoft.com/office/drawing/2014/main" id="{50D8CBB7-8FE7-4BDD-930D-B89CDBF7E851}"/>
              </a:ext>
            </a:extLst>
          </p:cNvPr>
          <p:cNvPicPr>
            <a:picLocks noChangeAspect="1"/>
          </p:cNvPicPr>
          <p:nvPr/>
        </p:nvPicPr>
        <p:blipFill rotWithShape="1">
          <a:blip r:embed="rId12">
            <a:extLst>
              <a:ext uri="{28A0092B-C50C-407E-A947-70E740481C1C}">
                <a14:useLocalDpi xmlns:a14="http://schemas.microsoft.com/office/drawing/2010/main" val="0"/>
              </a:ext>
            </a:extLst>
          </a:blip>
          <a:srcRect l="47578" t="17920" r="39343" b="28196"/>
          <a:stretch/>
        </p:blipFill>
        <p:spPr>
          <a:xfrm rot="3140774">
            <a:off x="7697598" y="1190451"/>
            <a:ext cx="165650" cy="682495"/>
          </a:xfrm>
          <a:prstGeom prst="rect">
            <a:avLst/>
          </a:prstGeom>
        </p:spPr>
      </p:pic>
      <p:pic>
        <p:nvPicPr>
          <p:cNvPr id="46" name="図 45">
            <a:extLst>
              <a:ext uri="{FF2B5EF4-FFF2-40B4-BE49-F238E27FC236}">
                <a16:creationId xmlns:a16="http://schemas.microsoft.com/office/drawing/2014/main" id="{16D628BA-1BC5-43A2-A08C-9759A5F27BE4}"/>
              </a:ext>
            </a:extLst>
          </p:cNvPr>
          <p:cNvPicPr>
            <a:picLocks noChangeAspect="1"/>
          </p:cNvPicPr>
          <p:nvPr/>
        </p:nvPicPr>
        <p:blipFill rotWithShape="1">
          <a:blip r:embed="rId13">
            <a:extLst>
              <a:ext uri="{28A0092B-C50C-407E-A947-70E740481C1C}">
                <a14:useLocalDpi xmlns:a14="http://schemas.microsoft.com/office/drawing/2010/main" val="0"/>
              </a:ext>
            </a:extLst>
          </a:blip>
          <a:srcRect l="12535" t="12251" r="10716" b="11192"/>
          <a:stretch/>
        </p:blipFill>
        <p:spPr>
          <a:xfrm rot="828652">
            <a:off x="8084576" y="1188473"/>
            <a:ext cx="241264" cy="240839"/>
          </a:xfrm>
          <a:prstGeom prst="rect">
            <a:avLst/>
          </a:prstGeom>
        </p:spPr>
      </p:pic>
      <p:cxnSp>
        <p:nvCxnSpPr>
          <p:cNvPr id="48" name="直線矢印コネクタ 47">
            <a:extLst>
              <a:ext uri="{FF2B5EF4-FFF2-40B4-BE49-F238E27FC236}">
                <a16:creationId xmlns:a16="http://schemas.microsoft.com/office/drawing/2014/main" id="{4C03D2B9-9CAA-4603-95CB-B6E14819FD14}"/>
              </a:ext>
            </a:extLst>
          </p:cNvPr>
          <p:cNvCxnSpPr/>
          <p:nvPr/>
        </p:nvCxnSpPr>
        <p:spPr>
          <a:xfrm flipV="1">
            <a:off x="6987143" y="1370691"/>
            <a:ext cx="696530" cy="3609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テキスト ボックス 48">
            <a:extLst>
              <a:ext uri="{FF2B5EF4-FFF2-40B4-BE49-F238E27FC236}">
                <a16:creationId xmlns:a16="http://schemas.microsoft.com/office/drawing/2014/main" id="{1AC351D8-FBE1-44D0-B7A2-0AE15F5B9706}"/>
              </a:ext>
            </a:extLst>
          </p:cNvPr>
          <p:cNvSpPr txBox="1"/>
          <p:nvPr/>
        </p:nvSpPr>
        <p:spPr>
          <a:xfrm>
            <a:off x="6696481" y="2510716"/>
            <a:ext cx="2214579" cy="646331"/>
          </a:xfrm>
          <a:prstGeom prst="rect">
            <a:avLst/>
          </a:prstGeom>
          <a:noFill/>
        </p:spPr>
        <p:txBody>
          <a:bodyPr wrap="square" rtlCol="0">
            <a:spAutoFit/>
          </a:bodyPr>
          <a:lstStyle/>
          <a:p>
            <a:r>
              <a:rPr kumimoji="1" lang="ja-JP" altLang="en-US" dirty="0"/>
              <a:t>チェーンガンで敵の懐に入り込み</a:t>
            </a:r>
            <a:r>
              <a:rPr kumimoji="1" lang="en-US" altLang="ja-JP" dirty="0"/>
              <a:t>…</a:t>
            </a:r>
            <a:endParaRPr kumimoji="1" lang="ja-JP" altLang="en-US" dirty="0"/>
          </a:p>
        </p:txBody>
      </p:sp>
      <p:cxnSp>
        <p:nvCxnSpPr>
          <p:cNvPr id="51" name="直線矢印コネクタ 50">
            <a:extLst>
              <a:ext uri="{FF2B5EF4-FFF2-40B4-BE49-F238E27FC236}">
                <a16:creationId xmlns:a16="http://schemas.microsoft.com/office/drawing/2014/main" id="{73B69065-FA41-4B5A-B13D-5A12ECF8450B}"/>
              </a:ext>
            </a:extLst>
          </p:cNvPr>
          <p:cNvCxnSpPr>
            <a:cxnSpLocks/>
            <a:stCxn id="43" idx="3"/>
          </p:cNvCxnSpPr>
          <p:nvPr/>
        </p:nvCxnSpPr>
        <p:spPr>
          <a:xfrm>
            <a:off x="9097279" y="1718188"/>
            <a:ext cx="592710" cy="13436"/>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57" name="図 56">
            <a:extLst>
              <a:ext uri="{FF2B5EF4-FFF2-40B4-BE49-F238E27FC236}">
                <a16:creationId xmlns:a16="http://schemas.microsoft.com/office/drawing/2014/main" id="{79F2F959-EBFA-4672-8853-B07CAB0E5780}"/>
              </a:ext>
            </a:extLst>
          </p:cNvPr>
          <p:cNvPicPr>
            <a:picLocks noChangeAspect="1"/>
          </p:cNvPicPr>
          <p:nvPr/>
        </p:nvPicPr>
        <p:blipFill rotWithShape="1">
          <a:blip r:embed="rId8">
            <a:extLst>
              <a:ext uri="{28A0092B-C50C-407E-A947-70E740481C1C}">
                <a14:useLocalDpi xmlns:a14="http://schemas.microsoft.com/office/drawing/2010/main" val="0"/>
              </a:ext>
            </a:extLst>
          </a:blip>
          <a:srcRect l="2876" t="7000" r="3077" b="54128"/>
          <a:stretch/>
        </p:blipFill>
        <p:spPr>
          <a:xfrm rot="19920717">
            <a:off x="10205598" y="917330"/>
            <a:ext cx="416150" cy="128997"/>
          </a:xfrm>
          <a:prstGeom prst="rect">
            <a:avLst/>
          </a:prstGeom>
        </p:spPr>
      </p:pic>
      <p:pic>
        <p:nvPicPr>
          <p:cNvPr id="56" name="図 55">
            <a:extLst>
              <a:ext uri="{FF2B5EF4-FFF2-40B4-BE49-F238E27FC236}">
                <a16:creationId xmlns:a16="http://schemas.microsoft.com/office/drawing/2014/main" id="{FBF566B8-FF4B-491A-9BA5-2F52E75C4B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0199664" y="621082"/>
            <a:ext cx="721491" cy="721491"/>
          </a:xfrm>
          <a:prstGeom prst="rect">
            <a:avLst/>
          </a:prstGeom>
        </p:spPr>
      </p:pic>
      <p:pic>
        <p:nvPicPr>
          <p:cNvPr id="54" name="図 53">
            <a:extLst>
              <a:ext uri="{FF2B5EF4-FFF2-40B4-BE49-F238E27FC236}">
                <a16:creationId xmlns:a16="http://schemas.microsoft.com/office/drawing/2014/main" id="{260E9DA3-214E-4D1E-927D-283D15DC75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89989" y="942085"/>
            <a:ext cx="1552206" cy="1552206"/>
          </a:xfrm>
          <a:prstGeom prst="rect">
            <a:avLst/>
          </a:prstGeom>
        </p:spPr>
      </p:pic>
      <p:sp>
        <p:nvSpPr>
          <p:cNvPr id="58" name="テキスト ボックス 57">
            <a:extLst>
              <a:ext uri="{FF2B5EF4-FFF2-40B4-BE49-F238E27FC236}">
                <a16:creationId xmlns:a16="http://schemas.microsoft.com/office/drawing/2014/main" id="{2BEFFF01-6053-46A6-BC4F-57D8C2B772E1}"/>
              </a:ext>
            </a:extLst>
          </p:cNvPr>
          <p:cNvSpPr txBox="1"/>
          <p:nvPr/>
        </p:nvSpPr>
        <p:spPr>
          <a:xfrm>
            <a:off x="9793468" y="2536583"/>
            <a:ext cx="1744911" cy="646331"/>
          </a:xfrm>
          <a:prstGeom prst="rect">
            <a:avLst/>
          </a:prstGeom>
          <a:noFill/>
        </p:spPr>
        <p:txBody>
          <a:bodyPr wrap="square" rtlCol="0">
            <a:spAutoFit/>
          </a:bodyPr>
          <a:lstStyle/>
          <a:p>
            <a:r>
              <a:rPr kumimoji="1" lang="ja-JP" altLang="en-US" dirty="0"/>
              <a:t>ショットガンでトドメ！！</a:t>
            </a:r>
          </a:p>
        </p:txBody>
      </p:sp>
      <p:sp>
        <p:nvSpPr>
          <p:cNvPr id="59" name="テキスト ボックス 58">
            <a:extLst>
              <a:ext uri="{FF2B5EF4-FFF2-40B4-BE49-F238E27FC236}">
                <a16:creationId xmlns:a16="http://schemas.microsoft.com/office/drawing/2014/main" id="{8000F16B-B8A7-4847-BC75-4A3D7ABB8F5C}"/>
              </a:ext>
            </a:extLst>
          </p:cNvPr>
          <p:cNvSpPr txBox="1"/>
          <p:nvPr/>
        </p:nvSpPr>
        <p:spPr>
          <a:xfrm>
            <a:off x="525342" y="3585584"/>
            <a:ext cx="2746770" cy="461665"/>
          </a:xfrm>
          <a:prstGeom prst="rect">
            <a:avLst/>
          </a:prstGeom>
          <a:noFill/>
        </p:spPr>
        <p:txBody>
          <a:bodyPr wrap="square" rtlCol="0">
            <a:spAutoFit/>
          </a:bodyPr>
          <a:lstStyle/>
          <a:p>
            <a:r>
              <a:rPr kumimoji="1" lang="ja-JP" altLang="en-US" sz="2400" dirty="0"/>
              <a:t>３、投げ縄で救出</a:t>
            </a:r>
          </a:p>
        </p:txBody>
      </p:sp>
      <p:sp>
        <p:nvSpPr>
          <p:cNvPr id="60" name="テキスト ボックス 59">
            <a:extLst>
              <a:ext uri="{FF2B5EF4-FFF2-40B4-BE49-F238E27FC236}">
                <a16:creationId xmlns:a16="http://schemas.microsoft.com/office/drawing/2014/main" id="{D5F8A383-5DBB-49DD-961C-D986A06A155A}"/>
              </a:ext>
            </a:extLst>
          </p:cNvPr>
          <p:cNvSpPr txBox="1"/>
          <p:nvPr/>
        </p:nvSpPr>
        <p:spPr>
          <a:xfrm>
            <a:off x="6323898" y="3585584"/>
            <a:ext cx="2123815" cy="461665"/>
          </a:xfrm>
          <a:prstGeom prst="rect">
            <a:avLst/>
          </a:prstGeom>
          <a:noFill/>
        </p:spPr>
        <p:txBody>
          <a:bodyPr wrap="square" rtlCol="0">
            <a:spAutoFit/>
          </a:bodyPr>
          <a:lstStyle/>
          <a:p>
            <a:r>
              <a:rPr kumimoji="1" lang="ja-JP" altLang="en-US" sz="2400" dirty="0"/>
              <a:t>４、村に到着</a:t>
            </a:r>
          </a:p>
        </p:txBody>
      </p:sp>
      <p:pic>
        <p:nvPicPr>
          <p:cNvPr id="64" name="図 63">
            <a:extLst>
              <a:ext uri="{FF2B5EF4-FFF2-40B4-BE49-F238E27FC236}">
                <a16:creationId xmlns:a16="http://schemas.microsoft.com/office/drawing/2014/main" id="{D98B62CE-5288-467C-801B-A41D80610951}"/>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5242" b="84681" l="21555" r="93533">
                        <a14:foregroundMark x1="35027" y1="29869" x2="40493" y2="36105"/>
                        <a14:foregroundMark x1="26174" y1="19938" x2="40031" y2="40262"/>
                        <a14:foregroundMark x1="26944" y1="19554" x2="28560" y2="28022"/>
                        <a14:foregroundMark x1="28560" y1="28022" x2="50500" y2="46343"/>
                        <a14:foregroundMark x1="40108" y1="20785" x2="49423" y2="66051"/>
                        <a14:foregroundMark x1="49423" y1="66051" x2="40031" y2="79754"/>
                        <a14:foregroundMark x1="52887" y1="49577" x2="54426" y2="60662"/>
                        <a14:foregroundMark x1="54426" y1="60662" x2="51270" y2="74211"/>
                        <a14:foregroundMark x1="51270" y1="74211" x2="37182" y2="81062"/>
                        <a14:foregroundMark x1="57275" y1="54426" x2="66513" y2="58276"/>
                        <a14:foregroundMark x1="66513" y1="58276" x2="81447" y2="74750"/>
                        <a14:foregroundMark x1="81447" y1="74750" x2="82063" y2="82602"/>
                        <a14:foregroundMark x1="39030" y1="13703" x2="55350" y2="23095"/>
                        <a14:foregroundMark x1="77635" y1="54258" x2="92841" y2="75520"/>
                        <a14:foregroundMark x1="55350" y1="23095" x2="75274" y2="50955"/>
                        <a14:foregroundMark x1="92841" y1="75520" x2="83603" y2="83911"/>
                        <a14:foregroundMark x1="83603" y1="83911" x2="38876" y2="87375"/>
                        <a14:foregroundMark x1="38876" y1="87375" x2="29561" y2="84681"/>
                        <a14:foregroundMark x1="29561" y1="84681" x2="29638" y2="75289"/>
                        <a14:foregroundMark x1="29638" y1="75289" x2="74904" y2="54426"/>
                        <a14:foregroundMark x1="74904" y1="54426" x2="75982" y2="53426"/>
                        <a14:foregroundMark x1="90685" y1="71901" x2="93687" y2="72055"/>
                        <a14:foregroundMark x1="35258" y1="17860" x2="43649" y2="18399"/>
                        <a14:foregroundMark x1="43649" y1="18399" x2="41955" y2="15319"/>
                        <a14:foregroundMark x1="27637" y1="16551" x2="28637" y2="27560"/>
                        <a14:foregroundMark x1="28637" y1="27560" x2="22693" y2="31421"/>
                        <a14:foregroundMark x1="22710" y1="31409" x2="21555" y2="22094"/>
                        <a14:foregroundMark x1="21555" y1="22094" x2="27560" y2="16782"/>
                        <a14:foregroundMark x1="27560" y1="16782" x2="28022" y2="16782"/>
                        <a14:foregroundMark x1="26097" y1="17013" x2="24326" y2="20092"/>
                        <a14:foregroundMark x1="23711" y1="19169" x2="22017" y2="20169"/>
                        <a14:backgroundMark x1="20092" y1="31178" x2="22017" y2="33872"/>
                        <a14:backgroundMark x1="21786" y1="31794" x2="22017" y2="33410"/>
                        <a14:backgroundMark x1="21555" y1="32179" x2="23095" y2="33410"/>
                        <a14:backgroundMark x1="22248" y1="31409" x2="22171" y2="34257"/>
                        <a14:backgroundMark x1="23249" y1="31794" x2="21401" y2="33179"/>
                        <a14:backgroundMark x1="27252" y1="53811" x2="27560" y2="55504"/>
                        <a14:backgroundMark x1="28022" y1="52502" x2="28637" y2="52502"/>
                        <a14:backgroundMark x1="28637" y1="54811" x2="29407" y2="54349"/>
                        <a14:backgroundMark x1="76982" y1="50500" x2="77906" y2="50115"/>
                        <a14:backgroundMark x1="77213" y1="50654" x2="77675" y2="51732"/>
                        <a14:backgroundMark x1="77444" y1="52194" x2="77598" y2="52502"/>
                        <a14:backgroundMark x1="77906" y1="53118" x2="77675" y2="51655"/>
                        <a14:backgroundMark x1="78676" y1="53195" x2="77213" y2="51039"/>
                        <a14:backgroundMark x1="75366" y1="50885" x2="78214" y2="53811"/>
                        <a14:backgroundMark x1="75520" y1="51039" x2="79677" y2="53965"/>
                      </a14:backgroundRemoval>
                    </a14:imgEffect>
                  </a14:imgLayer>
                </a14:imgProps>
              </a:ext>
              <a:ext uri="{28A0092B-C50C-407E-A947-70E740481C1C}">
                <a14:useLocalDpi xmlns:a14="http://schemas.microsoft.com/office/drawing/2010/main" val="0"/>
              </a:ext>
            </a:extLst>
          </a:blip>
          <a:srcRect l="19748" t="15451" r="7543" b="14985"/>
          <a:stretch/>
        </p:blipFill>
        <p:spPr>
          <a:xfrm>
            <a:off x="2726330" y="4547790"/>
            <a:ext cx="587151" cy="561750"/>
          </a:xfrm>
          <a:prstGeom prst="rect">
            <a:avLst/>
          </a:prstGeom>
        </p:spPr>
      </p:pic>
      <p:pic>
        <p:nvPicPr>
          <p:cNvPr id="65" name="図 64">
            <a:extLst>
              <a:ext uri="{FF2B5EF4-FFF2-40B4-BE49-F238E27FC236}">
                <a16:creationId xmlns:a16="http://schemas.microsoft.com/office/drawing/2014/main" id="{7AA96803-C740-48B8-8A78-4562FDAFEEB9}"/>
              </a:ext>
            </a:extLst>
          </p:cNvPr>
          <p:cNvPicPr>
            <a:picLocks noChangeAspect="1"/>
          </p:cNvPicPr>
          <p:nvPr/>
        </p:nvPicPr>
        <p:blipFill rotWithShape="1">
          <a:blip r:embed="rId12">
            <a:extLst>
              <a:ext uri="{28A0092B-C50C-407E-A947-70E740481C1C}">
                <a14:useLocalDpi xmlns:a14="http://schemas.microsoft.com/office/drawing/2010/main" val="0"/>
              </a:ext>
            </a:extLst>
          </a:blip>
          <a:srcRect l="47578" t="17920" r="39343" b="28196"/>
          <a:stretch/>
        </p:blipFill>
        <p:spPr>
          <a:xfrm rot="20952606">
            <a:off x="2885809" y="4111664"/>
            <a:ext cx="124398" cy="512533"/>
          </a:xfrm>
          <a:prstGeom prst="rect">
            <a:avLst/>
          </a:prstGeom>
        </p:spPr>
      </p:pic>
      <p:pic>
        <p:nvPicPr>
          <p:cNvPr id="66" name="図 65">
            <a:extLst>
              <a:ext uri="{FF2B5EF4-FFF2-40B4-BE49-F238E27FC236}">
                <a16:creationId xmlns:a16="http://schemas.microsoft.com/office/drawing/2014/main" id="{4A4A3AC9-DD1B-4FB4-99AD-03AFA5BCA58D}"/>
              </a:ext>
            </a:extLst>
          </p:cNvPr>
          <p:cNvPicPr>
            <a:picLocks noChangeAspect="1"/>
          </p:cNvPicPr>
          <p:nvPr/>
        </p:nvPicPr>
        <p:blipFill rotWithShape="1">
          <a:blip r:embed="rId13">
            <a:extLst>
              <a:ext uri="{28A0092B-C50C-407E-A947-70E740481C1C}">
                <a14:useLocalDpi xmlns:a14="http://schemas.microsoft.com/office/drawing/2010/main" val="0"/>
              </a:ext>
            </a:extLst>
          </a:blip>
          <a:srcRect l="12535" t="12251" r="10716" b="11192"/>
          <a:stretch/>
        </p:blipFill>
        <p:spPr>
          <a:xfrm rot="18872466">
            <a:off x="2827376" y="3973924"/>
            <a:ext cx="241264" cy="240839"/>
          </a:xfrm>
          <a:prstGeom prst="rect">
            <a:avLst/>
          </a:prstGeom>
        </p:spPr>
      </p:pic>
      <p:sp>
        <p:nvSpPr>
          <p:cNvPr id="68" name="矢印: 上カーブ 67">
            <a:extLst>
              <a:ext uri="{FF2B5EF4-FFF2-40B4-BE49-F238E27FC236}">
                <a16:creationId xmlns:a16="http://schemas.microsoft.com/office/drawing/2014/main" id="{7A606698-AA8F-4853-A89C-6CA612112DE4}"/>
              </a:ext>
            </a:extLst>
          </p:cNvPr>
          <p:cNvSpPr/>
          <p:nvPr/>
        </p:nvSpPr>
        <p:spPr>
          <a:xfrm>
            <a:off x="2479874" y="4132430"/>
            <a:ext cx="1006679" cy="324757"/>
          </a:xfrm>
          <a:prstGeom prst="curvedUp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solidFill>
                <a:schemeClr val="tx1"/>
              </a:solidFill>
            </a:endParaRPr>
          </a:p>
        </p:txBody>
      </p:sp>
      <p:cxnSp>
        <p:nvCxnSpPr>
          <p:cNvPr id="70" name="直線コネクタ 69">
            <a:extLst>
              <a:ext uri="{FF2B5EF4-FFF2-40B4-BE49-F238E27FC236}">
                <a16:creationId xmlns:a16="http://schemas.microsoft.com/office/drawing/2014/main" id="{2409D6AC-652C-4B99-9539-B262D5E32619}"/>
              </a:ext>
            </a:extLst>
          </p:cNvPr>
          <p:cNvCxnSpPr>
            <a:cxnSpLocks/>
          </p:cNvCxnSpPr>
          <p:nvPr/>
        </p:nvCxnSpPr>
        <p:spPr>
          <a:xfrm flipV="1">
            <a:off x="2777565" y="4609956"/>
            <a:ext cx="0" cy="1144892"/>
          </a:xfrm>
          <a:prstGeom prst="line">
            <a:avLst/>
          </a:prstGeom>
          <a:ln w="28575"/>
        </p:spPr>
        <p:style>
          <a:lnRef idx="1">
            <a:schemeClr val="dk1"/>
          </a:lnRef>
          <a:fillRef idx="0">
            <a:schemeClr val="dk1"/>
          </a:fillRef>
          <a:effectRef idx="0">
            <a:schemeClr val="dk1"/>
          </a:effectRef>
          <a:fontRef idx="minor">
            <a:schemeClr val="tx1"/>
          </a:fontRef>
        </p:style>
      </p:cxnSp>
      <p:pic>
        <p:nvPicPr>
          <p:cNvPr id="76" name="図 75">
            <a:extLst>
              <a:ext uri="{FF2B5EF4-FFF2-40B4-BE49-F238E27FC236}">
                <a16:creationId xmlns:a16="http://schemas.microsoft.com/office/drawing/2014/main" id="{4C10FB2B-4140-4791-A692-DCFACF6449D7}"/>
              </a:ext>
            </a:extLst>
          </p:cNvPr>
          <p:cNvPicPr>
            <a:picLocks noChangeAspect="1"/>
          </p:cNvPicPr>
          <p:nvPr/>
        </p:nvPicPr>
        <p:blipFill rotWithShape="1">
          <a:blip r:embed="rId17">
            <a:extLst>
              <a:ext uri="{28A0092B-C50C-407E-A947-70E740481C1C}">
                <a14:useLocalDpi xmlns:a14="http://schemas.microsoft.com/office/drawing/2010/main" val="0"/>
              </a:ext>
            </a:extLst>
          </a:blip>
          <a:srcRect l="29687" t="9775" r="26849" b="8730"/>
          <a:stretch/>
        </p:blipFill>
        <p:spPr>
          <a:xfrm>
            <a:off x="2726330" y="5677869"/>
            <a:ext cx="414317" cy="776856"/>
          </a:xfrm>
          <a:prstGeom prst="rect">
            <a:avLst/>
          </a:prstGeom>
        </p:spPr>
      </p:pic>
      <p:pic>
        <p:nvPicPr>
          <p:cNvPr id="74" name="図 73">
            <a:extLst>
              <a:ext uri="{FF2B5EF4-FFF2-40B4-BE49-F238E27FC236}">
                <a16:creationId xmlns:a16="http://schemas.microsoft.com/office/drawing/2014/main" id="{028D7A78-3D87-4B2D-A0D1-D9A60D1B3982}"/>
              </a:ext>
            </a:extLst>
          </p:cNvPr>
          <p:cNvPicPr>
            <a:picLocks noChangeAspect="1"/>
          </p:cNvPicPr>
          <p:nvPr/>
        </p:nvPicPr>
        <p:blipFill rotWithShape="1">
          <a:blip r:embed="rId18">
            <a:extLst>
              <a:ext uri="{28A0092B-C50C-407E-A947-70E740481C1C}">
                <a14:useLocalDpi xmlns:a14="http://schemas.microsoft.com/office/drawing/2010/main" val="0"/>
              </a:ext>
            </a:extLst>
          </a:blip>
          <a:srcRect l="8473" t="13701" r="18278" b="52727"/>
          <a:stretch/>
        </p:blipFill>
        <p:spPr>
          <a:xfrm rot="12651844">
            <a:off x="2662599" y="5764469"/>
            <a:ext cx="573888" cy="297033"/>
          </a:xfrm>
          <a:prstGeom prst="rect">
            <a:avLst/>
          </a:prstGeom>
        </p:spPr>
      </p:pic>
      <p:pic>
        <p:nvPicPr>
          <p:cNvPr id="77" name="図 76">
            <a:extLst>
              <a:ext uri="{FF2B5EF4-FFF2-40B4-BE49-F238E27FC236}">
                <a16:creationId xmlns:a16="http://schemas.microsoft.com/office/drawing/2014/main" id="{E389BEBA-BACB-44FA-BD9F-9280EAA8F94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918812" y="5642234"/>
            <a:ext cx="807518" cy="807518"/>
          </a:xfrm>
          <a:prstGeom prst="rect">
            <a:avLst/>
          </a:prstGeom>
        </p:spPr>
      </p:pic>
      <p:pic>
        <p:nvPicPr>
          <p:cNvPr id="78" name="図 77">
            <a:extLst>
              <a:ext uri="{FF2B5EF4-FFF2-40B4-BE49-F238E27FC236}">
                <a16:creationId xmlns:a16="http://schemas.microsoft.com/office/drawing/2014/main" id="{D345242D-93A9-4392-A865-306C8174372D}"/>
              </a:ext>
            </a:extLst>
          </p:cNvPr>
          <p:cNvPicPr>
            <a:picLocks noChangeAspect="1"/>
          </p:cNvPicPr>
          <p:nvPr/>
        </p:nvPicPr>
        <p:blipFill rotWithShape="1">
          <a:blip r:embed="rId20">
            <a:extLst>
              <a:ext uri="{28A0092B-C50C-407E-A947-70E740481C1C}">
                <a14:useLocalDpi xmlns:a14="http://schemas.microsoft.com/office/drawing/2010/main" val="0"/>
              </a:ext>
            </a:extLst>
          </a:blip>
          <a:srcRect l="11483" r="10087"/>
          <a:stretch/>
        </p:blipFill>
        <p:spPr>
          <a:xfrm>
            <a:off x="3323277" y="5695341"/>
            <a:ext cx="644998" cy="822376"/>
          </a:xfrm>
          <a:prstGeom prst="rect">
            <a:avLst/>
          </a:prstGeom>
        </p:spPr>
      </p:pic>
      <p:sp>
        <p:nvSpPr>
          <p:cNvPr id="79" name="テキスト ボックス 78">
            <a:extLst>
              <a:ext uri="{FF2B5EF4-FFF2-40B4-BE49-F238E27FC236}">
                <a16:creationId xmlns:a16="http://schemas.microsoft.com/office/drawing/2014/main" id="{C51206AD-7842-4B7F-8916-A027256CD3DA}"/>
              </a:ext>
            </a:extLst>
          </p:cNvPr>
          <p:cNvSpPr txBox="1"/>
          <p:nvPr/>
        </p:nvSpPr>
        <p:spPr>
          <a:xfrm>
            <a:off x="3463588" y="4694611"/>
            <a:ext cx="2324395" cy="923330"/>
          </a:xfrm>
          <a:prstGeom prst="rect">
            <a:avLst/>
          </a:prstGeom>
          <a:noFill/>
        </p:spPr>
        <p:txBody>
          <a:bodyPr wrap="square" rtlCol="0">
            <a:spAutoFit/>
          </a:bodyPr>
          <a:lstStyle/>
          <a:p>
            <a:r>
              <a:rPr kumimoji="1" lang="ja-JP" altLang="en-US" dirty="0"/>
              <a:t>チェーンガンを天井に打ち込んで投げ縄で救出</a:t>
            </a:r>
          </a:p>
        </p:txBody>
      </p:sp>
      <p:pic>
        <p:nvPicPr>
          <p:cNvPr id="80" name="図 79">
            <a:extLst>
              <a:ext uri="{FF2B5EF4-FFF2-40B4-BE49-F238E27FC236}">
                <a16:creationId xmlns:a16="http://schemas.microsoft.com/office/drawing/2014/main" id="{EDB3C0B3-2C1C-4011-9D0E-CBCFCE7880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465670" y="4250160"/>
            <a:ext cx="1797659" cy="1540593"/>
          </a:xfrm>
          <a:prstGeom prst="rect">
            <a:avLst/>
          </a:prstGeom>
        </p:spPr>
      </p:pic>
      <p:pic>
        <p:nvPicPr>
          <p:cNvPr id="81" name="図 80">
            <a:extLst>
              <a:ext uri="{FF2B5EF4-FFF2-40B4-BE49-F238E27FC236}">
                <a16:creationId xmlns:a16="http://schemas.microsoft.com/office/drawing/2014/main" id="{AD976DAD-A8B4-4BE4-87F1-D732EB590B0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750103" y="4279554"/>
            <a:ext cx="1674534" cy="1710838"/>
          </a:xfrm>
          <a:prstGeom prst="rect">
            <a:avLst/>
          </a:prstGeom>
        </p:spPr>
      </p:pic>
      <p:pic>
        <p:nvPicPr>
          <p:cNvPr id="84" name="図 83">
            <a:extLst>
              <a:ext uri="{FF2B5EF4-FFF2-40B4-BE49-F238E27FC236}">
                <a16:creationId xmlns:a16="http://schemas.microsoft.com/office/drawing/2014/main" id="{561ECF6A-C597-48C4-A83B-394DB3B96C6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351099" y="5079735"/>
            <a:ext cx="447435" cy="696534"/>
          </a:xfrm>
          <a:prstGeom prst="rect">
            <a:avLst/>
          </a:prstGeom>
        </p:spPr>
      </p:pic>
      <p:pic>
        <p:nvPicPr>
          <p:cNvPr id="86" name="図 85">
            <a:extLst>
              <a:ext uri="{FF2B5EF4-FFF2-40B4-BE49-F238E27FC236}">
                <a16:creationId xmlns:a16="http://schemas.microsoft.com/office/drawing/2014/main" id="{B6366A3E-FC41-4BEA-960F-A558996B11AE}"/>
              </a:ext>
            </a:extLst>
          </p:cNvPr>
          <p:cNvPicPr>
            <a:picLocks noChangeAspect="1"/>
          </p:cNvPicPr>
          <p:nvPr/>
        </p:nvPicPr>
        <p:blipFill rotWithShape="1">
          <a:blip r:embed="rId24">
            <a:extLst>
              <a:ext uri="{28A0092B-C50C-407E-A947-70E740481C1C}">
                <a14:useLocalDpi xmlns:a14="http://schemas.microsoft.com/office/drawing/2010/main" val="0"/>
              </a:ext>
            </a:extLst>
          </a:blip>
          <a:srcRect l="13120" t="15872" r="13262" b="26034"/>
          <a:stretch/>
        </p:blipFill>
        <p:spPr>
          <a:xfrm rot="21044766" flipH="1">
            <a:off x="8518848" y="5084220"/>
            <a:ext cx="137043" cy="108145"/>
          </a:xfrm>
          <a:prstGeom prst="rect">
            <a:avLst/>
          </a:prstGeom>
        </p:spPr>
      </p:pic>
      <p:pic>
        <p:nvPicPr>
          <p:cNvPr id="88" name="図 87">
            <a:extLst>
              <a:ext uri="{FF2B5EF4-FFF2-40B4-BE49-F238E27FC236}">
                <a16:creationId xmlns:a16="http://schemas.microsoft.com/office/drawing/2014/main" id="{3E5A8654-4ED4-47CD-AF0F-5DF265754DD5}"/>
              </a:ext>
            </a:extLst>
          </p:cNvPr>
          <p:cNvPicPr>
            <a:picLocks noChangeAspect="1"/>
          </p:cNvPicPr>
          <p:nvPr/>
        </p:nvPicPr>
        <p:blipFill rotWithShape="1">
          <a:blip r:embed="rId25">
            <a:extLst>
              <a:ext uri="{28A0092B-C50C-407E-A947-70E740481C1C}">
                <a14:useLocalDpi xmlns:a14="http://schemas.microsoft.com/office/drawing/2010/main" val="0"/>
              </a:ext>
            </a:extLst>
          </a:blip>
          <a:srcRect l="30115" t="7726" r="34348" b="9775"/>
          <a:stretch/>
        </p:blipFill>
        <p:spPr>
          <a:xfrm flipH="1">
            <a:off x="7553679" y="5054771"/>
            <a:ext cx="310781" cy="721498"/>
          </a:xfrm>
          <a:prstGeom prst="rect">
            <a:avLst/>
          </a:prstGeom>
        </p:spPr>
      </p:pic>
      <p:pic>
        <p:nvPicPr>
          <p:cNvPr id="90" name="図 89">
            <a:extLst>
              <a:ext uri="{FF2B5EF4-FFF2-40B4-BE49-F238E27FC236}">
                <a16:creationId xmlns:a16="http://schemas.microsoft.com/office/drawing/2014/main" id="{F0140A0F-9C23-4239-851E-ECCF64A8595F}"/>
              </a:ext>
            </a:extLst>
          </p:cNvPr>
          <p:cNvPicPr>
            <a:picLocks noChangeAspect="1"/>
          </p:cNvPicPr>
          <p:nvPr/>
        </p:nvPicPr>
        <p:blipFill rotWithShape="1">
          <a:blip r:embed="rId26">
            <a:extLst>
              <a:ext uri="{28A0092B-C50C-407E-A947-70E740481C1C}">
                <a14:useLocalDpi xmlns:a14="http://schemas.microsoft.com/office/drawing/2010/main" val="0"/>
              </a:ext>
            </a:extLst>
          </a:blip>
          <a:srcRect l="35506" t="7725" r="38698" b="8380"/>
          <a:stretch/>
        </p:blipFill>
        <p:spPr>
          <a:xfrm>
            <a:off x="8897640" y="5060477"/>
            <a:ext cx="221854" cy="721499"/>
          </a:xfrm>
          <a:prstGeom prst="rect">
            <a:avLst/>
          </a:prstGeom>
        </p:spPr>
      </p:pic>
      <p:pic>
        <p:nvPicPr>
          <p:cNvPr id="92" name="図 91">
            <a:extLst>
              <a:ext uri="{FF2B5EF4-FFF2-40B4-BE49-F238E27FC236}">
                <a16:creationId xmlns:a16="http://schemas.microsoft.com/office/drawing/2014/main" id="{622CA4F0-1649-414B-BB72-ECCBC2395C10}"/>
              </a:ext>
            </a:extLst>
          </p:cNvPr>
          <p:cNvPicPr>
            <a:picLocks noChangeAspect="1"/>
          </p:cNvPicPr>
          <p:nvPr/>
        </p:nvPicPr>
        <p:blipFill rotWithShape="1">
          <a:blip r:embed="rId27">
            <a:extLst>
              <a:ext uri="{28A0092B-C50C-407E-A947-70E740481C1C}">
                <a14:useLocalDpi xmlns:a14="http://schemas.microsoft.com/office/drawing/2010/main" val="0"/>
              </a:ext>
            </a:extLst>
          </a:blip>
          <a:srcRect l="36227" t="10796" r="34565" b="8731"/>
          <a:stretch/>
        </p:blipFill>
        <p:spPr>
          <a:xfrm>
            <a:off x="9749505" y="5054771"/>
            <a:ext cx="261862" cy="721498"/>
          </a:xfrm>
          <a:prstGeom prst="rect">
            <a:avLst/>
          </a:prstGeom>
        </p:spPr>
      </p:pic>
      <p:sp>
        <p:nvSpPr>
          <p:cNvPr id="93" name="テキスト ボックス 92">
            <a:extLst>
              <a:ext uri="{FF2B5EF4-FFF2-40B4-BE49-F238E27FC236}">
                <a16:creationId xmlns:a16="http://schemas.microsoft.com/office/drawing/2014/main" id="{95D80293-458E-4466-8671-D74992A6D1BC}"/>
              </a:ext>
            </a:extLst>
          </p:cNvPr>
          <p:cNvSpPr txBox="1"/>
          <p:nvPr/>
        </p:nvSpPr>
        <p:spPr>
          <a:xfrm>
            <a:off x="6513929" y="5990392"/>
            <a:ext cx="5001820" cy="646331"/>
          </a:xfrm>
          <a:prstGeom prst="rect">
            <a:avLst/>
          </a:prstGeom>
          <a:noFill/>
        </p:spPr>
        <p:txBody>
          <a:bodyPr wrap="square" rtlCol="0">
            <a:spAutoFit/>
          </a:bodyPr>
          <a:lstStyle/>
          <a:p>
            <a:r>
              <a:rPr lang="ja-JP" altLang="en-US" dirty="0"/>
              <a:t>村ではアイテムの購入や武器の強化ができる。</a:t>
            </a:r>
            <a:endParaRPr lang="en-US" altLang="ja-JP" dirty="0"/>
          </a:p>
          <a:p>
            <a:r>
              <a:rPr kumimoji="1" lang="ja-JP" altLang="en-US" dirty="0"/>
              <a:t>村人を送り届けると割引を受けられる</a:t>
            </a:r>
          </a:p>
        </p:txBody>
      </p:sp>
    </p:spTree>
    <p:extLst>
      <p:ext uri="{BB962C8B-B14F-4D97-AF65-F5344CB8AC3E}">
        <p14:creationId xmlns:p14="http://schemas.microsoft.com/office/powerpoint/2010/main" val="2578825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37C1A6A-80DC-4862-BC2E-A0F04133B71D}"/>
              </a:ext>
            </a:extLst>
          </p:cNvPr>
          <p:cNvPicPr>
            <a:picLocks noChangeAspect="1"/>
          </p:cNvPicPr>
          <p:nvPr/>
        </p:nvPicPr>
        <p:blipFill rotWithShape="1">
          <a:blip r:embed="rId2">
            <a:extLst>
              <a:ext uri="{28A0092B-C50C-407E-A947-70E740481C1C}">
                <a14:useLocalDpi xmlns:a14="http://schemas.microsoft.com/office/drawing/2010/main" val="0"/>
              </a:ext>
            </a:extLst>
          </a:blip>
          <a:srcRect t="15542"/>
          <a:stretch/>
        </p:blipFill>
        <p:spPr>
          <a:xfrm>
            <a:off x="0" y="0"/>
            <a:ext cx="12192000" cy="6858000"/>
          </a:xfrm>
          <a:prstGeom prst="rect">
            <a:avLst/>
          </a:prstGeom>
        </p:spPr>
      </p:pic>
      <p:sp>
        <p:nvSpPr>
          <p:cNvPr id="4" name="正方形/長方形 3">
            <a:extLst>
              <a:ext uri="{FF2B5EF4-FFF2-40B4-BE49-F238E27FC236}">
                <a16:creationId xmlns:a16="http://schemas.microsoft.com/office/drawing/2014/main" id="{A935936F-FB7B-4A43-9EC6-CAA6DD3645E2}"/>
              </a:ext>
            </a:extLst>
          </p:cNvPr>
          <p:cNvSpPr/>
          <p:nvPr/>
        </p:nvSpPr>
        <p:spPr>
          <a:xfrm>
            <a:off x="0" y="0"/>
            <a:ext cx="12192000" cy="6858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03785CA8-77E3-46BF-B840-135D9E314322}"/>
              </a:ext>
            </a:extLst>
          </p:cNvPr>
          <p:cNvPicPr>
            <a:picLocks noChangeAspect="1"/>
          </p:cNvPicPr>
          <p:nvPr/>
        </p:nvPicPr>
        <p:blipFill rotWithShape="1">
          <a:blip r:embed="rId3">
            <a:extLst>
              <a:ext uri="{28A0092B-C50C-407E-A947-70E740481C1C}">
                <a14:useLocalDpi xmlns:a14="http://schemas.microsoft.com/office/drawing/2010/main" val="0"/>
              </a:ext>
            </a:extLst>
          </a:blip>
          <a:srcRect l="51847" t="53964" r="39747" b="1716"/>
          <a:stretch/>
        </p:blipFill>
        <p:spPr>
          <a:xfrm rot="5400000">
            <a:off x="5709929" y="-716993"/>
            <a:ext cx="772142" cy="2658633"/>
          </a:xfrm>
          <a:prstGeom prst="rect">
            <a:avLst/>
          </a:prstGeom>
        </p:spPr>
      </p:pic>
      <p:sp>
        <p:nvSpPr>
          <p:cNvPr id="7" name="テキスト ボックス 6">
            <a:extLst>
              <a:ext uri="{FF2B5EF4-FFF2-40B4-BE49-F238E27FC236}">
                <a16:creationId xmlns:a16="http://schemas.microsoft.com/office/drawing/2014/main" id="{2D252228-7D4C-419B-9C6E-54ADFAB70640}"/>
              </a:ext>
            </a:extLst>
          </p:cNvPr>
          <p:cNvSpPr txBox="1"/>
          <p:nvPr/>
        </p:nvSpPr>
        <p:spPr>
          <a:xfrm>
            <a:off x="5061533" y="319935"/>
            <a:ext cx="2273755" cy="584775"/>
          </a:xfrm>
          <a:prstGeom prst="rect">
            <a:avLst/>
          </a:prstGeom>
          <a:noFill/>
        </p:spPr>
        <p:txBody>
          <a:bodyPr wrap="square" rtlCol="0">
            <a:spAutoFit/>
          </a:bodyPr>
          <a:lstStyle/>
          <a:p>
            <a:r>
              <a:rPr lang="ja-JP" altLang="en-US" sz="3200" dirty="0">
                <a:solidFill>
                  <a:schemeClr val="bg1"/>
                </a:solidFill>
              </a:rPr>
              <a:t>武器の強化</a:t>
            </a:r>
            <a:endParaRPr kumimoji="1" lang="ja-JP" altLang="en-US" sz="3200" dirty="0">
              <a:solidFill>
                <a:schemeClr val="bg1"/>
              </a:solidFill>
            </a:endParaRPr>
          </a:p>
        </p:txBody>
      </p:sp>
      <p:sp>
        <p:nvSpPr>
          <p:cNvPr id="9" name="正方形/長方形 8">
            <a:extLst>
              <a:ext uri="{FF2B5EF4-FFF2-40B4-BE49-F238E27FC236}">
                <a16:creationId xmlns:a16="http://schemas.microsoft.com/office/drawing/2014/main" id="{E9B4A8F8-4D15-4D82-9838-40812BE72EBB}"/>
              </a:ext>
            </a:extLst>
          </p:cNvPr>
          <p:cNvSpPr/>
          <p:nvPr/>
        </p:nvSpPr>
        <p:spPr>
          <a:xfrm>
            <a:off x="323903" y="2312373"/>
            <a:ext cx="4346174" cy="3540154"/>
          </a:xfrm>
          <a:prstGeom prst="rect">
            <a:avLst/>
          </a:pr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412C8FAE-5576-473E-92A2-8B5FAA8E4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58" y="1772742"/>
            <a:ext cx="2630809" cy="778505"/>
          </a:xfrm>
          <a:prstGeom prst="rect">
            <a:avLst/>
          </a:prstGeom>
        </p:spPr>
      </p:pic>
      <p:sp>
        <p:nvSpPr>
          <p:cNvPr id="10" name="テキスト ボックス 9">
            <a:extLst>
              <a:ext uri="{FF2B5EF4-FFF2-40B4-BE49-F238E27FC236}">
                <a16:creationId xmlns:a16="http://schemas.microsoft.com/office/drawing/2014/main" id="{4F209DB8-27EA-4153-B3D9-F63E8DA948A6}"/>
              </a:ext>
            </a:extLst>
          </p:cNvPr>
          <p:cNvSpPr txBox="1"/>
          <p:nvPr/>
        </p:nvSpPr>
        <p:spPr>
          <a:xfrm>
            <a:off x="166522" y="1900384"/>
            <a:ext cx="2097247" cy="523220"/>
          </a:xfrm>
          <a:prstGeom prst="rect">
            <a:avLst/>
          </a:prstGeom>
          <a:noFill/>
        </p:spPr>
        <p:txBody>
          <a:bodyPr wrap="square" rtlCol="0">
            <a:spAutoFit/>
          </a:bodyPr>
          <a:lstStyle/>
          <a:p>
            <a:r>
              <a:rPr kumimoji="1" lang="ja-JP" altLang="en-US" sz="2800" dirty="0"/>
              <a:t>火薬の強化</a:t>
            </a:r>
          </a:p>
        </p:txBody>
      </p:sp>
      <p:sp>
        <p:nvSpPr>
          <p:cNvPr id="11" name="テキスト ボックス 10">
            <a:extLst>
              <a:ext uri="{FF2B5EF4-FFF2-40B4-BE49-F238E27FC236}">
                <a16:creationId xmlns:a16="http://schemas.microsoft.com/office/drawing/2014/main" id="{BD714154-FD6C-4F94-BC22-2C8237869313}"/>
              </a:ext>
            </a:extLst>
          </p:cNvPr>
          <p:cNvSpPr txBox="1"/>
          <p:nvPr/>
        </p:nvSpPr>
        <p:spPr>
          <a:xfrm>
            <a:off x="550985" y="5195705"/>
            <a:ext cx="3959604" cy="646331"/>
          </a:xfrm>
          <a:prstGeom prst="rect">
            <a:avLst/>
          </a:prstGeom>
          <a:noFill/>
        </p:spPr>
        <p:txBody>
          <a:bodyPr wrap="square" rtlCol="0">
            <a:spAutoFit/>
          </a:bodyPr>
          <a:lstStyle/>
          <a:p>
            <a:r>
              <a:rPr kumimoji="1" lang="ja-JP" altLang="en-US" dirty="0"/>
              <a:t>弾速が上がり素早い敵を捕らえやすくなる</a:t>
            </a:r>
          </a:p>
        </p:txBody>
      </p:sp>
      <p:sp>
        <p:nvSpPr>
          <p:cNvPr id="12" name="テキスト ボックス 11">
            <a:extLst>
              <a:ext uri="{FF2B5EF4-FFF2-40B4-BE49-F238E27FC236}">
                <a16:creationId xmlns:a16="http://schemas.microsoft.com/office/drawing/2014/main" id="{30B88F26-2A79-459C-83BF-A68378141B49}"/>
              </a:ext>
            </a:extLst>
          </p:cNvPr>
          <p:cNvSpPr txBox="1"/>
          <p:nvPr/>
        </p:nvSpPr>
        <p:spPr>
          <a:xfrm>
            <a:off x="275746" y="2491984"/>
            <a:ext cx="864066" cy="307777"/>
          </a:xfrm>
          <a:prstGeom prst="rect">
            <a:avLst/>
          </a:prstGeom>
          <a:noFill/>
        </p:spPr>
        <p:txBody>
          <a:bodyPr wrap="square" rtlCol="0">
            <a:spAutoFit/>
          </a:bodyPr>
          <a:lstStyle/>
          <a:p>
            <a:r>
              <a:rPr kumimoji="1" lang="en-US" altLang="ja-JP" sz="1400" dirty="0"/>
              <a:t>Before</a:t>
            </a:r>
            <a:endParaRPr kumimoji="1" lang="ja-JP" altLang="en-US" sz="1400" dirty="0"/>
          </a:p>
        </p:txBody>
      </p:sp>
      <p:sp>
        <p:nvSpPr>
          <p:cNvPr id="13" name="テキスト ボックス 12">
            <a:extLst>
              <a:ext uri="{FF2B5EF4-FFF2-40B4-BE49-F238E27FC236}">
                <a16:creationId xmlns:a16="http://schemas.microsoft.com/office/drawing/2014/main" id="{CB8795A3-B703-422B-A4C7-BC83547B5D62}"/>
              </a:ext>
            </a:extLst>
          </p:cNvPr>
          <p:cNvSpPr txBox="1"/>
          <p:nvPr/>
        </p:nvSpPr>
        <p:spPr>
          <a:xfrm>
            <a:off x="307861" y="3872795"/>
            <a:ext cx="707364" cy="307777"/>
          </a:xfrm>
          <a:prstGeom prst="rect">
            <a:avLst/>
          </a:prstGeom>
          <a:noFill/>
        </p:spPr>
        <p:txBody>
          <a:bodyPr wrap="square" rtlCol="0">
            <a:spAutoFit/>
          </a:bodyPr>
          <a:lstStyle/>
          <a:p>
            <a:r>
              <a:rPr kumimoji="1" lang="en-US" altLang="ja-JP" sz="1400" dirty="0"/>
              <a:t>After</a:t>
            </a:r>
            <a:endParaRPr kumimoji="1" lang="ja-JP" altLang="en-US" sz="1400" dirty="0"/>
          </a:p>
        </p:txBody>
      </p:sp>
      <p:pic>
        <p:nvPicPr>
          <p:cNvPr id="16" name="図 15">
            <a:extLst>
              <a:ext uri="{FF2B5EF4-FFF2-40B4-BE49-F238E27FC236}">
                <a16:creationId xmlns:a16="http://schemas.microsoft.com/office/drawing/2014/main" id="{762A2711-42D4-411A-8DD5-B09E5BD74AA1}"/>
              </a:ext>
            </a:extLst>
          </p:cNvPr>
          <p:cNvPicPr>
            <a:picLocks noChangeAspect="1"/>
          </p:cNvPicPr>
          <p:nvPr/>
        </p:nvPicPr>
        <p:blipFill rotWithShape="1">
          <a:blip r:embed="rId5">
            <a:extLst>
              <a:ext uri="{28A0092B-C50C-407E-A947-70E740481C1C}">
                <a14:useLocalDpi xmlns:a14="http://schemas.microsoft.com/office/drawing/2010/main" val="0"/>
              </a:ext>
            </a:extLst>
          </a:blip>
          <a:srcRect l="25554" t="6916" r="8980" b="13395"/>
          <a:stretch/>
        </p:blipFill>
        <p:spPr>
          <a:xfrm rot="21046219">
            <a:off x="800741" y="2854438"/>
            <a:ext cx="526873" cy="641350"/>
          </a:xfrm>
          <a:prstGeom prst="rect">
            <a:avLst/>
          </a:prstGeom>
        </p:spPr>
      </p:pic>
      <p:pic>
        <p:nvPicPr>
          <p:cNvPr id="17" name="図 16">
            <a:extLst>
              <a:ext uri="{FF2B5EF4-FFF2-40B4-BE49-F238E27FC236}">
                <a16:creationId xmlns:a16="http://schemas.microsoft.com/office/drawing/2014/main" id="{91FC6EC3-C473-4E65-A380-C46A83FADD5B}"/>
              </a:ext>
            </a:extLst>
          </p:cNvPr>
          <p:cNvPicPr>
            <a:picLocks noChangeAspect="1"/>
          </p:cNvPicPr>
          <p:nvPr/>
        </p:nvPicPr>
        <p:blipFill rotWithShape="1">
          <a:blip r:embed="rId6">
            <a:extLst>
              <a:ext uri="{28A0092B-C50C-407E-A947-70E740481C1C}">
                <a14:useLocalDpi xmlns:a14="http://schemas.microsoft.com/office/drawing/2010/main" val="0"/>
              </a:ext>
            </a:extLst>
          </a:blip>
          <a:srcRect l="47578" t="17920" r="39343" b="28196"/>
          <a:stretch/>
        </p:blipFill>
        <p:spPr>
          <a:xfrm rot="4091637">
            <a:off x="1478827" y="2553441"/>
            <a:ext cx="155931" cy="642452"/>
          </a:xfrm>
          <a:prstGeom prst="rect">
            <a:avLst/>
          </a:prstGeom>
        </p:spPr>
      </p:pic>
      <p:pic>
        <p:nvPicPr>
          <p:cNvPr id="18" name="図 17">
            <a:extLst>
              <a:ext uri="{FF2B5EF4-FFF2-40B4-BE49-F238E27FC236}">
                <a16:creationId xmlns:a16="http://schemas.microsoft.com/office/drawing/2014/main" id="{FD1DDFAB-84D8-4C34-A9B4-56DA64FE4F75}"/>
              </a:ext>
            </a:extLst>
          </p:cNvPr>
          <p:cNvPicPr>
            <a:picLocks noChangeAspect="1"/>
          </p:cNvPicPr>
          <p:nvPr/>
        </p:nvPicPr>
        <p:blipFill rotWithShape="1">
          <a:blip r:embed="rId6">
            <a:extLst>
              <a:ext uri="{28A0092B-C50C-407E-A947-70E740481C1C}">
                <a14:useLocalDpi xmlns:a14="http://schemas.microsoft.com/office/drawing/2010/main" val="0"/>
              </a:ext>
            </a:extLst>
          </a:blip>
          <a:srcRect l="47578" t="17920" r="39343" b="28196"/>
          <a:stretch/>
        </p:blipFill>
        <p:spPr>
          <a:xfrm rot="4091637">
            <a:off x="2083244" y="2448945"/>
            <a:ext cx="155931" cy="642452"/>
          </a:xfrm>
          <a:prstGeom prst="rect">
            <a:avLst/>
          </a:prstGeom>
        </p:spPr>
      </p:pic>
      <p:cxnSp>
        <p:nvCxnSpPr>
          <p:cNvPr id="20" name="直線矢印コネクタ 19">
            <a:extLst>
              <a:ext uri="{FF2B5EF4-FFF2-40B4-BE49-F238E27FC236}">
                <a16:creationId xmlns:a16="http://schemas.microsoft.com/office/drawing/2014/main" id="{0A640F9C-EE89-4957-A47B-9EF2F71D52B2}"/>
              </a:ext>
            </a:extLst>
          </p:cNvPr>
          <p:cNvCxnSpPr>
            <a:cxnSpLocks/>
          </p:cNvCxnSpPr>
          <p:nvPr/>
        </p:nvCxnSpPr>
        <p:spPr>
          <a:xfrm>
            <a:off x="2426060" y="2822748"/>
            <a:ext cx="837839" cy="51266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15" name="図 14">
            <a:extLst>
              <a:ext uri="{FF2B5EF4-FFF2-40B4-BE49-F238E27FC236}">
                <a16:creationId xmlns:a16="http://schemas.microsoft.com/office/drawing/2014/main" id="{63944A08-DDF4-46CD-9D17-8F2529A23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28020">
            <a:off x="2538968" y="2728955"/>
            <a:ext cx="612023" cy="612023"/>
          </a:xfrm>
          <a:prstGeom prst="rect">
            <a:avLst/>
          </a:prstGeom>
        </p:spPr>
      </p:pic>
      <p:pic>
        <p:nvPicPr>
          <p:cNvPr id="23" name="図 22">
            <a:extLst>
              <a:ext uri="{FF2B5EF4-FFF2-40B4-BE49-F238E27FC236}">
                <a16:creationId xmlns:a16="http://schemas.microsoft.com/office/drawing/2014/main" id="{05550321-CE31-47DD-B8BC-D3A695499190}"/>
              </a:ext>
            </a:extLst>
          </p:cNvPr>
          <p:cNvPicPr>
            <a:picLocks noChangeAspect="1"/>
          </p:cNvPicPr>
          <p:nvPr/>
        </p:nvPicPr>
        <p:blipFill rotWithShape="1">
          <a:blip r:embed="rId8">
            <a:extLst>
              <a:ext uri="{28A0092B-C50C-407E-A947-70E740481C1C}">
                <a14:useLocalDpi xmlns:a14="http://schemas.microsoft.com/office/drawing/2010/main" val="0"/>
              </a:ext>
            </a:extLst>
          </a:blip>
          <a:srcRect l="12535" t="12251" r="10716" b="11192"/>
          <a:stretch/>
        </p:blipFill>
        <p:spPr>
          <a:xfrm rot="1902268">
            <a:off x="2461782" y="2575191"/>
            <a:ext cx="233916" cy="233504"/>
          </a:xfrm>
          <a:prstGeom prst="rect">
            <a:avLst/>
          </a:prstGeom>
        </p:spPr>
      </p:pic>
      <p:pic>
        <p:nvPicPr>
          <p:cNvPr id="25" name="図 24">
            <a:extLst>
              <a:ext uri="{FF2B5EF4-FFF2-40B4-BE49-F238E27FC236}">
                <a16:creationId xmlns:a16="http://schemas.microsoft.com/office/drawing/2014/main" id="{42F9AC3D-9AE3-40FE-8741-037121C931F6}"/>
              </a:ext>
            </a:extLst>
          </p:cNvPr>
          <p:cNvPicPr>
            <a:picLocks noChangeAspect="1"/>
          </p:cNvPicPr>
          <p:nvPr/>
        </p:nvPicPr>
        <p:blipFill rotWithShape="1">
          <a:blip r:embed="rId9">
            <a:extLst>
              <a:ext uri="{28A0092B-C50C-407E-A947-70E740481C1C}">
                <a14:useLocalDpi xmlns:a14="http://schemas.microsoft.com/office/drawing/2010/main" val="0"/>
              </a:ext>
            </a:extLst>
          </a:blip>
          <a:srcRect l="67057" t="26922" r="17786" b="50625"/>
          <a:stretch/>
        </p:blipFill>
        <p:spPr>
          <a:xfrm rot="1117359">
            <a:off x="3238622" y="2826666"/>
            <a:ext cx="422147" cy="416599"/>
          </a:xfrm>
          <a:prstGeom prst="rect">
            <a:avLst/>
          </a:prstGeom>
        </p:spPr>
      </p:pic>
      <p:pic>
        <p:nvPicPr>
          <p:cNvPr id="27" name="図 26">
            <a:extLst>
              <a:ext uri="{FF2B5EF4-FFF2-40B4-BE49-F238E27FC236}">
                <a16:creationId xmlns:a16="http://schemas.microsoft.com/office/drawing/2014/main" id="{CA0F1896-BD8E-48A2-983E-1C4BA35C5D87}"/>
              </a:ext>
            </a:extLst>
          </p:cNvPr>
          <p:cNvPicPr>
            <a:picLocks noChangeAspect="1"/>
          </p:cNvPicPr>
          <p:nvPr/>
        </p:nvPicPr>
        <p:blipFill rotWithShape="1">
          <a:blip r:embed="rId9">
            <a:extLst>
              <a:ext uri="{28A0092B-C50C-407E-A947-70E740481C1C}">
                <a14:useLocalDpi xmlns:a14="http://schemas.microsoft.com/office/drawing/2010/main" val="0"/>
              </a:ext>
            </a:extLst>
          </a:blip>
          <a:srcRect l="50760" t="50942" r="33350" b="26726"/>
          <a:stretch/>
        </p:blipFill>
        <p:spPr>
          <a:xfrm rot="21069697">
            <a:off x="387571" y="2818807"/>
            <a:ext cx="420521" cy="393697"/>
          </a:xfrm>
          <a:prstGeom prst="rect">
            <a:avLst/>
          </a:prstGeom>
        </p:spPr>
      </p:pic>
      <p:pic>
        <p:nvPicPr>
          <p:cNvPr id="28" name="図 27">
            <a:extLst>
              <a:ext uri="{FF2B5EF4-FFF2-40B4-BE49-F238E27FC236}">
                <a16:creationId xmlns:a16="http://schemas.microsoft.com/office/drawing/2014/main" id="{26D37EF1-A47F-4B53-954A-F456D6023D2F}"/>
              </a:ext>
            </a:extLst>
          </p:cNvPr>
          <p:cNvPicPr>
            <a:picLocks noChangeAspect="1"/>
          </p:cNvPicPr>
          <p:nvPr/>
        </p:nvPicPr>
        <p:blipFill rotWithShape="1">
          <a:blip r:embed="rId5">
            <a:extLst>
              <a:ext uri="{28A0092B-C50C-407E-A947-70E740481C1C}">
                <a14:useLocalDpi xmlns:a14="http://schemas.microsoft.com/office/drawing/2010/main" val="0"/>
              </a:ext>
            </a:extLst>
          </a:blip>
          <a:srcRect l="25554" t="6916" r="8980" b="13395"/>
          <a:stretch/>
        </p:blipFill>
        <p:spPr>
          <a:xfrm rot="21046219">
            <a:off x="869548" y="4505467"/>
            <a:ext cx="526873" cy="641350"/>
          </a:xfrm>
          <a:prstGeom prst="rect">
            <a:avLst/>
          </a:prstGeom>
        </p:spPr>
      </p:pic>
      <p:pic>
        <p:nvPicPr>
          <p:cNvPr id="30" name="図 29">
            <a:extLst>
              <a:ext uri="{FF2B5EF4-FFF2-40B4-BE49-F238E27FC236}">
                <a16:creationId xmlns:a16="http://schemas.microsoft.com/office/drawing/2014/main" id="{B67233EF-B44F-432E-9895-D9BC4E00EAFB}"/>
              </a:ext>
            </a:extLst>
          </p:cNvPr>
          <p:cNvPicPr>
            <a:picLocks noChangeAspect="1"/>
          </p:cNvPicPr>
          <p:nvPr/>
        </p:nvPicPr>
        <p:blipFill rotWithShape="1">
          <a:blip r:embed="rId6">
            <a:extLst>
              <a:ext uri="{28A0092B-C50C-407E-A947-70E740481C1C}">
                <a14:useLocalDpi xmlns:a14="http://schemas.microsoft.com/office/drawing/2010/main" val="0"/>
              </a:ext>
            </a:extLst>
          </a:blip>
          <a:srcRect l="47578" t="17920" r="39343" b="28196"/>
          <a:stretch/>
        </p:blipFill>
        <p:spPr>
          <a:xfrm rot="4091637">
            <a:off x="1541689" y="4201005"/>
            <a:ext cx="155931" cy="642452"/>
          </a:xfrm>
          <a:prstGeom prst="rect">
            <a:avLst/>
          </a:prstGeom>
        </p:spPr>
      </p:pic>
      <p:pic>
        <p:nvPicPr>
          <p:cNvPr id="31" name="図 30">
            <a:extLst>
              <a:ext uri="{FF2B5EF4-FFF2-40B4-BE49-F238E27FC236}">
                <a16:creationId xmlns:a16="http://schemas.microsoft.com/office/drawing/2014/main" id="{7C2CBA96-E8D3-433D-BA2E-406BD21FC197}"/>
              </a:ext>
            </a:extLst>
          </p:cNvPr>
          <p:cNvPicPr>
            <a:picLocks noChangeAspect="1"/>
          </p:cNvPicPr>
          <p:nvPr/>
        </p:nvPicPr>
        <p:blipFill rotWithShape="1">
          <a:blip r:embed="rId6">
            <a:extLst>
              <a:ext uri="{28A0092B-C50C-407E-A947-70E740481C1C}">
                <a14:useLocalDpi xmlns:a14="http://schemas.microsoft.com/office/drawing/2010/main" val="0"/>
              </a:ext>
            </a:extLst>
          </a:blip>
          <a:srcRect l="47578" t="17920" r="39343" b="28196"/>
          <a:stretch/>
        </p:blipFill>
        <p:spPr>
          <a:xfrm rot="4091637">
            <a:off x="2153202" y="4096507"/>
            <a:ext cx="155931" cy="642452"/>
          </a:xfrm>
          <a:prstGeom prst="rect">
            <a:avLst/>
          </a:prstGeom>
        </p:spPr>
      </p:pic>
      <p:pic>
        <p:nvPicPr>
          <p:cNvPr id="32" name="図 31">
            <a:extLst>
              <a:ext uri="{FF2B5EF4-FFF2-40B4-BE49-F238E27FC236}">
                <a16:creationId xmlns:a16="http://schemas.microsoft.com/office/drawing/2014/main" id="{88D8A87D-E82C-4C36-BFBF-EF26D47399E4}"/>
              </a:ext>
            </a:extLst>
          </p:cNvPr>
          <p:cNvPicPr>
            <a:picLocks noChangeAspect="1"/>
          </p:cNvPicPr>
          <p:nvPr/>
        </p:nvPicPr>
        <p:blipFill rotWithShape="1">
          <a:blip r:embed="rId8">
            <a:extLst>
              <a:ext uri="{28A0092B-C50C-407E-A947-70E740481C1C}">
                <a14:useLocalDpi xmlns:a14="http://schemas.microsoft.com/office/drawing/2010/main" val="0"/>
              </a:ext>
            </a:extLst>
          </a:blip>
          <a:srcRect l="12535" t="12251" r="10716" b="11192"/>
          <a:stretch/>
        </p:blipFill>
        <p:spPr>
          <a:xfrm rot="1902268">
            <a:off x="2530514" y="4212415"/>
            <a:ext cx="233916" cy="233504"/>
          </a:xfrm>
          <a:prstGeom prst="rect">
            <a:avLst/>
          </a:prstGeom>
        </p:spPr>
      </p:pic>
      <p:pic>
        <p:nvPicPr>
          <p:cNvPr id="33" name="図 32">
            <a:extLst>
              <a:ext uri="{FF2B5EF4-FFF2-40B4-BE49-F238E27FC236}">
                <a16:creationId xmlns:a16="http://schemas.microsoft.com/office/drawing/2014/main" id="{F6406B8D-2299-4D75-BFB1-5458C244D5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976477">
            <a:off x="2384372" y="3866806"/>
            <a:ext cx="612023" cy="612023"/>
          </a:xfrm>
          <a:prstGeom prst="rect">
            <a:avLst/>
          </a:prstGeom>
        </p:spPr>
      </p:pic>
      <p:cxnSp>
        <p:nvCxnSpPr>
          <p:cNvPr id="35" name="直線矢印コネクタ 34">
            <a:extLst>
              <a:ext uri="{FF2B5EF4-FFF2-40B4-BE49-F238E27FC236}">
                <a16:creationId xmlns:a16="http://schemas.microsoft.com/office/drawing/2014/main" id="{9210162D-7E5E-45D8-B8D4-0A8CA5202B4A}"/>
              </a:ext>
            </a:extLst>
          </p:cNvPr>
          <p:cNvCxnSpPr/>
          <p:nvPr/>
        </p:nvCxnSpPr>
        <p:spPr>
          <a:xfrm flipH="1">
            <a:off x="1174026" y="4475033"/>
            <a:ext cx="1315406" cy="2895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7" name="図 36">
            <a:extLst>
              <a:ext uri="{FF2B5EF4-FFF2-40B4-BE49-F238E27FC236}">
                <a16:creationId xmlns:a16="http://schemas.microsoft.com/office/drawing/2014/main" id="{8B97CC8F-DD4C-4484-90BB-6CBBD804D69E}"/>
              </a:ext>
            </a:extLst>
          </p:cNvPr>
          <p:cNvPicPr>
            <a:picLocks noChangeAspect="1"/>
          </p:cNvPicPr>
          <p:nvPr/>
        </p:nvPicPr>
        <p:blipFill rotWithShape="1">
          <a:blip r:embed="rId9">
            <a:extLst>
              <a:ext uri="{28A0092B-C50C-407E-A947-70E740481C1C}">
                <a14:useLocalDpi xmlns:a14="http://schemas.microsoft.com/office/drawing/2010/main" val="0"/>
              </a:ext>
            </a:extLst>
          </a:blip>
          <a:srcRect l="82215" t="50000" r="2562" b="26866"/>
          <a:stretch/>
        </p:blipFill>
        <p:spPr>
          <a:xfrm rot="19825671">
            <a:off x="1878031" y="3964926"/>
            <a:ext cx="401928" cy="406891"/>
          </a:xfrm>
          <a:prstGeom prst="rect">
            <a:avLst/>
          </a:prstGeom>
        </p:spPr>
      </p:pic>
      <p:pic>
        <p:nvPicPr>
          <p:cNvPr id="39" name="図 38">
            <a:extLst>
              <a:ext uri="{FF2B5EF4-FFF2-40B4-BE49-F238E27FC236}">
                <a16:creationId xmlns:a16="http://schemas.microsoft.com/office/drawing/2014/main" id="{04B108B1-2502-421E-9F1E-D1237A0EA73A}"/>
              </a:ext>
            </a:extLst>
          </p:cNvPr>
          <p:cNvPicPr>
            <a:picLocks noChangeAspect="1"/>
          </p:cNvPicPr>
          <p:nvPr/>
        </p:nvPicPr>
        <p:blipFill rotWithShape="1">
          <a:blip r:embed="rId9">
            <a:extLst>
              <a:ext uri="{28A0092B-C50C-407E-A947-70E740481C1C}">
                <a14:useLocalDpi xmlns:a14="http://schemas.microsoft.com/office/drawing/2010/main" val="0"/>
              </a:ext>
            </a:extLst>
          </a:blip>
          <a:srcRect l="35419" t="26649" r="48509" b="50000"/>
          <a:stretch/>
        </p:blipFill>
        <p:spPr>
          <a:xfrm rot="20656153">
            <a:off x="412359" y="4404894"/>
            <a:ext cx="460870" cy="446051"/>
          </a:xfrm>
          <a:prstGeom prst="rect">
            <a:avLst/>
          </a:prstGeom>
        </p:spPr>
      </p:pic>
      <p:sp>
        <p:nvSpPr>
          <p:cNvPr id="42" name="正方形/長方形 41">
            <a:extLst>
              <a:ext uri="{FF2B5EF4-FFF2-40B4-BE49-F238E27FC236}">
                <a16:creationId xmlns:a16="http://schemas.microsoft.com/office/drawing/2014/main" id="{FB66E4C9-3E10-4246-B729-4620FBC49849}"/>
              </a:ext>
            </a:extLst>
          </p:cNvPr>
          <p:cNvSpPr/>
          <p:nvPr/>
        </p:nvSpPr>
        <p:spPr>
          <a:xfrm>
            <a:off x="5730678" y="1283515"/>
            <a:ext cx="732149" cy="5041783"/>
          </a:xfrm>
          <a:prstGeom prst="rect">
            <a:avLst/>
          </a:pr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866ACB16-7963-484D-ACE9-16AF51F29224}"/>
              </a:ext>
            </a:extLst>
          </p:cNvPr>
          <p:cNvPicPr>
            <a:picLocks noChangeAspect="1"/>
          </p:cNvPicPr>
          <p:nvPr/>
        </p:nvPicPr>
        <p:blipFill rotWithShape="1">
          <a:blip r:embed="rId10">
            <a:extLst>
              <a:ext uri="{28A0092B-C50C-407E-A947-70E740481C1C}">
                <a14:useLocalDpi xmlns:a14="http://schemas.microsoft.com/office/drawing/2010/main" val="0"/>
              </a:ext>
            </a:extLst>
          </a:blip>
          <a:srcRect l="4425" t="17857" r="23537" b="19388"/>
          <a:stretch/>
        </p:blipFill>
        <p:spPr>
          <a:xfrm rot="18423244">
            <a:off x="4337437" y="2242096"/>
            <a:ext cx="3721946" cy="3242322"/>
          </a:xfrm>
          <a:prstGeom prst="rect">
            <a:avLst/>
          </a:prstGeom>
        </p:spPr>
      </p:pic>
      <p:sp>
        <p:nvSpPr>
          <p:cNvPr id="43" name="正方形/長方形 42">
            <a:extLst>
              <a:ext uri="{FF2B5EF4-FFF2-40B4-BE49-F238E27FC236}">
                <a16:creationId xmlns:a16="http://schemas.microsoft.com/office/drawing/2014/main" id="{8D50C404-054E-4263-AE60-28DAC1D49C2E}"/>
              </a:ext>
            </a:extLst>
          </p:cNvPr>
          <p:cNvSpPr/>
          <p:nvPr/>
        </p:nvSpPr>
        <p:spPr>
          <a:xfrm>
            <a:off x="7537965" y="2312373"/>
            <a:ext cx="4346174" cy="3540154"/>
          </a:xfrm>
          <a:prstGeom prst="rect">
            <a:avLst/>
          </a:pr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cxnSp>
        <p:nvCxnSpPr>
          <p:cNvPr id="45" name="直線コネクタ 44">
            <a:extLst>
              <a:ext uri="{FF2B5EF4-FFF2-40B4-BE49-F238E27FC236}">
                <a16:creationId xmlns:a16="http://schemas.microsoft.com/office/drawing/2014/main" id="{FBD04B8D-FD28-4E08-BB28-3410FA585192}"/>
              </a:ext>
            </a:extLst>
          </p:cNvPr>
          <p:cNvCxnSpPr>
            <a:cxnSpLocks/>
          </p:cNvCxnSpPr>
          <p:nvPr/>
        </p:nvCxnSpPr>
        <p:spPr>
          <a:xfrm flipV="1">
            <a:off x="5172637" y="2184127"/>
            <a:ext cx="0" cy="2715044"/>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cxnSp>
        <p:nvCxnSpPr>
          <p:cNvPr id="46" name="直線コネクタ 45">
            <a:extLst>
              <a:ext uri="{FF2B5EF4-FFF2-40B4-BE49-F238E27FC236}">
                <a16:creationId xmlns:a16="http://schemas.microsoft.com/office/drawing/2014/main" id="{D99C02AC-1C7F-4205-9DDC-F2B14AAFD610}"/>
              </a:ext>
            </a:extLst>
          </p:cNvPr>
          <p:cNvCxnSpPr>
            <a:cxnSpLocks/>
          </p:cNvCxnSpPr>
          <p:nvPr/>
        </p:nvCxnSpPr>
        <p:spPr>
          <a:xfrm flipH="1" flipV="1">
            <a:off x="2445758" y="2176743"/>
            <a:ext cx="2726730" cy="14769"/>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cxnSp>
        <p:nvCxnSpPr>
          <p:cNvPr id="54" name="直線コネクタ 53">
            <a:extLst>
              <a:ext uri="{FF2B5EF4-FFF2-40B4-BE49-F238E27FC236}">
                <a16:creationId xmlns:a16="http://schemas.microsoft.com/office/drawing/2014/main" id="{71A1684B-3B78-40F8-854A-FC47C3D1F539}"/>
              </a:ext>
            </a:extLst>
          </p:cNvPr>
          <p:cNvCxnSpPr>
            <a:cxnSpLocks/>
          </p:cNvCxnSpPr>
          <p:nvPr/>
        </p:nvCxnSpPr>
        <p:spPr>
          <a:xfrm>
            <a:off x="5183421" y="4891883"/>
            <a:ext cx="739356" cy="7288"/>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57" name="図 56">
            <a:extLst>
              <a:ext uri="{FF2B5EF4-FFF2-40B4-BE49-F238E27FC236}">
                <a16:creationId xmlns:a16="http://schemas.microsoft.com/office/drawing/2014/main" id="{5296BEF2-1DCD-4E2A-9D43-3A4DB7A49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5433" y="1770188"/>
            <a:ext cx="2630809" cy="778505"/>
          </a:xfrm>
          <a:prstGeom prst="rect">
            <a:avLst/>
          </a:prstGeom>
        </p:spPr>
      </p:pic>
      <p:sp>
        <p:nvSpPr>
          <p:cNvPr id="58" name="テキスト ボックス 57">
            <a:extLst>
              <a:ext uri="{FF2B5EF4-FFF2-40B4-BE49-F238E27FC236}">
                <a16:creationId xmlns:a16="http://schemas.microsoft.com/office/drawing/2014/main" id="{11BD6AFF-4770-42AD-B130-9E077B86489D}"/>
              </a:ext>
            </a:extLst>
          </p:cNvPr>
          <p:cNvSpPr txBox="1"/>
          <p:nvPr/>
        </p:nvSpPr>
        <p:spPr>
          <a:xfrm>
            <a:off x="7449879" y="1929902"/>
            <a:ext cx="2006896" cy="523220"/>
          </a:xfrm>
          <a:prstGeom prst="rect">
            <a:avLst/>
          </a:prstGeom>
          <a:noFill/>
        </p:spPr>
        <p:txBody>
          <a:bodyPr wrap="square" rtlCol="0">
            <a:spAutoFit/>
          </a:bodyPr>
          <a:lstStyle/>
          <a:p>
            <a:r>
              <a:rPr kumimoji="1" lang="ja-JP" altLang="en-US" sz="2800" dirty="0"/>
              <a:t>先端の強化</a:t>
            </a:r>
          </a:p>
        </p:txBody>
      </p:sp>
      <p:cxnSp>
        <p:nvCxnSpPr>
          <p:cNvPr id="59" name="直線コネクタ 58">
            <a:extLst>
              <a:ext uri="{FF2B5EF4-FFF2-40B4-BE49-F238E27FC236}">
                <a16:creationId xmlns:a16="http://schemas.microsoft.com/office/drawing/2014/main" id="{37157A0D-4287-4008-8F30-859E52925C92}"/>
              </a:ext>
            </a:extLst>
          </p:cNvPr>
          <p:cNvCxnSpPr>
            <a:cxnSpLocks/>
          </p:cNvCxnSpPr>
          <p:nvPr/>
        </p:nvCxnSpPr>
        <p:spPr>
          <a:xfrm flipH="1">
            <a:off x="6047020" y="2145725"/>
            <a:ext cx="1288268"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67" name="図 66">
            <a:extLst>
              <a:ext uri="{FF2B5EF4-FFF2-40B4-BE49-F238E27FC236}">
                <a16:creationId xmlns:a16="http://schemas.microsoft.com/office/drawing/2014/main" id="{A4B7BE01-D690-4F3D-8812-D2392B058639}"/>
              </a:ext>
            </a:extLst>
          </p:cNvPr>
          <p:cNvPicPr>
            <a:picLocks noChangeAspect="1"/>
          </p:cNvPicPr>
          <p:nvPr/>
        </p:nvPicPr>
        <p:blipFill rotWithShape="1">
          <a:blip r:embed="rId11">
            <a:extLst>
              <a:ext uri="{28A0092B-C50C-407E-A947-70E740481C1C}">
                <a14:useLocalDpi xmlns:a14="http://schemas.microsoft.com/office/drawing/2010/main" val="0"/>
              </a:ext>
            </a:extLst>
          </a:blip>
          <a:srcRect l="39913" t="4464" r="3723" b="36960"/>
          <a:stretch/>
        </p:blipFill>
        <p:spPr>
          <a:xfrm rot="2751841">
            <a:off x="10464065" y="2820875"/>
            <a:ext cx="434098" cy="451172"/>
          </a:xfrm>
          <a:prstGeom prst="rect">
            <a:avLst/>
          </a:prstGeom>
        </p:spPr>
      </p:pic>
      <p:pic>
        <p:nvPicPr>
          <p:cNvPr id="68" name="図 67">
            <a:extLst>
              <a:ext uri="{FF2B5EF4-FFF2-40B4-BE49-F238E27FC236}">
                <a16:creationId xmlns:a16="http://schemas.microsoft.com/office/drawing/2014/main" id="{35E2A98C-339F-4BB1-A5B7-4950CE85C3D3}"/>
              </a:ext>
            </a:extLst>
          </p:cNvPr>
          <p:cNvPicPr>
            <a:picLocks noChangeAspect="1"/>
          </p:cNvPicPr>
          <p:nvPr/>
        </p:nvPicPr>
        <p:blipFill rotWithShape="1">
          <a:blip r:embed="rId5">
            <a:extLst>
              <a:ext uri="{28A0092B-C50C-407E-A947-70E740481C1C}">
                <a14:useLocalDpi xmlns:a14="http://schemas.microsoft.com/office/drawing/2010/main" val="0"/>
              </a:ext>
            </a:extLst>
          </a:blip>
          <a:srcRect l="25554" t="6916" r="8980" b="13395"/>
          <a:stretch/>
        </p:blipFill>
        <p:spPr>
          <a:xfrm>
            <a:off x="8267417" y="2852728"/>
            <a:ext cx="898042" cy="1093165"/>
          </a:xfrm>
          <a:prstGeom prst="rect">
            <a:avLst/>
          </a:prstGeom>
        </p:spPr>
      </p:pic>
      <p:pic>
        <p:nvPicPr>
          <p:cNvPr id="69" name="図 68">
            <a:extLst>
              <a:ext uri="{FF2B5EF4-FFF2-40B4-BE49-F238E27FC236}">
                <a16:creationId xmlns:a16="http://schemas.microsoft.com/office/drawing/2014/main" id="{9E16084A-85B3-4E00-B7D1-6344E726E92A}"/>
              </a:ext>
            </a:extLst>
          </p:cNvPr>
          <p:cNvPicPr>
            <a:picLocks noChangeAspect="1"/>
          </p:cNvPicPr>
          <p:nvPr/>
        </p:nvPicPr>
        <p:blipFill rotWithShape="1">
          <a:blip r:embed="rId6">
            <a:extLst>
              <a:ext uri="{28A0092B-C50C-407E-A947-70E740481C1C}">
                <a14:useLocalDpi xmlns:a14="http://schemas.microsoft.com/office/drawing/2010/main" val="0"/>
              </a:ext>
            </a:extLst>
          </a:blip>
          <a:srcRect l="47578" t="17920" r="39343" b="28196"/>
          <a:stretch/>
        </p:blipFill>
        <p:spPr>
          <a:xfrm rot="4710457">
            <a:off x="9367767" y="2715463"/>
            <a:ext cx="155931" cy="642452"/>
          </a:xfrm>
          <a:prstGeom prst="rect">
            <a:avLst/>
          </a:prstGeom>
        </p:spPr>
      </p:pic>
      <p:pic>
        <p:nvPicPr>
          <p:cNvPr id="70" name="図 69">
            <a:extLst>
              <a:ext uri="{FF2B5EF4-FFF2-40B4-BE49-F238E27FC236}">
                <a16:creationId xmlns:a16="http://schemas.microsoft.com/office/drawing/2014/main" id="{BB80DE26-8220-4391-883C-5891FFF9B680}"/>
              </a:ext>
            </a:extLst>
          </p:cNvPr>
          <p:cNvPicPr>
            <a:picLocks noChangeAspect="1"/>
          </p:cNvPicPr>
          <p:nvPr/>
        </p:nvPicPr>
        <p:blipFill rotWithShape="1">
          <a:blip r:embed="rId6">
            <a:extLst>
              <a:ext uri="{28A0092B-C50C-407E-A947-70E740481C1C}">
                <a14:useLocalDpi xmlns:a14="http://schemas.microsoft.com/office/drawing/2010/main" val="0"/>
              </a:ext>
            </a:extLst>
          </a:blip>
          <a:srcRect l="47578" t="17920" r="39343" b="28196"/>
          <a:stretch/>
        </p:blipFill>
        <p:spPr>
          <a:xfrm rot="4710457">
            <a:off x="10011030" y="2715463"/>
            <a:ext cx="155931" cy="642452"/>
          </a:xfrm>
          <a:prstGeom prst="rect">
            <a:avLst/>
          </a:prstGeom>
        </p:spPr>
      </p:pic>
      <p:pic>
        <p:nvPicPr>
          <p:cNvPr id="71" name="図 70">
            <a:extLst>
              <a:ext uri="{FF2B5EF4-FFF2-40B4-BE49-F238E27FC236}">
                <a16:creationId xmlns:a16="http://schemas.microsoft.com/office/drawing/2014/main" id="{26F585D9-7AF2-4045-9908-29ED6BA0F02B}"/>
              </a:ext>
            </a:extLst>
          </p:cNvPr>
          <p:cNvPicPr>
            <a:picLocks noChangeAspect="1"/>
          </p:cNvPicPr>
          <p:nvPr/>
        </p:nvPicPr>
        <p:blipFill rotWithShape="1">
          <a:blip r:embed="rId12">
            <a:extLst>
              <a:ext uri="{28A0092B-C50C-407E-A947-70E740481C1C}">
                <a14:useLocalDpi xmlns:a14="http://schemas.microsoft.com/office/drawing/2010/main" val="0"/>
              </a:ext>
            </a:extLst>
          </a:blip>
          <a:srcRect l="11483" r="10087"/>
          <a:stretch/>
        </p:blipFill>
        <p:spPr>
          <a:xfrm>
            <a:off x="9981088" y="2695358"/>
            <a:ext cx="977725" cy="1246605"/>
          </a:xfrm>
          <a:prstGeom prst="rect">
            <a:avLst/>
          </a:prstGeom>
        </p:spPr>
      </p:pic>
      <p:pic>
        <p:nvPicPr>
          <p:cNvPr id="72" name="図 71">
            <a:extLst>
              <a:ext uri="{FF2B5EF4-FFF2-40B4-BE49-F238E27FC236}">
                <a16:creationId xmlns:a16="http://schemas.microsoft.com/office/drawing/2014/main" id="{151773EA-B4B8-45BA-A63D-AAC3041A49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0088995" y="2730110"/>
            <a:ext cx="1258429" cy="1258429"/>
          </a:xfrm>
          <a:prstGeom prst="rect">
            <a:avLst/>
          </a:prstGeom>
        </p:spPr>
      </p:pic>
      <p:sp>
        <p:nvSpPr>
          <p:cNvPr id="73" name="テキスト ボックス 72">
            <a:extLst>
              <a:ext uri="{FF2B5EF4-FFF2-40B4-BE49-F238E27FC236}">
                <a16:creationId xmlns:a16="http://schemas.microsoft.com/office/drawing/2014/main" id="{45172245-C532-4400-940A-20D74539105C}"/>
              </a:ext>
            </a:extLst>
          </p:cNvPr>
          <p:cNvSpPr txBox="1"/>
          <p:nvPr/>
        </p:nvSpPr>
        <p:spPr>
          <a:xfrm>
            <a:off x="7860836" y="5229484"/>
            <a:ext cx="3770811" cy="646331"/>
          </a:xfrm>
          <a:prstGeom prst="rect">
            <a:avLst/>
          </a:prstGeom>
          <a:noFill/>
        </p:spPr>
        <p:txBody>
          <a:bodyPr wrap="square" rtlCol="0">
            <a:spAutoFit/>
          </a:bodyPr>
          <a:lstStyle/>
          <a:p>
            <a:r>
              <a:rPr kumimoji="1" lang="ja-JP" altLang="en-US" dirty="0"/>
              <a:t>貫通力が増し、まとめて引き寄せることができる</a:t>
            </a:r>
          </a:p>
        </p:txBody>
      </p:sp>
      <p:pic>
        <p:nvPicPr>
          <p:cNvPr id="76" name="図 75">
            <a:extLst>
              <a:ext uri="{FF2B5EF4-FFF2-40B4-BE49-F238E27FC236}">
                <a16:creationId xmlns:a16="http://schemas.microsoft.com/office/drawing/2014/main" id="{2D121FB3-3BE3-4369-A763-25D57B22E157}"/>
              </a:ext>
            </a:extLst>
          </p:cNvPr>
          <p:cNvPicPr>
            <a:picLocks noChangeAspect="1"/>
          </p:cNvPicPr>
          <p:nvPr/>
        </p:nvPicPr>
        <p:blipFill rotWithShape="1">
          <a:blip r:embed="rId14">
            <a:extLst>
              <a:ext uri="{28A0092B-C50C-407E-A947-70E740481C1C}">
                <a14:useLocalDpi xmlns:a14="http://schemas.microsoft.com/office/drawing/2010/main" val="0"/>
              </a:ext>
            </a:extLst>
          </a:blip>
          <a:srcRect l="2876" t="7000" r="3077" b="54128"/>
          <a:stretch/>
        </p:blipFill>
        <p:spPr>
          <a:xfrm flipH="1">
            <a:off x="8289049" y="4315182"/>
            <a:ext cx="922331" cy="285903"/>
          </a:xfrm>
          <a:prstGeom prst="rect">
            <a:avLst/>
          </a:prstGeom>
        </p:spPr>
      </p:pic>
      <p:pic>
        <p:nvPicPr>
          <p:cNvPr id="78" name="図 77">
            <a:extLst>
              <a:ext uri="{FF2B5EF4-FFF2-40B4-BE49-F238E27FC236}">
                <a16:creationId xmlns:a16="http://schemas.microsoft.com/office/drawing/2014/main" id="{072622CF-D34A-4A80-92A0-DF7B20FCABAC}"/>
              </a:ext>
            </a:extLst>
          </p:cNvPr>
          <p:cNvPicPr>
            <a:picLocks noChangeAspect="1"/>
          </p:cNvPicPr>
          <p:nvPr/>
        </p:nvPicPr>
        <p:blipFill rotWithShape="1">
          <a:blip r:embed="rId15">
            <a:biLevel thresh="25000"/>
            <a:extLst>
              <a:ext uri="{28A0092B-C50C-407E-A947-70E740481C1C}">
                <a14:useLocalDpi xmlns:a14="http://schemas.microsoft.com/office/drawing/2010/main" val="0"/>
              </a:ext>
            </a:extLst>
          </a:blip>
          <a:srcRect l="30492" t="9542" r="11124" b="9847"/>
          <a:stretch/>
        </p:blipFill>
        <p:spPr>
          <a:xfrm flipH="1">
            <a:off x="8076397" y="4161365"/>
            <a:ext cx="749136" cy="1034340"/>
          </a:xfrm>
          <a:prstGeom prst="rect">
            <a:avLst/>
          </a:prstGeom>
        </p:spPr>
      </p:pic>
      <p:pic>
        <p:nvPicPr>
          <p:cNvPr id="79" name="図 78">
            <a:extLst>
              <a:ext uri="{FF2B5EF4-FFF2-40B4-BE49-F238E27FC236}">
                <a16:creationId xmlns:a16="http://schemas.microsoft.com/office/drawing/2014/main" id="{68CFB2A2-2C8F-402C-8034-6CEA4AE2985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248103" flipH="1">
            <a:off x="9255624" y="4048595"/>
            <a:ext cx="1258429" cy="1258429"/>
          </a:xfrm>
          <a:prstGeom prst="rect">
            <a:avLst/>
          </a:prstGeom>
        </p:spPr>
      </p:pic>
      <p:pic>
        <p:nvPicPr>
          <p:cNvPr id="80" name="図 79">
            <a:extLst>
              <a:ext uri="{FF2B5EF4-FFF2-40B4-BE49-F238E27FC236}">
                <a16:creationId xmlns:a16="http://schemas.microsoft.com/office/drawing/2014/main" id="{F94A3D0C-1E32-4ED5-A58F-ED2A69B37D2E}"/>
              </a:ext>
            </a:extLst>
          </p:cNvPr>
          <p:cNvPicPr>
            <a:picLocks noChangeAspect="1"/>
          </p:cNvPicPr>
          <p:nvPr/>
        </p:nvPicPr>
        <p:blipFill rotWithShape="1">
          <a:blip r:embed="rId12">
            <a:extLst>
              <a:ext uri="{28A0092B-C50C-407E-A947-70E740481C1C}">
                <a14:useLocalDpi xmlns:a14="http://schemas.microsoft.com/office/drawing/2010/main" val="0"/>
              </a:ext>
            </a:extLst>
          </a:blip>
          <a:srcRect l="11483" r="10087"/>
          <a:stretch/>
        </p:blipFill>
        <p:spPr>
          <a:xfrm rot="1556448">
            <a:off x="9048937" y="3898158"/>
            <a:ext cx="977725" cy="1246605"/>
          </a:xfrm>
          <a:prstGeom prst="rect">
            <a:avLst/>
          </a:prstGeom>
        </p:spPr>
      </p:pic>
      <p:pic>
        <p:nvPicPr>
          <p:cNvPr id="82" name="図 81">
            <a:extLst>
              <a:ext uri="{FF2B5EF4-FFF2-40B4-BE49-F238E27FC236}">
                <a16:creationId xmlns:a16="http://schemas.microsoft.com/office/drawing/2014/main" id="{F6326DA5-EA95-4D3C-B14E-DA166CC277E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67939" y="4224011"/>
            <a:ext cx="632071" cy="320036"/>
          </a:xfrm>
          <a:prstGeom prst="rect">
            <a:avLst/>
          </a:prstGeom>
        </p:spPr>
      </p:pic>
    </p:spTree>
    <p:extLst>
      <p:ext uri="{BB962C8B-B14F-4D97-AF65-F5344CB8AC3E}">
        <p14:creationId xmlns:p14="http://schemas.microsoft.com/office/powerpoint/2010/main" val="210925704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1870</TotalTime>
  <Words>205</Words>
  <Application>Microsoft Office PowerPoint</Application>
  <PresentationFormat>ワイド画面</PresentationFormat>
  <Paragraphs>43</Paragraphs>
  <Slides>5</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5</vt:i4>
      </vt:variant>
    </vt:vector>
  </HeadingPairs>
  <TitlesOfParts>
    <vt:vector size="11" baseType="lpstr">
      <vt:lpstr>メイリオ</vt:lpstr>
      <vt:lpstr>游ゴシック</vt:lpstr>
      <vt:lpstr>游ゴシック Light</vt:lpstr>
      <vt:lpstr>Arial</vt:lpstr>
      <vt:lpstr>REWARD PERSONAL USE</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生田 奏士</dc:creator>
  <cp:lastModifiedBy>生田 奏士</cp:lastModifiedBy>
  <cp:revision>139</cp:revision>
  <dcterms:created xsi:type="dcterms:W3CDTF">2022-02-11T05:47:04Z</dcterms:created>
  <dcterms:modified xsi:type="dcterms:W3CDTF">2022-02-17T07:52:05Z</dcterms:modified>
</cp:coreProperties>
</file>