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2" r:id="rId7"/>
    <p:sldId id="263" r:id="rId8"/>
    <p:sldId id="260"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86" d="100"/>
          <a:sy n="86" d="100"/>
        </p:scale>
        <p:origin x="55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358929-2181-46C7-8DE0-41A7D7D4FB5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ADBC910-880A-4416-9BF3-659EB88B07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339F5C8-8932-4E7C-AFC6-25B90EFF95D5}"/>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5" name="フッター プレースホルダー 4">
            <a:extLst>
              <a:ext uri="{FF2B5EF4-FFF2-40B4-BE49-F238E27FC236}">
                <a16:creationId xmlns:a16="http://schemas.microsoft.com/office/drawing/2014/main" id="{172ACCC4-0521-4C5D-933B-B40D851C5C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0D9119-0BFC-4574-9DDD-4D6C524FDC3B}"/>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12067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F3ABD-A894-470D-81C0-E20CB21422E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9459465-9DF3-4C07-9DFD-EC7180D9DF1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37B4FF-D7BF-469A-A666-17A039764786}"/>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5" name="フッター プレースホルダー 4">
            <a:extLst>
              <a:ext uri="{FF2B5EF4-FFF2-40B4-BE49-F238E27FC236}">
                <a16:creationId xmlns:a16="http://schemas.microsoft.com/office/drawing/2014/main" id="{7D5966ED-7E41-4742-8AF2-629E16D3BC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5F116B-3CBB-4978-8B11-DB0A8F39A25D}"/>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2520999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5797852-4B97-4D9D-BAA1-C0B1A5ABE31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B60BA1F-85AA-4ED1-A475-C4D3A2C68B6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4FEA01-FBA7-452C-83FA-65391A13C6FB}"/>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5" name="フッター プレースホルダー 4">
            <a:extLst>
              <a:ext uri="{FF2B5EF4-FFF2-40B4-BE49-F238E27FC236}">
                <a16:creationId xmlns:a16="http://schemas.microsoft.com/office/drawing/2014/main" id="{9217F056-E569-4610-A9C7-B6EC0CD6C3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255E250-A063-44E9-A4C0-282A9300AC57}"/>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2314379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26BD29-AE14-451C-8838-0B8020CEAFD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2506062-2ADA-4326-8DB1-7ADC14C32EE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799678-B245-485C-8F9D-A51049AD3441}"/>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5" name="フッター プレースホルダー 4">
            <a:extLst>
              <a:ext uri="{FF2B5EF4-FFF2-40B4-BE49-F238E27FC236}">
                <a16:creationId xmlns:a16="http://schemas.microsoft.com/office/drawing/2014/main" id="{943D9146-E822-4AFB-941B-23D72D47CE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535235-5A1D-4B69-83B7-D26B177B7B5C}"/>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4111223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C5C1A0-9764-4D7E-AFA4-779E6BA5FF8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70F317-D863-4F5B-977B-3C47C67931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42C42C-7E1F-4B65-A823-34E32663EACC}"/>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5" name="フッター プレースホルダー 4">
            <a:extLst>
              <a:ext uri="{FF2B5EF4-FFF2-40B4-BE49-F238E27FC236}">
                <a16:creationId xmlns:a16="http://schemas.microsoft.com/office/drawing/2014/main" id="{1309A5C9-BD6A-4C42-BA9F-1A3308D2EE7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34D357-61E3-49F9-BB28-31B3A2A339F5}"/>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3385599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B2938A-BD88-4E5B-A9AC-19939E7FEE0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E9F955-4519-424C-81DF-0D92A2F76C6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25ACD0F-1F6C-427F-99AF-8BD9F37A4DA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3074DFB-E549-4A2E-A60D-6E63B284AF92}"/>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6" name="フッター プレースホルダー 5">
            <a:extLst>
              <a:ext uri="{FF2B5EF4-FFF2-40B4-BE49-F238E27FC236}">
                <a16:creationId xmlns:a16="http://schemas.microsoft.com/office/drawing/2014/main" id="{4D7F595C-5D8B-4084-98E4-85D6F890461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53954D8-1ADC-4D9E-AC0A-2F37A2139AC9}"/>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26170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18A0C9-9524-48B1-A401-AC2D4B80510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017EEE-8827-4CC9-84FE-E026E30968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AB32650-E244-4583-A9FA-ACD989FC8F9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13CDF7E-F70E-43F6-91B8-2D98592DC0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D42406E-7A23-4A44-B1E5-878ACBC8912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4AAF9A8-5667-4D74-9080-A14D421C0401}"/>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8" name="フッター プレースホルダー 7">
            <a:extLst>
              <a:ext uri="{FF2B5EF4-FFF2-40B4-BE49-F238E27FC236}">
                <a16:creationId xmlns:a16="http://schemas.microsoft.com/office/drawing/2014/main" id="{10B6B0BD-2B5E-4E33-A47E-3D266859856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E01D668-9E83-4517-9864-89357C58F18F}"/>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169008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8929B-9F61-49DB-BB5D-16B874D7E85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4AD19BB-FDE5-40C4-8566-0050EEFB5E7E}"/>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4" name="フッター プレースホルダー 3">
            <a:extLst>
              <a:ext uri="{FF2B5EF4-FFF2-40B4-BE49-F238E27FC236}">
                <a16:creationId xmlns:a16="http://schemas.microsoft.com/office/drawing/2014/main" id="{8D1688B4-7149-4C27-AE1E-8CE94531919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C068F9A-05C5-4CBF-B48C-C17696E7AFA0}"/>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329341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DF95E36-491B-4420-8F88-00AC1C9300EB}"/>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3" name="フッター プレースホルダー 2">
            <a:extLst>
              <a:ext uri="{FF2B5EF4-FFF2-40B4-BE49-F238E27FC236}">
                <a16:creationId xmlns:a16="http://schemas.microsoft.com/office/drawing/2014/main" id="{90676417-D9CA-43F5-8283-0DBFD4CB6C1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66002CB-22AD-45A5-8775-4F8F6189808B}"/>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121618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113353-53BB-46F5-BF36-527E99BCB3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19AC9C5-F64A-412D-AC3C-1BF78CC32F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DE4C726-CE79-4993-AB4B-F8C9AB2D9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1C9D29-6F3E-44F9-B494-7B4F70E0CEA0}"/>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6" name="フッター プレースホルダー 5">
            <a:extLst>
              <a:ext uri="{FF2B5EF4-FFF2-40B4-BE49-F238E27FC236}">
                <a16:creationId xmlns:a16="http://schemas.microsoft.com/office/drawing/2014/main" id="{DD4EABA7-DB12-4A8C-90E8-421FF930CE9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885CAA9-DD16-4674-96C5-B916CAB883EB}"/>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172607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0548B-2E25-4A16-9C91-B2A46BDDE65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7693CB9-20FF-4925-ACAB-5D5602D4AD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ABADF6-5F50-413F-A0D6-DE60AC37D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571D9C-78DA-4C64-AD61-23CBF4E1C3E6}"/>
              </a:ext>
            </a:extLst>
          </p:cNvPr>
          <p:cNvSpPr>
            <a:spLocks noGrp="1"/>
          </p:cNvSpPr>
          <p:nvPr>
            <p:ph type="dt" sz="half" idx="10"/>
          </p:nvPr>
        </p:nvSpPr>
        <p:spPr/>
        <p:txBody>
          <a:bodyPr/>
          <a:lstStyle/>
          <a:p>
            <a:fld id="{CE1C110E-A382-44B8-BB8C-FB1EA8FBEEA2}" type="datetimeFigureOut">
              <a:rPr kumimoji="1" lang="ja-JP" altLang="en-US" smtClean="0"/>
              <a:t>2021/12/24</a:t>
            </a:fld>
            <a:endParaRPr kumimoji="1" lang="ja-JP" altLang="en-US"/>
          </a:p>
        </p:txBody>
      </p:sp>
      <p:sp>
        <p:nvSpPr>
          <p:cNvPr id="6" name="フッター プレースホルダー 5">
            <a:extLst>
              <a:ext uri="{FF2B5EF4-FFF2-40B4-BE49-F238E27FC236}">
                <a16:creationId xmlns:a16="http://schemas.microsoft.com/office/drawing/2014/main" id="{43A13038-A578-4FA0-BE32-1903CEC4CE0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B4E1420-221B-40F9-9E69-A352630F7422}"/>
              </a:ext>
            </a:extLst>
          </p:cNvPr>
          <p:cNvSpPr>
            <a:spLocks noGrp="1"/>
          </p:cNvSpPr>
          <p:nvPr>
            <p:ph type="sldNum" sz="quarter" idx="12"/>
          </p:nvPr>
        </p:nvSpPr>
        <p:spPr/>
        <p:txBody>
          <a:body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154066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F8F97AB-3F56-4DFC-813D-EDC1E9FF09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39C90CC-EE50-4B3A-BB62-98C52ACBD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777860-DD42-42FD-BA02-E28E342245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C110E-A382-44B8-BB8C-FB1EA8FBEEA2}" type="datetimeFigureOut">
              <a:rPr kumimoji="1" lang="ja-JP" altLang="en-US" smtClean="0"/>
              <a:t>2021/12/24</a:t>
            </a:fld>
            <a:endParaRPr kumimoji="1" lang="ja-JP" altLang="en-US"/>
          </a:p>
        </p:txBody>
      </p:sp>
      <p:sp>
        <p:nvSpPr>
          <p:cNvPr id="5" name="フッター プレースホルダー 4">
            <a:extLst>
              <a:ext uri="{FF2B5EF4-FFF2-40B4-BE49-F238E27FC236}">
                <a16:creationId xmlns:a16="http://schemas.microsoft.com/office/drawing/2014/main" id="{5861473E-2177-4F73-869D-489F4092D2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0B2C466-336B-4307-89FD-2B71AF9165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98FE0E-2A94-45D3-A3EB-1EAEB262BC0F}" type="slidenum">
              <a:rPr kumimoji="1" lang="ja-JP" altLang="en-US" smtClean="0"/>
              <a:t>‹#›</a:t>
            </a:fld>
            <a:endParaRPr kumimoji="1" lang="ja-JP" altLang="en-US"/>
          </a:p>
        </p:txBody>
      </p:sp>
    </p:spTree>
    <p:extLst>
      <p:ext uri="{BB962C8B-B14F-4D97-AF65-F5344CB8AC3E}">
        <p14:creationId xmlns:p14="http://schemas.microsoft.com/office/powerpoint/2010/main" val="2640615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2FB45F29-6567-4A1E-A97E-054E9D765133}"/>
              </a:ext>
            </a:extLst>
          </p:cNvPr>
          <p:cNvSpPr>
            <a:spLocks noGrp="1"/>
          </p:cNvSpPr>
          <p:nvPr>
            <p:ph type="subTitle" idx="1"/>
          </p:nvPr>
        </p:nvSpPr>
        <p:spPr>
          <a:xfrm>
            <a:off x="1062624" y="1940235"/>
            <a:ext cx="10066751" cy="2977530"/>
          </a:xfrm>
        </p:spPr>
        <p:txBody>
          <a:bodyPr>
            <a:normAutofit fontScale="70000" lnSpcReduction="20000"/>
          </a:bodyPr>
          <a:lstStyle/>
          <a:p>
            <a:endParaRPr kumimoji="1" lang="en-US" altLang="ja-JP" dirty="0"/>
          </a:p>
          <a:p>
            <a:r>
              <a:rPr kumimoji="1" lang="en-US" altLang="ja-JP" sz="7300" dirty="0">
                <a:latin typeface="+mn-ea"/>
              </a:rPr>
              <a:t>AI</a:t>
            </a:r>
            <a:r>
              <a:rPr kumimoji="1" lang="ja-JP" altLang="en-US" sz="7300" dirty="0">
                <a:latin typeface="+mn-ea"/>
              </a:rPr>
              <a:t>による野球練習メニューの提案</a:t>
            </a:r>
            <a:endParaRPr kumimoji="1" lang="en-US" altLang="ja-JP" sz="7300" dirty="0">
              <a:latin typeface="+mn-ea"/>
            </a:endParaRPr>
          </a:p>
          <a:p>
            <a:endParaRPr lang="en-US" altLang="ja-JP" sz="7300" dirty="0"/>
          </a:p>
          <a:p>
            <a:endParaRPr kumimoji="1" lang="en-US" altLang="ja-JP" sz="3600" dirty="0"/>
          </a:p>
          <a:p>
            <a:r>
              <a:rPr lang="ja-JP" altLang="en-US" sz="3600" dirty="0"/>
              <a:t>本田孝助</a:t>
            </a:r>
            <a:endParaRPr kumimoji="1" lang="ja-JP" altLang="en-US" sz="3600" dirty="0"/>
          </a:p>
        </p:txBody>
      </p:sp>
      <p:pic>
        <p:nvPicPr>
          <p:cNvPr id="1026" name="Picture 2" descr="高校野球 に対する画像結果">
            <a:extLst>
              <a:ext uri="{FF2B5EF4-FFF2-40B4-BE49-F238E27FC236}">
                <a16:creationId xmlns:a16="http://schemas.microsoft.com/office/drawing/2014/main" id="{2197491A-0DB3-49AB-B772-146A9D5C6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6939" y="4014814"/>
            <a:ext cx="2333625" cy="18059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ソース画像を表示">
            <a:extLst>
              <a:ext uri="{FF2B5EF4-FFF2-40B4-BE49-F238E27FC236}">
                <a16:creationId xmlns:a16="http://schemas.microsoft.com/office/drawing/2014/main" id="{25A0CB30-A2C1-4510-A128-8D935D241D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8334" y="3025977"/>
            <a:ext cx="2488260" cy="3616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00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8649FE4-737F-402F-9A46-C7CE46FC21AD}"/>
              </a:ext>
            </a:extLst>
          </p:cNvPr>
          <p:cNvSpPr>
            <a:spLocks noGrp="1"/>
          </p:cNvSpPr>
          <p:nvPr>
            <p:ph idx="1"/>
          </p:nvPr>
        </p:nvSpPr>
        <p:spPr>
          <a:xfrm>
            <a:off x="694825" y="1341948"/>
            <a:ext cx="10515600" cy="4996233"/>
          </a:xfrm>
        </p:spPr>
        <p:txBody>
          <a:bodyPr>
            <a:normAutofit/>
          </a:bodyPr>
          <a:lstStyle/>
          <a:p>
            <a:pPr marL="0" indent="0">
              <a:buNone/>
            </a:pPr>
            <a:r>
              <a:rPr kumimoji="1" lang="ja-JP" altLang="en-US" sz="4000" dirty="0"/>
              <a:t>　　　　　　　　</a:t>
            </a:r>
            <a:r>
              <a:rPr kumimoji="1" lang="ja-JP" altLang="en-US" sz="6000" b="1" dirty="0"/>
              <a:t>目</a:t>
            </a:r>
            <a:r>
              <a:rPr kumimoji="1" lang="ja-JP" altLang="en-US" sz="3200" b="1" dirty="0"/>
              <a:t>　</a:t>
            </a:r>
            <a:r>
              <a:rPr kumimoji="1" lang="ja-JP" altLang="en-US" sz="6000" b="1" dirty="0"/>
              <a:t>次</a:t>
            </a:r>
            <a:endParaRPr kumimoji="1" lang="en-US" altLang="ja-JP" sz="4400" b="1" dirty="0"/>
          </a:p>
          <a:p>
            <a:pPr marL="0" indent="0">
              <a:buNone/>
            </a:pPr>
            <a:r>
              <a:rPr lang="ja-JP" altLang="en-US" sz="4000" dirty="0"/>
              <a:t>　　　　　　　　　</a:t>
            </a:r>
            <a:r>
              <a:rPr lang="ja-JP" altLang="en-US" sz="4000" dirty="0">
                <a:latin typeface="+mn-ea"/>
              </a:rPr>
              <a:t>目的</a:t>
            </a:r>
            <a:endParaRPr kumimoji="1" lang="en-US" altLang="ja-JP" sz="4000" dirty="0">
              <a:latin typeface="+mn-ea"/>
            </a:endParaRPr>
          </a:p>
          <a:p>
            <a:pPr marL="0" indent="0">
              <a:buNone/>
            </a:pPr>
            <a:r>
              <a:rPr kumimoji="1" lang="ja-JP" altLang="en-US" sz="4000" dirty="0">
                <a:latin typeface="+mn-ea"/>
              </a:rPr>
              <a:t>　　　　　　　　　事実</a:t>
            </a:r>
            <a:endParaRPr kumimoji="1" lang="en-US" altLang="ja-JP" sz="4000" dirty="0">
              <a:latin typeface="+mn-ea"/>
            </a:endParaRPr>
          </a:p>
          <a:p>
            <a:pPr marL="0" indent="0">
              <a:buNone/>
            </a:pPr>
            <a:r>
              <a:rPr lang="ja-JP" altLang="en-US" sz="4000" dirty="0">
                <a:latin typeface="+mn-ea"/>
              </a:rPr>
              <a:t>　　　　　　　　アイデア</a:t>
            </a:r>
            <a:endParaRPr lang="en-US" altLang="ja-JP" sz="4000" dirty="0">
              <a:latin typeface="+mn-ea"/>
            </a:endParaRPr>
          </a:p>
          <a:p>
            <a:pPr marL="0" indent="0">
              <a:buNone/>
            </a:pPr>
            <a:r>
              <a:rPr kumimoji="1" lang="ja-JP" altLang="en-US" sz="4000" dirty="0">
                <a:latin typeface="+mn-ea"/>
              </a:rPr>
              <a:t>　　　　　　　　</a:t>
            </a:r>
            <a:r>
              <a:rPr kumimoji="1" lang="ja-JP" altLang="en-US" sz="4400" dirty="0">
                <a:latin typeface="+mn-ea"/>
              </a:rPr>
              <a:t>まとめ</a:t>
            </a:r>
          </a:p>
        </p:txBody>
      </p:sp>
    </p:spTree>
    <p:extLst>
      <p:ext uri="{BB962C8B-B14F-4D97-AF65-F5344CB8AC3E}">
        <p14:creationId xmlns:p14="http://schemas.microsoft.com/office/powerpoint/2010/main" val="679226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BCD833C-BBB8-4DC1-AAAC-E490E8DFE63F}"/>
              </a:ext>
            </a:extLst>
          </p:cNvPr>
          <p:cNvSpPr>
            <a:spLocks noGrp="1"/>
          </p:cNvSpPr>
          <p:nvPr>
            <p:ph idx="1"/>
          </p:nvPr>
        </p:nvSpPr>
        <p:spPr>
          <a:xfrm>
            <a:off x="756114" y="1044876"/>
            <a:ext cx="10515600" cy="1595561"/>
          </a:xfrm>
        </p:spPr>
        <p:txBody>
          <a:bodyPr>
            <a:noAutofit/>
          </a:bodyPr>
          <a:lstStyle/>
          <a:p>
            <a:pPr marL="0" indent="0">
              <a:buNone/>
            </a:pPr>
            <a:r>
              <a:rPr kumimoji="1" lang="ja-JP" altLang="en-US" sz="4000" dirty="0">
                <a:latin typeface="+mn-ea"/>
              </a:rPr>
              <a:t>目的</a:t>
            </a:r>
            <a:endParaRPr kumimoji="1" lang="en-US" altLang="ja-JP" sz="4000" dirty="0">
              <a:latin typeface="+mn-ea"/>
            </a:endParaRPr>
          </a:p>
          <a:p>
            <a:pPr marL="0" indent="0">
              <a:buNone/>
            </a:pPr>
            <a:r>
              <a:rPr kumimoji="1" lang="ja-JP" altLang="en-US" sz="4000" dirty="0">
                <a:latin typeface="+mn-ea"/>
              </a:rPr>
              <a:t>　体調によって最適な練習メニューをする</a:t>
            </a:r>
            <a:endParaRPr kumimoji="1" lang="en-US" altLang="ja-JP" sz="4000" dirty="0">
              <a:latin typeface="+mn-ea"/>
            </a:endParaRPr>
          </a:p>
          <a:p>
            <a:pPr marL="0" indent="0">
              <a:buNone/>
            </a:pPr>
            <a:r>
              <a:rPr lang="ja-JP" altLang="en-US" sz="4000" dirty="0">
                <a:latin typeface="+mn-ea"/>
              </a:rPr>
              <a:t>　</a:t>
            </a:r>
            <a:r>
              <a:rPr kumimoji="1" lang="ja-JP" altLang="en-US" sz="4000" dirty="0">
                <a:latin typeface="+mn-ea"/>
              </a:rPr>
              <a:t>ことで質の高い練習ができ、可能性を高め、　　　　　</a:t>
            </a:r>
            <a:endParaRPr kumimoji="1" lang="en-US" altLang="ja-JP" sz="4000" dirty="0">
              <a:latin typeface="+mn-ea"/>
            </a:endParaRPr>
          </a:p>
          <a:p>
            <a:pPr marL="0" indent="0">
              <a:buNone/>
            </a:pPr>
            <a:r>
              <a:rPr lang="ja-JP" altLang="en-US" sz="4000" dirty="0">
                <a:latin typeface="+mn-ea"/>
              </a:rPr>
              <a:t>　</a:t>
            </a:r>
            <a:r>
              <a:rPr kumimoji="1" lang="ja-JP" altLang="en-US" sz="4000" dirty="0">
                <a:latin typeface="+mn-ea"/>
              </a:rPr>
              <a:t>けがを防ぐ。</a:t>
            </a:r>
            <a:endParaRPr kumimoji="1" lang="en-US" altLang="ja-JP" sz="4000" dirty="0">
              <a:latin typeface="+mn-ea"/>
            </a:endParaRPr>
          </a:p>
          <a:p>
            <a:pPr marL="0" indent="0">
              <a:buNone/>
            </a:pPr>
            <a:endParaRPr kumimoji="1" lang="en-US" altLang="ja-JP" sz="4000" dirty="0">
              <a:latin typeface="+mn-ea"/>
            </a:endParaRPr>
          </a:p>
          <a:p>
            <a:pPr marL="0" indent="0">
              <a:buNone/>
            </a:pPr>
            <a:r>
              <a:rPr lang="ja-JP" altLang="en-US" sz="4000" dirty="0">
                <a:latin typeface="+mn-ea"/>
              </a:rPr>
              <a:t>質の高い練習とは道具ではなく個人の意識が高く練習に取り組めること　</a:t>
            </a:r>
            <a:endParaRPr kumimoji="1" lang="en-US" altLang="ja-JP" sz="4000" dirty="0">
              <a:latin typeface="+mn-ea"/>
            </a:endParaRPr>
          </a:p>
        </p:txBody>
      </p:sp>
    </p:spTree>
    <p:extLst>
      <p:ext uri="{BB962C8B-B14F-4D97-AF65-F5344CB8AC3E}">
        <p14:creationId xmlns:p14="http://schemas.microsoft.com/office/powerpoint/2010/main" val="24736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1484BF-1B48-44D4-BC7E-B8A090471652}"/>
              </a:ext>
            </a:extLst>
          </p:cNvPr>
          <p:cNvSpPr>
            <a:spLocks noGrp="1"/>
          </p:cNvSpPr>
          <p:nvPr>
            <p:ph type="title"/>
          </p:nvPr>
        </p:nvSpPr>
        <p:spPr>
          <a:xfrm>
            <a:off x="838200" y="2557179"/>
            <a:ext cx="10515600" cy="1325563"/>
          </a:xfrm>
        </p:spPr>
        <p:txBody>
          <a:bodyPr>
            <a:noAutofit/>
          </a:bodyPr>
          <a:lstStyle/>
          <a:p>
            <a:r>
              <a:rPr kumimoji="1" lang="ja-JP" altLang="en-US" dirty="0">
                <a:latin typeface="+mn-ea"/>
                <a:ea typeface="+mn-ea"/>
              </a:rPr>
              <a:t>事実</a:t>
            </a:r>
            <a:br>
              <a:rPr kumimoji="1" lang="en-US" altLang="ja-JP" dirty="0">
                <a:latin typeface="+mn-ea"/>
                <a:ea typeface="+mn-ea"/>
              </a:rPr>
            </a:br>
            <a:r>
              <a:rPr kumimoji="1" lang="ja-JP" altLang="en-US" dirty="0">
                <a:latin typeface="+mn-ea"/>
                <a:ea typeface="+mn-ea"/>
              </a:rPr>
              <a:t>　高校球児の私立と公立と差がある。</a:t>
            </a:r>
            <a:br>
              <a:rPr lang="en-US" altLang="ja-JP" dirty="0">
                <a:latin typeface="+mn-ea"/>
                <a:ea typeface="+mn-ea"/>
              </a:rPr>
            </a:br>
            <a:r>
              <a:rPr lang="ja-JP" altLang="en-US" dirty="0">
                <a:latin typeface="+mn-ea"/>
                <a:ea typeface="+mn-ea"/>
              </a:rPr>
              <a:t>　効率的な体づくりができていない。</a:t>
            </a:r>
            <a:endParaRPr kumimoji="1" lang="ja-JP" altLang="en-US" dirty="0">
              <a:latin typeface="+mn-ea"/>
              <a:ea typeface="+mn-ea"/>
            </a:endParaRPr>
          </a:p>
        </p:txBody>
      </p:sp>
    </p:spTree>
    <p:extLst>
      <p:ext uri="{BB962C8B-B14F-4D97-AF65-F5344CB8AC3E}">
        <p14:creationId xmlns:p14="http://schemas.microsoft.com/office/powerpoint/2010/main" val="2316467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84BA29-D41B-4DDB-922B-5460562868D9}"/>
              </a:ext>
            </a:extLst>
          </p:cNvPr>
          <p:cNvSpPr>
            <a:spLocks noGrp="1"/>
          </p:cNvSpPr>
          <p:nvPr>
            <p:ph type="title"/>
          </p:nvPr>
        </p:nvSpPr>
        <p:spPr>
          <a:xfrm>
            <a:off x="758301" y="720916"/>
            <a:ext cx="10515600" cy="2555310"/>
          </a:xfrm>
        </p:spPr>
        <p:txBody>
          <a:bodyPr>
            <a:normAutofit/>
          </a:bodyPr>
          <a:lstStyle/>
          <a:p>
            <a:r>
              <a:rPr lang="ja-JP" altLang="en-US" dirty="0">
                <a:latin typeface="+mn-ea"/>
                <a:ea typeface="+mn-ea"/>
              </a:rPr>
              <a:t>アイデア</a:t>
            </a:r>
            <a:br>
              <a:rPr kumimoji="1" lang="en-US" altLang="ja-JP" dirty="0"/>
            </a:br>
            <a:r>
              <a:rPr kumimoji="1" lang="ja-JP" altLang="en-US" dirty="0"/>
              <a:t>身長、体重、筋肉量</a:t>
            </a:r>
            <a:r>
              <a:rPr lang="ja-JP" altLang="en-US" dirty="0"/>
              <a:t>をアプリを記入。</a:t>
            </a:r>
            <a:br>
              <a:rPr lang="en-US" altLang="ja-JP" dirty="0"/>
            </a:br>
            <a:r>
              <a:rPr lang="ja-JP" altLang="en-US" dirty="0"/>
              <a:t>その日の体調、だるい、筋肉痛があるなどに合わせた練習メニューの提案をする。</a:t>
            </a:r>
            <a:endParaRPr kumimoji="1" lang="ja-JP" altLang="en-US" dirty="0"/>
          </a:p>
        </p:txBody>
      </p:sp>
      <p:pic>
        <p:nvPicPr>
          <p:cNvPr id="2050" name="Picture 2" descr="https://eleven-sport.net/img/item/ball/ball3-2.jpg">
            <a:extLst>
              <a:ext uri="{FF2B5EF4-FFF2-40B4-BE49-F238E27FC236}">
                <a16:creationId xmlns:a16="http://schemas.microsoft.com/office/drawing/2014/main" id="{02CC4477-1E2A-4AA4-9E33-CE718EFA7C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301" y="3756989"/>
            <a:ext cx="3851492" cy="228338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ソース画像を表示">
            <a:extLst>
              <a:ext uri="{FF2B5EF4-FFF2-40B4-BE49-F238E27FC236}">
                <a16:creationId xmlns:a16="http://schemas.microsoft.com/office/drawing/2014/main" id="{117510D3-4209-4CDE-A783-A56437F6E39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78" b="41877"/>
          <a:stretch/>
        </p:blipFill>
        <p:spPr bwMode="auto">
          <a:xfrm>
            <a:off x="6501384" y="3556450"/>
            <a:ext cx="4257432" cy="2483924"/>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424A5880-5FDB-4989-8FF5-6FAF2CCEEE78}"/>
              </a:ext>
            </a:extLst>
          </p:cNvPr>
          <p:cNvSpPr/>
          <p:nvPr/>
        </p:nvSpPr>
        <p:spPr>
          <a:xfrm>
            <a:off x="859536" y="1874521"/>
            <a:ext cx="105156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C7355F7C-9602-44B7-8B32-1B33AC02C23C}"/>
              </a:ext>
            </a:extLst>
          </p:cNvPr>
          <p:cNvSpPr/>
          <p:nvPr/>
        </p:nvSpPr>
        <p:spPr>
          <a:xfrm>
            <a:off x="2578608" y="1920240"/>
            <a:ext cx="105156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FEEFC725-C0F0-48B9-A734-DBCF3DB70452}"/>
              </a:ext>
            </a:extLst>
          </p:cNvPr>
          <p:cNvSpPr/>
          <p:nvPr/>
        </p:nvSpPr>
        <p:spPr>
          <a:xfrm>
            <a:off x="4233672" y="1933956"/>
            <a:ext cx="1572768"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62121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73060F7-76F9-4FD4-8219-711DB39C4939}"/>
              </a:ext>
            </a:extLst>
          </p:cNvPr>
          <p:cNvSpPr txBox="1"/>
          <p:nvPr/>
        </p:nvSpPr>
        <p:spPr>
          <a:xfrm>
            <a:off x="1155475" y="984449"/>
            <a:ext cx="11124207" cy="3785652"/>
          </a:xfrm>
          <a:prstGeom prst="rect">
            <a:avLst/>
          </a:prstGeom>
          <a:noFill/>
        </p:spPr>
        <p:txBody>
          <a:bodyPr wrap="square" rtlCol="0">
            <a:spAutoFit/>
          </a:bodyPr>
          <a:lstStyle/>
          <a:p>
            <a:r>
              <a:rPr kumimoji="1" lang="ja-JP" altLang="en-US" sz="4000" dirty="0"/>
              <a:t>何ができるようになるか</a:t>
            </a:r>
            <a:endParaRPr kumimoji="1" lang="en-US" altLang="ja-JP" sz="4000" dirty="0"/>
          </a:p>
          <a:p>
            <a:endParaRPr lang="en-US" altLang="ja-JP" sz="4000" dirty="0"/>
          </a:p>
          <a:p>
            <a:r>
              <a:rPr kumimoji="1" lang="ja-JP" altLang="en-US" sz="3200" dirty="0"/>
              <a:t>　監督、コーチ部員全員に目が届かなくても一つの　　　デバイスでスマホと連携することで、</a:t>
            </a:r>
            <a:r>
              <a:rPr lang="ja-JP" altLang="en-US" sz="3200" dirty="0"/>
              <a:t>管理、成長を見れる。</a:t>
            </a:r>
            <a:endParaRPr lang="en-US" altLang="ja-JP" sz="3200" dirty="0"/>
          </a:p>
          <a:p>
            <a:endParaRPr lang="en-US" altLang="ja-JP" sz="3200" dirty="0"/>
          </a:p>
          <a:p>
            <a:r>
              <a:rPr lang="ja-JP" altLang="en-US" sz="3200" dirty="0"/>
              <a:t>　</a:t>
            </a:r>
            <a:endParaRPr lang="en-US" altLang="ja-JP" sz="3200" dirty="0"/>
          </a:p>
          <a:p>
            <a:r>
              <a:rPr kumimoji="1" lang="ja-JP" altLang="en-US" sz="3200" dirty="0"/>
              <a:t>　</a:t>
            </a:r>
          </a:p>
        </p:txBody>
      </p:sp>
      <p:pic>
        <p:nvPicPr>
          <p:cNvPr id="3074" name="Picture 2" descr="ソース画像を表示">
            <a:extLst>
              <a:ext uri="{FF2B5EF4-FFF2-40B4-BE49-F238E27FC236}">
                <a16:creationId xmlns:a16="http://schemas.microsoft.com/office/drawing/2014/main" id="{4DBBB46D-2126-4875-B4E5-2A1F937A77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1166" y="3624953"/>
            <a:ext cx="4636065" cy="2832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110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765176B-0329-497E-8271-02047CE4633A}"/>
              </a:ext>
            </a:extLst>
          </p:cNvPr>
          <p:cNvSpPr/>
          <p:nvPr/>
        </p:nvSpPr>
        <p:spPr>
          <a:xfrm>
            <a:off x="266331" y="664475"/>
            <a:ext cx="11925669" cy="1846659"/>
          </a:xfrm>
          <a:prstGeom prst="rect">
            <a:avLst/>
          </a:prstGeom>
        </p:spPr>
        <p:txBody>
          <a:bodyPr wrap="square">
            <a:spAutoFit/>
          </a:bodyPr>
          <a:lstStyle/>
          <a:p>
            <a:r>
              <a:rPr lang="ja-JP" altLang="en-US" sz="3200" dirty="0"/>
              <a:t>何ができるようになるか</a:t>
            </a:r>
            <a:r>
              <a:rPr lang="ja-JP" altLang="en-US" dirty="0"/>
              <a:t>　</a:t>
            </a:r>
            <a:endParaRPr lang="en-US" altLang="ja-JP" dirty="0"/>
          </a:p>
          <a:p>
            <a:endParaRPr lang="en-US" altLang="ja-JP" dirty="0"/>
          </a:p>
          <a:p>
            <a:r>
              <a:rPr lang="ja-JP" altLang="en-US" dirty="0"/>
              <a:t>　</a:t>
            </a:r>
            <a:r>
              <a:rPr lang="ja-JP" altLang="en-US" sz="3200" dirty="0"/>
              <a:t>部員一人一人の練習メニューが変わることで監督と　　　　　　　　　　　　　</a:t>
            </a:r>
            <a:endParaRPr lang="en-US" altLang="ja-JP" sz="3200" dirty="0"/>
          </a:p>
          <a:p>
            <a:r>
              <a:rPr lang="ja-JP" altLang="en-US" sz="3200" dirty="0"/>
              <a:t>　メニューを話すことでコミュニケーションをとれる。</a:t>
            </a:r>
          </a:p>
        </p:txBody>
      </p:sp>
      <p:pic>
        <p:nvPicPr>
          <p:cNvPr id="4098" name="Picture 2" descr="野球　監督　イラスト屋 に対する画像結果">
            <a:extLst>
              <a:ext uri="{FF2B5EF4-FFF2-40B4-BE49-F238E27FC236}">
                <a16:creationId xmlns:a16="http://schemas.microsoft.com/office/drawing/2014/main" id="{266D4AAE-D90D-4E77-8F99-6B7C405B05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0820" y="3062418"/>
            <a:ext cx="3710845" cy="32507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野球　話をする部員のイラスト に対する画像結果">
            <a:extLst>
              <a:ext uri="{FF2B5EF4-FFF2-40B4-BE49-F238E27FC236}">
                <a16:creationId xmlns:a16="http://schemas.microsoft.com/office/drawing/2014/main" id="{6975A45A-BCAB-490F-A750-119CC48588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4765" y="3062418"/>
            <a:ext cx="2026868" cy="292698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野球　話をする部員のイラスト に対する画像結果">
            <a:extLst>
              <a:ext uri="{FF2B5EF4-FFF2-40B4-BE49-F238E27FC236}">
                <a16:creationId xmlns:a16="http://schemas.microsoft.com/office/drawing/2014/main" id="{FEF92BF7-C55F-421D-9D11-77AEB86C877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091" b="56379"/>
          <a:stretch/>
        </p:blipFill>
        <p:spPr bwMode="auto">
          <a:xfrm>
            <a:off x="5650448" y="3072497"/>
            <a:ext cx="1396195" cy="835133"/>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野球　話をする部員のイラスト に対する画像結果">
            <a:extLst>
              <a:ext uri="{FF2B5EF4-FFF2-40B4-BE49-F238E27FC236}">
                <a16:creationId xmlns:a16="http://schemas.microsoft.com/office/drawing/2014/main" id="{46F2D6D7-59FB-473A-A173-98F998D6ECF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0662" t="-1816" r="118" b="57687"/>
          <a:stretch/>
        </p:blipFill>
        <p:spPr bwMode="auto">
          <a:xfrm>
            <a:off x="4716578" y="2950368"/>
            <a:ext cx="1178879" cy="957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41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EDDDDAA-D07E-48AF-99DF-FB4317793773}"/>
              </a:ext>
            </a:extLst>
          </p:cNvPr>
          <p:cNvSpPr>
            <a:spLocks noGrp="1"/>
          </p:cNvSpPr>
          <p:nvPr>
            <p:ph idx="1"/>
          </p:nvPr>
        </p:nvSpPr>
        <p:spPr>
          <a:xfrm>
            <a:off x="838200" y="1861136"/>
            <a:ext cx="10515600" cy="4351338"/>
          </a:xfrm>
        </p:spPr>
        <p:txBody>
          <a:bodyPr/>
          <a:lstStyle/>
          <a:p>
            <a:pPr marL="0" indent="0">
              <a:buNone/>
            </a:pPr>
            <a:r>
              <a:rPr lang="ja-JP" altLang="en-US" sz="4400" dirty="0"/>
              <a:t>まとめ</a:t>
            </a:r>
            <a:endParaRPr kumimoji="1" lang="en-US" altLang="ja-JP" sz="4400" dirty="0"/>
          </a:p>
          <a:p>
            <a:pPr marL="0" indent="0">
              <a:buNone/>
            </a:pPr>
            <a:r>
              <a:rPr lang="ja-JP" altLang="en-US" sz="4400" dirty="0"/>
              <a:t>　これを公立の学校で使ってもらい</a:t>
            </a:r>
            <a:endParaRPr lang="en-US" altLang="ja-JP" sz="4400" dirty="0"/>
          </a:p>
          <a:p>
            <a:pPr marL="0" indent="0">
              <a:buNone/>
            </a:pPr>
            <a:r>
              <a:rPr lang="ja-JP" altLang="en-US" sz="4400" dirty="0"/>
              <a:t>県ベスト４に入り、私立の強豪校に勝つ。</a:t>
            </a:r>
            <a:endParaRPr lang="en-US" altLang="ja-JP" sz="4400" dirty="0"/>
          </a:p>
          <a:p>
            <a:pPr marL="0" indent="0">
              <a:buNone/>
            </a:pPr>
            <a:endParaRPr kumimoji="1" lang="ja-JP" altLang="en-US" dirty="0"/>
          </a:p>
        </p:txBody>
      </p:sp>
    </p:spTree>
    <p:extLst>
      <p:ext uri="{BB962C8B-B14F-4D97-AF65-F5344CB8AC3E}">
        <p14:creationId xmlns:p14="http://schemas.microsoft.com/office/powerpoint/2010/main" val="1058885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241EFCD86F3F04EAC82C5B5FDD2CE22" ma:contentTypeVersion="8" ma:contentTypeDescription="新しいドキュメントを作成します。" ma:contentTypeScope="" ma:versionID="7760df3f9612178c4ee9e8b9b51cccbf">
  <xsd:schema xmlns:xsd="http://www.w3.org/2001/XMLSchema" xmlns:xs="http://www.w3.org/2001/XMLSchema" xmlns:p="http://schemas.microsoft.com/office/2006/metadata/properties" xmlns:ns2="b442d101-e2f7-4410-acf0-d51014e3a20a" xmlns:ns3="febd3985-586a-4d33-ab48-4a20c11d2872" targetNamespace="http://schemas.microsoft.com/office/2006/metadata/properties" ma:root="true" ma:fieldsID="a37e1eb6e785c85af7f04266a1179322" ns2:_="" ns3:_="">
    <xsd:import namespace="b442d101-e2f7-4410-acf0-d51014e3a20a"/>
    <xsd:import namespace="febd3985-586a-4d33-ab48-4a20c11d287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42d101-e2f7-4410-acf0-d51014e3a2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bd3985-586a-4d33-ab48-4a20c11d2872"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495D54-70BB-48EC-A46A-FB5C90A70CDF}"/>
</file>

<file path=customXml/itemProps2.xml><?xml version="1.0" encoding="utf-8"?>
<ds:datastoreItem xmlns:ds="http://schemas.openxmlformats.org/officeDocument/2006/customXml" ds:itemID="{1D49028E-DD44-423B-A16B-7BF8E5E36825}"/>
</file>

<file path=customXml/itemProps3.xml><?xml version="1.0" encoding="utf-8"?>
<ds:datastoreItem xmlns:ds="http://schemas.openxmlformats.org/officeDocument/2006/customXml" ds:itemID="{AF06A67F-B74A-4974-B2CC-110926D549E7}"/>
</file>

<file path=docProps/app.xml><?xml version="1.0" encoding="utf-8"?>
<Properties xmlns="http://schemas.openxmlformats.org/officeDocument/2006/extended-properties" xmlns:vt="http://schemas.openxmlformats.org/officeDocument/2006/docPropsVTypes">
  <TotalTime>130</TotalTime>
  <Words>275</Words>
  <Application>Microsoft Office PowerPoint</Application>
  <PresentationFormat>ワイド画面</PresentationFormat>
  <Paragraphs>31</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事実 　高校球児の私立と公立と差がある。 　効率的な体づくりができていない。</vt:lpstr>
      <vt:lpstr>アイデア 身長、体重、筋肉量をアプリを記入。 その日の体調、だるい、筋肉痛があるなどに合わせた練習メニューの提案をする。</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ＮＡＧＯＤＡ ＧＡＭＡＧＥ ＣＨＡＭＩ ＭＥＤＨＡＮＡ</dc:creator>
  <cp:lastModifiedBy>ＮＡＧＯＤＡ ＧＡＭＡＧＥ ＣＨＡＭＩ ＭＥＤＨＡＮＡ</cp:lastModifiedBy>
  <cp:revision>15</cp:revision>
  <dcterms:created xsi:type="dcterms:W3CDTF">2021-12-24T04:43:34Z</dcterms:created>
  <dcterms:modified xsi:type="dcterms:W3CDTF">2021-12-24T06:53:44Z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0x0101004241EFCD86F3F04EAC82C5B5FDD2CE22</vt:lpwstr>
  </property>
</Properties>
</file>