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3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88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2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22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8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68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64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17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38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28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706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C62885-4275-4A82-AE19-584E8B7BD744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CFD6B6-1B52-4D7B-9CA0-D543ED54E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80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F9F10-ACA2-40B6-92C4-39BA566D9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424" y="1675700"/>
            <a:ext cx="11009152" cy="1753300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/>
              <a:t>アシスト</a:t>
            </a:r>
            <a:r>
              <a:rPr kumimoji="1" lang="ja-JP" altLang="en-US" dirty="0"/>
              <a:t>スーツで</a:t>
            </a:r>
            <a:br>
              <a:rPr kumimoji="1" lang="en-US" altLang="ja-JP" dirty="0"/>
            </a:br>
            <a:r>
              <a:rPr kumimoji="1" lang="ja-JP" altLang="en-US" dirty="0"/>
              <a:t>農業をもっと</a:t>
            </a:r>
            <a:r>
              <a:rPr lang="ja-JP" altLang="en-US" dirty="0"/>
              <a:t>快適に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7D407B-6E9A-4C91-9D18-C9F502B51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52651"/>
            <a:ext cx="9144000" cy="459297"/>
          </a:xfrm>
        </p:spPr>
        <p:txBody>
          <a:bodyPr>
            <a:noAutofit/>
          </a:bodyPr>
          <a:lstStyle/>
          <a:p>
            <a:r>
              <a:rPr kumimoji="1" lang="ja-JP" altLang="en-US" sz="2800" dirty="0"/>
              <a:t>福岡デザイン＆テクノロジー専門学校　２年　永田崇人</a:t>
            </a:r>
          </a:p>
        </p:txBody>
      </p:sp>
    </p:spTree>
    <p:extLst>
      <p:ext uri="{BB962C8B-B14F-4D97-AF65-F5344CB8AC3E}">
        <p14:creationId xmlns:p14="http://schemas.microsoft.com/office/powerpoint/2010/main" val="311187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17A9B5-1B71-41AC-B7E8-D346ECC071AB}"/>
              </a:ext>
            </a:extLst>
          </p:cNvPr>
          <p:cNvSpPr txBox="1"/>
          <p:nvPr/>
        </p:nvSpPr>
        <p:spPr>
          <a:xfrm>
            <a:off x="1115735" y="612396"/>
            <a:ext cx="7499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目次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BF64FD-09D1-4400-8511-7CF65988373C}"/>
              </a:ext>
            </a:extLst>
          </p:cNvPr>
          <p:cNvSpPr txBox="1"/>
          <p:nvPr/>
        </p:nvSpPr>
        <p:spPr>
          <a:xfrm>
            <a:off x="1115735" y="1911378"/>
            <a:ext cx="39092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１，目的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２，提案内容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３，対象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４，目標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５，クロージング</a:t>
            </a:r>
            <a:endParaRPr kumimoji="1" lang="en-US" altLang="ja-JP" sz="2800" dirty="0"/>
          </a:p>
        </p:txBody>
      </p:sp>
      <p:pic>
        <p:nvPicPr>
          <p:cNvPr id="2050" name="Picture 2" descr="農家の家族のイラスト | かわいいフリー素材集 いらすとや">
            <a:extLst>
              <a:ext uri="{FF2B5EF4-FFF2-40B4-BE49-F238E27FC236}">
                <a16:creationId xmlns:a16="http://schemas.microsoft.com/office/drawing/2014/main" id="{17996848-604D-4293-9F2F-A457829FC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14" y="1796231"/>
            <a:ext cx="5310230" cy="408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85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44B4EB-36C8-4433-859F-580A29B9E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77505"/>
            <a:ext cx="10058400" cy="1150131"/>
          </a:xfrm>
        </p:spPr>
        <p:txBody>
          <a:bodyPr/>
          <a:lstStyle/>
          <a:p>
            <a:r>
              <a:rPr kumimoji="1" lang="ja-JP" altLang="en-US" dirty="0"/>
              <a:t>目的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E50558-B132-490C-B902-DC480D2858FC}"/>
              </a:ext>
            </a:extLst>
          </p:cNvPr>
          <p:cNvSpPr txBox="1"/>
          <p:nvPr/>
        </p:nvSpPr>
        <p:spPr>
          <a:xfrm>
            <a:off x="1097280" y="2219195"/>
            <a:ext cx="989219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・傷がつくことで売れなくなる食品を少なくする</a:t>
            </a:r>
            <a:endParaRPr kumimoji="1" lang="en-US" altLang="ja-JP" sz="4000" dirty="0"/>
          </a:p>
          <a:p>
            <a:endParaRPr lang="en-US" altLang="ja-JP" sz="4000" dirty="0"/>
          </a:p>
          <a:p>
            <a:r>
              <a:rPr kumimoji="1" lang="ja-JP" altLang="en-US" sz="4000" dirty="0"/>
              <a:t>・農業に挑戦する人達を増やす</a:t>
            </a:r>
            <a:endParaRPr kumimoji="1" lang="en-US" altLang="ja-JP" sz="4000" dirty="0"/>
          </a:p>
          <a:p>
            <a:endParaRPr lang="en-US" altLang="ja-JP" sz="4000" dirty="0"/>
          </a:p>
          <a:p>
            <a:r>
              <a:rPr kumimoji="1" lang="ja-JP" altLang="en-US" sz="4000" dirty="0"/>
              <a:t>・安心して作業ができる環境を作る</a:t>
            </a:r>
            <a:endParaRPr kumimoji="1" lang="en-US" altLang="ja-JP" sz="4000" dirty="0"/>
          </a:p>
          <a:p>
            <a:endParaRPr lang="en-US" altLang="ja-JP" sz="3600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2156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C515D-6384-4F3C-98E9-45ABE9AF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69784"/>
            <a:ext cx="10058400" cy="1024296"/>
          </a:xfrm>
        </p:spPr>
        <p:txBody>
          <a:bodyPr/>
          <a:lstStyle/>
          <a:p>
            <a:r>
              <a:rPr kumimoji="1" lang="ja-JP" altLang="en-US" dirty="0"/>
              <a:t>提案内容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8479722-51C7-46A1-9FB1-F08632E585A1}"/>
              </a:ext>
            </a:extLst>
          </p:cNvPr>
          <p:cNvSpPr txBox="1"/>
          <p:nvPr/>
        </p:nvSpPr>
        <p:spPr>
          <a:xfrm>
            <a:off x="1066800" y="2206918"/>
            <a:ext cx="108134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・農家</a:t>
            </a:r>
            <a:r>
              <a:rPr kumimoji="1" lang="ja-JP" altLang="en-US" sz="3200" dirty="0"/>
              <a:t>初心者が安心して農業を始められるサポートをする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kumimoji="1" lang="ja-JP" altLang="en-US" sz="3200" dirty="0"/>
              <a:t>・コツがいる動作や力加減をサポートする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kumimoji="1" lang="ja-JP" altLang="en-US" sz="3200" dirty="0"/>
              <a:t>・</a:t>
            </a:r>
            <a:r>
              <a:rPr kumimoji="1" lang="en-US" altLang="ja-JP" sz="3200" dirty="0"/>
              <a:t>AI</a:t>
            </a:r>
            <a:r>
              <a:rPr kumimoji="1" lang="ja-JP" altLang="en-US" sz="3200" dirty="0"/>
              <a:t>の学習機能で動作のサポートをする</a:t>
            </a:r>
            <a:endParaRPr kumimoji="1" lang="en-US" altLang="ja-JP" sz="3200" dirty="0"/>
          </a:p>
          <a:p>
            <a:r>
              <a:rPr lang="ja-JP" altLang="en-US" sz="3200" dirty="0"/>
              <a:t>　（傷がつき売れなくなった食品）</a:t>
            </a:r>
            <a:endParaRPr lang="en-US" altLang="ja-JP" sz="3200" dirty="0"/>
          </a:p>
        </p:txBody>
      </p:sp>
      <p:pic>
        <p:nvPicPr>
          <p:cNvPr id="4" name="Picture 2" descr="話題の「次世代運搬アシスト9選」農業の単純作業、運搬業務が一気にラクになる！ | AGRI JOURNAL">
            <a:extLst>
              <a:ext uri="{FF2B5EF4-FFF2-40B4-BE49-F238E27FC236}">
                <a16:creationId xmlns:a16="http://schemas.microsoft.com/office/drawing/2014/main" id="{54587E86-6702-4CE9-B7A0-092C32D4B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658" y="3429000"/>
            <a:ext cx="3383658" cy="253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48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F110EB-827D-471B-BAD2-F3FCDAA5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67" y="520117"/>
            <a:ext cx="10515600" cy="994402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対象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3B6AF2B-0B72-4FDC-BDA9-90D97A4B946E}"/>
              </a:ext>
            </a:extLst>
          </p:cNvPr>
          <p:cNvSpPr txBox="1"/>
          <p:nvPr/>
        </p:nvSpPr>
        <p:spPr>
          <a:xfrm>
            <a:off x="1167467" y="2321004"/>
            <a:ext cx="98570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・新しく農業を始めようとしている人</a:t>
            </a:r>
            <a:endParaRPr kumimoji="1" lang="en-US" altLang="ja-JP" sz="4000" dirty="0"/>
          </a:p>
          <a:p>
            <a:endParaRPr kumimoji="1" lang="en-US" altLang="ja-JP" sz="4000" dirty="0"/>
          </a:p>
          <a:p>
            <a:r>
              <a:rPr kumimoji="1" lang="ja-JP" altLang="en-US" sz="4000" dirty="0"/>
              <a:t>・すでに農業を行っている農家の人</a:t>
            </a:r>
            <a:endParaRPr lang="en-US" altLang="ja-JP" sz="40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031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0B981-22AD-495E-B695-5FCBB503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36895"/>
            <a:ext cx="10058400" cy="1015907"/>
          </a:xfrm>
        </p:spPr>
        <p:txBody>
          <a:bodyPr/>
          <a:lstStyle/>
          <a:p>
            <a:r>
              <a:rPr kumimoji="1" lang="ja-JP" altLang="en-US" dirty="0"/>
              <a:t>目標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62086B-08FF-426D-8673-41528059C81A}"/>
              </a:ext>
            </a:extLst>
          </p:cNvPr>
          <p:cNvSpPr txBox="1"/>
          <p:nvPr/>
        </p:nvSpPr>
        <p:spPr>
          <a:xfrm>
            <a:off x="1097280" y="2172749"/>
            <a:ext cx="100248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・食品の品質と価値の向上</a:t>
            </a:r>
            <a:endParaRPr kumimoji="1" lang="en-US" altLang="ja-JP" sz="4000" dirty="0"/>
          </a:p>
          <a:p>
            <a:endParaRPr lang="en-US" altLang="ja-JP" sz="4000" dirty="0"/>
          </a:p>
          <a:p>
            <a:r>
              <a:rPr kumimoji="1" lang="ja-JP" altLang="en-US" sz="4000" dirty="0"/>
              <a:t>・農家の人口増加</a:t>
            </a:r>
            <a:endParaRPr kumimoji="1" lang="en-US" altLang="ja-JP" sz="4000" dirty="0"/>
          </a:p>
          <a:p>
            <a:endParaRPr lang="en-US" altLang="ja-JP" sz="4000" dirty="0"/>
          </a:p>
          <a:p>
            <a:r>
              <a:rPr kumimoji="1" lang="ja-JP" altLang="en-US" sz="4000" dirty="0"/>
              <a:t>・売れなくなる食品のロスをなくす</a:t>
            </a:r>
          </a:p>
        </p:txBody>
      </p:sp>
    </p:spTree>
    <p:extLst>
      <p:ext uri="{BB962C8B-B14F-4D97-AF65-F5344CB8AC3E}">
        <p14:creationId xmlns:p14="http://schemas.microsoft.com/office/powerpoint/2010/main" val="210768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16E9F-3B05-4BD3-A036-2E9936C9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69783"/>
            <a:ext cx="10058400" cy="1041074"/>
          </a:xfrm>
        </p:spPr>
        <p:txBody>
          <a:bodyPr/>
          <a:lstStyle/>
          <a:p>
            <a:r>
              <a:rPr lang="ja-JP" altLang="en-US" dirty="0"/>
              <a:t>クロージング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11D79A1-D9F3-41BF-9166-82EE857D549E}"/>
              </a:ext>
            </a:extLst>
          </p:cNvPr>
          <p:cNvSpPr txBox="1"/>
          <p:nvPr/>
        </p:nvSpPr>
        <p:spPr>
          <a:xfrm>
            <a:off x="446014" y="1858543"/>
            <a:ext cx="112999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食品ロスをなくし、農業に挑戦する人たちを応援する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また、農業の簡略化を図る</a:t>
            </a:r>
            <a:endParaRPr kumimoji="1" lang="en-US" altLang="ja-JP" sz="4000" dirty="0"/>
          </a:p>
        </p:txBody>
      </p:sp>
      <p:pic>
        <p:nvPicPr>
          <p:cNvPr id="5122" name="Picture 2" descr="畑仕事の写真素材｜写真素材なら「写真AC」無料（フリー）ダウンロードOK">
            <a:extLst>
              <a:ext uri="{FF2B5EF4-FFF2-40B4-BE49-F238E27FC236}">
                <a16:creationId xmlns:a16="http://schemas.microsoft.com/office/drawing/2014/main" id="{F0559404-414D-4C6C-9080-878F65890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859" y="3429000"/>
            <a:ext cx="4030341" cy="268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964060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241EFCD86F3F04EAC82C5B5FDD2CE22" ma:contentTypeVersion="8" ma:contentTypeDescription="新しいドキュメントを作成します。" ma:contentTypeScope="" ma:versionID="7760df3f9612178c4ee9e8b9b51cccbf">
  <xsd:schema xmlns:xsd="http://www.w3.org/2001/XMLSchema" xmlns:xs="http://www.w3.org/2001/XMLSchema" xmlns:p="http://schemas.microsoft.com/office/2006/metadata/properties" xmlns:ns2="b442d101-e2f7-4410-acf0-d51014e3a20a" xmlns:ns3="febd3985-586a-4d33-ab48-4a20c11d2872" targetNamespace="http://schemas.microsoft.com/office/2006/metadata/properties" ma:root="true" ma:fieldsID="a37e1eb6e785c85af7f04266a1179322" ns2:_="" ns3:_="">
    <xsd:import namespace="b442d101-e2f7-4410-acf0-d51014e3a20a"/>
    <xsd:import namespace="febd3985-586a-4d33-ab48-4a20c11d28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2d101-e2f7-4410-acf0-d51014e3a2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d3985-586a-4d33-ab48-4a20c11d287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77FF59-B330-4ED1-8672-6F91F81E658D}"/>
</file>

<file path=customXml/itemProps2.xml><?xml version="1.0" encoding="utf-8"?>
<ds:datastoreItem xmlns:ds="http://schemas.openxmlformats.org/officeDocument/2006/customXml" ds:itemID="{9A15E4D3-D1DF-4F6C-9FB5-83FFC7230783}"/>
</file>

<file path=customXml/itemProps3.xml><?xml version="1.0" encoding="utf-8"?>
<ds:datastoreItem xmlns:ds="http://schemas.openxmlformats.org/officeDocument/2006/customXml" ds:itemID="{940E93CE-A547-4388-8D9A-15C2508D6BBE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247</TotalTime>
  <Words>177</Words>
  <Application>Microsoft Office PowerPoint</Application>
  <PresentationFormat>ワイド画面</PresentationFormat>
  <Paragraphs>39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ＭＳ Ｐゴシック</vt:lpstr>
      <vt:lpstr>Calibri</vt:lpstr>
      <vt:lpstr>Calibri Light</vt:lpstr>
      <vt:lpstr>レトロスペクト</vt:lpstr>
      <vt:lpstr>アシストスーツで 農業をもっと快適に</vt:lpstr>
      <vt:lpstr>PowerPoint プレゼンテーション</vt:lpstr>
      <vt:lpstr>目的</vt:lpstr>
      <vt:lpstr>提案内容</vt:lpstr>
      <vt:lpstr>対象</vt:lpstr>
      <vt:lpstr>目標</vt:lpstr>
      <vt:lpstr>クロージング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バックの重さを低減させる器具</dc:title>
  <dc:creator>中村 優斗</dc:creator>
  <cp:lastModifiedBy>中村 優斗</cp:lastModifiedBy>
  <cp:revision>27</cp:revision>
  <dcterms:created xsi:type="dcterms:W3CDTF">2021-12-24T03:31:56Z</dcterms:created>
  <dcterms:modified xsi:type="dcterms:W3CDTF">2021-12-24T07:44:32Z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0x0101004241EFCD86F3F04EAC82C5B5FDD2CE22</vt:lpwstr>
  </property>
</Properties>
</file>