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4"/>
  </p:sldMasterIdLst>
  <p:sldIdLst>
    <p:sldId id="256" r:id="rId5"/>
    <p:sldId id="257" r:id="rId6"/>
    <p:sldId id="258" r:id="rId7"/>
    <p:sldId id="265" r:id="rId8"/>
    <p:sldId id="266" r:id="rId9"/>
    <p:sldId id="270" r:id="rId10"/>
    <p:sldId id="260" r:id="rId11"/>
    <p:sldId id="267" r:id="rId12"/>
    <p:sldId id="269" r:id="rId13"/>
    <p:sldId id="261" r:id="rId14"/>
    <p:sldId id="262" r:id="rId15"/>
    <p:sldId id="268"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8"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宮城 凜" initials="宮城" lastIdx="1" clrIdx="0">
    <p:extLst>
      <p:ext uri="{19B8F6BF-5375-455C-9EA6-DF929625EA0E}">
        <p15:presenceInfo xmlns:p15="http://schemas.microsoft.com/office/powerpoint/2012/main" userId="S-1-5-21-640644208-814515791-1312108890-10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2" d="100"/>
          <a:sy n="112" d="100"/>
        </p:scale>
        <p:origin x="78" y="102"/>
      </p:cViewPr>
      <p:guideLst>
        <p:guide orient="horz" pos="188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ja-JP" altLang="en-US"/>
              <a:t>マスター タイトルの書式設定</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676BF8F-0C17-41E8-9CC5-2DF30DF7ECE3}" type="datetimeFigureOut">
              <a:rPr kumimoji="1" lang="ja-JP" altLang="en-US" smtClean="0"/>
              <a:t>2022/1/25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D31D9CF-E801-4AD5-ACD2-704424CD9724}" type="slidenum">
              <a:rPr kumimoji="1" lang="ja-JP" altLang="en-US" smtClean="0"/>
              <a:t>‹#›</a:t>
            </a:fld>
            <a:endParaRPr kumimoji="1" lang="ja-JP" altLang="en-US"/>
          </a:p>
        </p:txBody>
      </p:sp>
    </p:spTree>
    <p:extLst>
      <p:ext uri="{BB962C8B-B14F-4D97-AF65-F5344CB8AC3E}">
        <p14:creationId xmlns:p14="http://schemas.microsoft.com/office/powerpoint/2010/main" val="3131305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676BF8F-0C17-41E8-9CC5-2DF30DF7ECE3}" type="datetimeFigureOut">
              <a:rPr kumimoji="1" lang="ja-JP" altLang="en-US" smtClean="0"/>
              <a:t>2022/1/25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D31D9CF-E801-4AD5-ACD2-704424CD9724}" type="slidenum">
              <a:rPr kumimoji="1" lang="ja-JP" altLang="en-US" smtClean="0"/>
              <a:t>‹#›</a:t>
            </a:fld>
            <a:endParaRPr kumimoji="1" lang="ja-JP" altLang="en-US"/>
          </a:p>
        </p:txBody>
      </p:sp>
    </p:spTree>
    <p:extLst>
      <p:ext uri="{BB962C8B-B14F-4D97-AF65-F5344CB8AC3E}">
        <p14:creationId xmlns:p14="http://schemas.microsoft.com/office/powerpoint/2010/main" val="1637951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ja-JP" altLang="en-US"/>
              <a:t>マスター タイトルの書式設定</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676BF8F-0C17-41E8-9CC5-2DF30DF7ECE3}" type="datetimeFigureOut">
              <a:rPr kumimoji="1" lang="ja-JP" altLang="en-US" smtClean="0"/>
              <a:t>2022/1/25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D31D9CF-E801-4AD5-ACD2-704424CD9724}" type="slidenum">
              <a:rPr kumimoji="1" lang="ja-JP" altLang="en-US" smtClean="0"/>
              <a:t>‹#›</a:t>
            </a:fld>
            <a:endParaRPr kumimoji="1" lang="ja-JP" altLang="en-US"/>
          </a:p>
        </p:txBody>
      </p:sp>
    </p:spTree>
    <p:extLst>
      <p:ext uri="{BB962C8B-B14F-4D97-AF65-F5344CB8AC3E}">
        <p14:creationId xmlns:p14="http://schemas.microsoft.com/office/powerpoint/2010/main" val="3737166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ja-JP" altLang="en-US"/>
              <a:t>マスター タイトルの書式設定</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676BF8F-0C17-41E8-9CC5-2DF30DF7ECE3}" type="datetimeFigureOut">
              <a:rPr kumimoji="1" lang="ja-JP" altLang="en-US" smtClean="0"/>
              <a:t>2022/1/25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D31D9CF-E801-4AD5-ACD2-704424CD9724}" type="slidenum">
              <a:rPr kumimoji="1" lang="ja-JP" altLang="en-US" smtClean="0"/>
              <a:t>‹#›</a:t>
            </a:fld>
            <a:endParaRPr kumimoji="1" lang="ja-JP" alt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95485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676BF8F-0C17-41E8-9CC5-2DF30DF7ECE3}" type="datetimeFigureOut">
              <a:rPr kumimoji="1" lang="ja-JP" altLang="en-US" smtClean="0"/>
              <a:t>2022/1/25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D31D9CF-E801-4AD5-ACD2-704424CD9724}" type="slidenum">
              <a:rPr kumimoji="1" lang="ja-JP" altLang="en-US" smtClean="0"/>
              <a:t>‹#›</a:t>
            </a:fld>
            <a:endParaRPr kumimoji="1" lang="ja-JP" altLang="en-US"/>
          </a:p>
        </p:txBody>
      </p:sp>
    </p:spTree>
    <p:extLst>
      <p:ext uri="{BB962C8B-B14F-4D97-AF65-F5344CB8AC3E}">
        <p14:creationId xmlns:p14="http://schemas.microsoft.com/office/powerpoint/2010/main" val="3419629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676BF8F-0C17-41E8-9CC5-2DF30DF7ECE3}" type="datetimeFigureOut">
              <a:rPr kumimoji="1" lang="ja-JP" altLang="en-US" smtClean="0"/>
              <a:t>2022/1/25</a:t>
            </a:fld>
            <a:endParaRPr kumimoji="1" lang="ja-JP" altLang="en-US"/>
          </a:p>
        </p:txBody>
      </p:sp>
      <p:sp>
        <p:nvSpPr>
          <p:cNvPr id="4"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D31D9CF-E801-4AD5-ACD2-704424CD9724}" type="slidenum">
              <a:rPr kumimoji="1" lang="ja-JP" altLang="en-US" smtClean="0"/>
              <a:t>‹#›</a:t>
            </a:fld>
            <a:endParaRPr kumimoji="1" lang="ja-JP" altLang="en-US"/>
          </a:p>
        </p:txBody>
      </p:sp>
    </p:spTree>
    <p:extLst>
      <p:ext uri="{BB962C8B-B14F-4D97-AF65-F5344CB8AC3E}">
        <p14:creationId xmlns:p14="http://schemas.microsoft.com/office/powerpoint/2010/main" val="970619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676BF8F-0C17-41E8-9CC5-2DF30DF7ECE3}" type="datetimeFigureOut">
              <a:rPr kumimoji="1" lang="ja-JP" altLang="en-US" smtClean="0"/>
              <a:t>2022/1/25</a:t>
            </a:fld>
            <a:endParaRPr kumimoji="1" lang="ja-JP" altLang="en-US"/>
          </a:p>
        </p:txBody>
      </p:sp>
      <p:sp>
        <p:nvSpPr>
          <p:cNvPr id="4"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D31D9CF-E801-4AD5-ACD2-704424CD9724}" type="slidenum">
              <a:rPr kumimoji="1" lang="ja-JP" altLang="en-US" smtClean="0"/>
              <a:t>‹#›</a:t>
            </a:fld>
            <a:endParaRPr kumimoji="1" lang="ja-JP" altLang="en-US"/>
          </a:p>
        </p:txBody>
      </p:sp>
    </p:spTree>
    <p:extLst>
      <p:ext uri="{BB962C8B-B14F-4D97-AF65-F5344CB8AC3E}">
        <p14:creationId xmlns:p14="http://schemas.microsoft.com/office/powerpoint/2010/main" val="2681194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nchorCtr="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676BF8F-0C17-41E8-9CC5-2DF30DF7ECE3}" type="datetimeFigureOut">
              <a:rPr kumimoji="1" lang="ja-JP" altLang="en-US" smtClean="0"/>
              <a:t>2022/1/25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D31D9CF-E801-4AD5-ACD2-704424CD9724}" type="slidenum">
              <a:rPr kumimoji="1" lang="ja-JP" altLang="en-US" smtClean="0"/>
              <a:t>‹#›</a:t>
            </a:fld>
            <a:endParaRPr kumimoji="1" lang="ja-JP" altLang="en-US"/>
          </a:p>
        </p:txBody>
      </p:sp>
    </p:spTree>
    <p:extLst>
      <p:ext uri="{BB962C8B-B14F-4D97-AF65-F5344CB8AC3E}">
        <p14:creationId xmlns:p14="http://schemas.microsoft.com/office/powerpoint/2010/main" val="2586317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676BF8F-0C17-41E8-9CC5-2DF30DF7ECE3}" type="datetimeFigureOut">
              <a:rPr kumimoji="1" lang="ja-JP" altLang="en-US" smtClean="0"/>
              <a:t>2022/1/25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D31D9CF-E801-4AD5-ACD2-704424CD9724}" type="slidenum">
              <a:rPr kumimoji="1" lang="ja-JP" altLang="en-US" smtClean="0"/>
              <a:t>‹#›</a:t>
            </a:fld>
            <a:endParaRPr kumimoji="1" lang="ja-JP" altLang="en-US"/>
          </a:p>
        </p:txBody>
      </p:sp>
    </p:spTree>
    <p:extLst>
      <p:ext uri="{BB962C8B-B14F-4D97-AF65-F5344CB8AC3E}">
        <p14:creationId xmlns:p14="http://schemas.microsoft.com/office/powerpoint/2010/main" val="2434245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676BF8F-0C17-41E8-9CC5-2DF30DF7ECE3}" type="datetimeFigureOut">
              <a:rPr kumimoji="1" lang="ja-JP" altLang="en-US" smtClean="0"/>
              <a:t>2022/1/25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D31D9CF-E801-4AD5-ACD2-704424CD9724}" type="slidenum">
              <a:rPr kumimoji="1" lang="ja-JP" altLang="en-US" smtClean="0"/>
              <a:t>‹#›</a:t>
            </a:fld>
            <a:endParaRPr kumimoji="1" lang="ja-JP" altLang="en-US"/>
          </a:p>
        </p:txBody>
      </p:sp>
    </p:spTree>
    <p:extLst>
      <p:ext uri="{BB962C8B-B14F-4D97-AF65-F5344CB8AC3E}">
        <p14:creationId xmlns:p14="http://schemas.microsoft.com/office/powerpoint/2010/main" val="185945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676BF8F-0C17-41E8-9CC5-2DF30DF7ECE3}" type="datetimeFigureOut">
              <a:rPr kumimoji="1" lang="ja-JP" altLang="en-US" smtClean="0"/>
              <a:t>2022/1/25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D31D9CF-E801-4AD5-ACD2-704424CD9724}" type="slidenum">
              <a:rPr kumimoji="1" lang="ja-JP" altLang="en-US" smtClean="0"/>
              <a:t>‹#›</a:t>
            </a:fld>
            <a:endParaRPr kumimoji="1" lang="ja-JP" altLang="en-US"/>
          </a:p>
        </p:txBody>
      </p:sp>
    </p:spTree>
    <p:extLst>
      <p:ext uri="{BB962C8B-B14F-4D97-AF65-F5344CB8AC3E}">
        <p14:creationId xmlns:p14="http://schemas.microsoft.com/office/powerpoint/2010/main" val="217874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676BF8F-0C17-41E8-9CC5-2DF30DF7ECE3}" type="datetimeFigureOut">
              <a:rPr kumimoji="1" lang="ja-JP" altLang="en-US" smtClean="0"/>
              <a:t>2022/1/25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D31D9CF-E801-4AD5-ACD2-704424CD9724}" type="slidenum">
              <a:rPr kumimoji="1" lang="ja-JP" altLang="en-US" smtClean="0"/>
              <a:t>‹#›</a:t>
            </a:fld>
            <a:endParaRPr kumimoji="1" lang="ja-JP" altLang="en-US"/>
          </a:p>
        </p:txBody>
      </p:sp>
    </p:spTree>
    <p:extLst>
      <p:ext uri="{BB962C8B-B14F-4D97-AF65-F5344CB8AC3E}">
        <p14:creationId xmlns:p14="http://schemas.microsoft.com/office/powerpoint/2010/main" val="1872047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676BF8F-0C17-41E8-9CC5-2DF30DF7ECE3}" type="datetimeFigureOut">
              <a:rPr kumimoji="1" lang="ja-JP" altLang="en-US" smtClean="0"/>
              <a:t>2022/1/25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D31D9CF-E801-4AD5-ACD2-704424CD9724}" type="slidenum">
              <a:rPr kumimoji="1" lang="ja-JP" altLang="en-US" smtClean="0"/>
              <a:t>‹#›</a:t>
            </a:fld>
            <a:endParaRPr kumimoji="1" lang="ja-JP" altLang="en-US"/>
          </a:p>
        </p:txBody>
      </p:sp>
    </p:spTree>
    <p:extLst>
      <p:ext uri="{BB962C8B-B14F-4D97-AF65-F5344CB8AC3E}">
        <p14:creationId xmlns:p14="http://schemas.microsoft.com/office/powerpoint/2010/main" val="2737618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7" name="Date Placeholder 2"/>
          <p:cNvSpPr>
            <a:spLocks noGrp="1"/>
          </p:cNvSpPr>
          <p:nvPr>
            <p:ph type="dt" sz="half" idx="10"/>
          </p:nvPr>
        </p:nvSpPr>
        <p:spPr/>
        <p:txBody>
          <a:bodyPr/>
          <a:lstStyle/>
          <a:p>
            <a:fld id="{1676BF8F-0C17-41E8-9CC5-2DF30DF7ECE3}" type="datetimeFigureOut">
              <a:rPr kumimoji="1" lang="ja-JP" altLang="en-US" smtClean="0"/>
              <a:t>2022/1/25</a:t>
            </a:fld>
            <a:endParaRPr kumimoji="1" lang="ja-JP" altLang="en-US"/>
          </a:p>
        </p:txBody>
      </p:sp>
      <p:sp>
        <p:nvSpPr>
          <p:cNvPr id="5" name="Footer Placeholder 3"/>
          <p:cNvSpPr>
            <a:spLocks noGrp="1"/>
          </p:cNvSpPr>
          <p:nvPr>
            <p:ph type="ftr" sz="quarter" idx="11"/>
          </p:nvPr>
        </p:nvSpPr>
        <p:spPr/>
        <p:txBody>
          <a:bodyPr/>
          <a:lstStyle/>
          <a:p>
            <a:endParaRPr kumimoji="1" lang="ja-JP" altLang="en-US"/>
          </a:p>
        </p:txBody>
      </p:sp>
      <p:sp>
        <p:nvSpPr>
          <p:cNvPr id="6" name="Slide Number Placeholder 4"/>
          <p:cNvSpPr>
            <a:spLocks noGrp="1"/>
          </p:cNvSpPr>
          <p:nvPr>
            <p:ph type="sldNum" sz="quarter" idx="12"/>
          </p:nvPr>
        </p:nvSpPr>
        <p:spPr/>
        <p:txBody>
          <a:bodyPr/>
          <a:lstStyle/>
          <a:p>
            <a:fld id="{0D31D9CF-E801-4AD5-ACD2-704424CD9724}" type="slidenum">
              <a:rPr kumimoji="1" lang="ja-JP" altLang="en-US" smtClean="0"/>
              <a:t>‹#›</a:t>
            </a:fld>
            <a:endParaRPr kumimoji="1" lang="ja-JP" altLang="en-US"/>
          </a:p>
        </p:txBody>
      </p:sp>
    </p:spTree>
    <p:extLst>
      <p:ext uri="{BB962C8B-B14F-4D97-AF65-F5344CB8AC3E}">
        <p14:creationId xmlns:p14="http://schemas.microsoft.com/office/powerpoint/2010/main" val="422551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676BF8F-0C17-41E8-9CC5-2DF30DF7ECE3}" type="datetimeFigureOut">
              <a:rPr kumimoji="1" lang="ja-JP" altLang="en-US" smtClean="0"/>
              <a:t>2022/1/25</a:t>
            </a:fld>
            <a:endParaRPr kumimoji="1" lang="ja-JP" altLang="en-US"/>
          </a:p>
        </p:txBody>
      </p:sp>
      <p:sp>
        <p:nvSpPr>
          <p:cNvPr id="5" name="Footer Placeholder 2"/>
          <p:cNvSpPr>
            <a:spLocks noGrp="1"/>
          </p:cNvSpPr>
          <p:nvPr>
            <p:ph type="ftr" sz="quarter" idx="11"/>
          </p:nvPr>
        </p:nvSpPr>
        <p:spPr/>
        <p:txBody>
          <a:bodyPr/>
          <a:lstStyle/>
          <a:p>
            <a:endParaRPr kumimoji="1" lang="ja-JP" altLang="en-US"/>
          </a:p>
        </p:txBody>
      </p:sp>
      <p:sp>
        <p:nvSpPr>
          <p:cNvPr id="6" name="Slide Number Placeholder 3"/>
          <p:cNvSpPr>
            <a:spLocks noGrp="1"/>
          </p:cNvSpPr>
          <p:nvPr>
            <p:ph type="sldNum" sz="quarter" idx="12"/>
          </p:nvPr>
        </p:nvSpPr>
        <p:spPr/>
        <p:txBody>
          <a:bodyPr/>
          <a:lstStyle/>
          <a:p>
            <a:fld id="{0D31D9CF-E801-4AD5-ACD2-704424CD9724}" type="slidenum">
              <a:rPr kumimoji="1" lang="ja-JP" altLang="en-US" smtClean="0"/>
              <a:t>‹#›</a:t>
            </a:fld>
            <a:endParaRPr kumimoji="1" lang="ja-JP" altLang="en-US"/>
          </a:p>
        </p:txBody>
      </p:sp>
    </p:spTree>
    <p:extLst>
      <p:ext uri="{BB962C8B-B14F-4D97-AF65-F5344CB8AC3E}">
        <p14:creationId xmlns:p14="http://schemas.microsoft.com/office/powerpoint/2010/main" val="4182821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7" name="Date Placeholder 4"/>
          <p:cNvSpPr>
            <a:spLocks noGrp="1"/>
          </p:cNvSpPr>
          <p:nvPr>
            <p:ph type="dt" sz="half" idx="10"/>
          </p:nvPr>
        </p:nvSpPr>
        <p:spPr/>
        <p:txBody>
          <a:bodyPr/>
          <a:lstStyle/>
          <a:p>
            <a:fld id="{1676BF8F-0C17-41E8-9CC5-2DF30DF7ECE3}" type="datetimeFigureOut">
              <a:rPr kumimoji="1" lang="ja-JP" altLang="en-US" smtClean="0"/>
              <a:t>2022/1/25</a:t>
            </a:fld>
            <a:endParaRPr kumimoji="1" lang="ja-JP" altLang="en-US"/>
          </a:p>
        </p:txBody>
      </p:sp>
      <p:sp>
        <p:nvSpPr>
          <p:cNvPr id="5" name="Footer Placeholder 5"/>
          <p:cNvSpPr>
            <a:spLocks noGrp="1"/>
          </p:cNvSpPr>
          <p:nvPr>
            <p:ph type="ftr" sz="quarter" idx="11"/>
          </p:nvPr>
        </p:nvSpPr>
        <p:spPr/>
        <p:txBody>
          <a:bodyPr/>
          <a:lstStyle/>
          <a:p>
            <a:endParaRPr kumimoji="1" lang="ja-JP" altLang="en-US"/>
          </a:p>
        </p:txBody>
      </p:sp>
      <p:sp>
        <p:nvSpPr>
          <p:cNvPr id="6" name="Slide Number Placeholder 6"/>
          <p:cNvSpPr>
            <a:spLocks noGrp="1"/>
          </p:cNvSpPr>
          <p:nvPr>
            <p:ph type="sldNum" sz="quarter" idx="12"/>
          </p:nvPr>
        </p:nvSpPr>
        <p:spPr/>
        <p:txBody>
          <a:bodyPr/>
          <a:lstStyle/>
          <a:p>
            <a:fld id="{0D31D9CF-E801-4AD5-ACD2-704424CD9724}" type="slidenum">
              <a:rPr kumimoji="1" lang="ja-JP" altLang="en-US" smtClean="0"/>
              <a:t>‹#›</a:t>
            </a:fld>
            <a:endParaRPr kumimoji="1" lang="ja-JP" altLang="en-US"/>
          </a:p>
        </p:txBody>
      </p:sp>
    </p:spTree>
    <p:extLst>
      <p:ext uri="{BB962C8B-B14F-4D97-AF65-F5344CB8AC3E}">
        <p14:creationId xmlns:p14="http://schemas.microsoft.com/office/powerpoint/2010/main" val="775312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676BF8F-0C17-41E8-9CC5-2DF30DF7ECE3}" type="datetimeFigureOut">
              <a:rPr kumimoji="1" lang="ja-JP" altLang="en-US" smtClean="0"/>
              <a:t>2022/1/25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D31D9CF-E801-4AD5-ACD2-704424CD9724}" type="slidenum">
              <a:rPr kumimoji="1" lang="ja-JP" altLang="en-US" smtClean="0"/>
              <a:t>‹#›</a:t>
            </a:fld>
            <a:endParaRPr kumimoji="1" lang="ja-JP" altLang="en-US"/>
          </a:p>
        </p:txBody>
      </p:sp>
    </p:spTree>
    <p:extLst>
      <p:ext uri="{BB962C8B-B14F-4D97-AF65-F5344CB8AC3E}">
        <p14:creationId xmlns:p14="http://schemas.microsoft.com/office/powerpoint/2010/main" val="2577325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676BF8F-0C17-41E8-9CC5-2DF30DF7ECE3}" type="datetimeFigureOut">
              <a:rPr kumimoji="1" lang="ja-JP" altLang="en-US" smtClean="0"/>
              <a:t>2022/1/25</a:t>
            </a:fld>
            <a:endParaRPr kumimoji="1" lang="ja-JP" alt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kumimoji="1" lang="ja-JP" alt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D31D9CF-E801-4AD5-ACD2-704424CD9724}" type="slidenum">
              <a:rPr kumimoji="1" lang="ja-JP" altLang="en-US" smtClean="0"/>
              <a:t>‹#›</a:t>
            </a:fld>
            <a:endParaRPr kumimoji="1" lang="ja-JP" altLang="en-US"/>
          </a:p>
        </p:txBody>
      </p:sp>
    </p:spTree>
    <p:extLst>
      <p:ext uri="{BB962C8B-B14F-4D97-AF65-F5344CB8AC3E}">
        <p14:creationId xmlns:p14="http://schemas.microsoft.com/office/powerpoint/2010/main" val="3608821728"/>
      </p:ext>
    </p:extLst>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 id="2147483940" r:id="rId16"/>
    <p:sldLayoutId id="2147483941" r:id="rId17"/>
  </p:sldLayoutIdLst>
  <p:txStyles>
    <p:titleStyle>
      <a:lvl1pPr algn="l" defTabSz="457200" rtl="0" eaLnBrk="1" latinLnBrk="0" hangingPunct="1">
        <a:spcBef>
          <a:spcPct val="0"/>
        </a:spcBef>
        <a:buNone/>
        <a:defRPr kumimoji="1" sz="4200" b="0" i="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916711-5070-40F2-8126-1F9CF180C5A7}"/>
              </a:ext>
            </a:extLst>
          </p:cNvPr>
          <p:cNvSpPr>
            <a:spLocks noGrp="1"/>
          </p:cNvSpPr>
          <p:nvPr>
            <p:ph type="ctrTitle"/>
          </p:nvPr>
        </p:nvSpPr>
        <p:spPr>
          <a:xfrm>
            <a:off x="1135183" y="551961"/>
            <a:ext cx="10353431" cy="2971801"/>
          </a:xfrm>
        </p:spPr>
        <p:txBody>
          <a:bodyPr/>
          <a:lstStyle/>
          <a:p>
            <a:r>
              <a:rPr kumimoji="1" lang="ja-JP" altLang="en-US" dirty="0">
                <a:latin typeface="HGSｺﾞｼｯｸE" panose="020B0900000000000000" pitchFamily="50" charset="-128"/>
                <a:ea typeface="HGSｺﾞｼｯｸE" panose="020B0900000000000000" pitchFamily="50" charset="-128"/>
              </a:rPr>
              <a:t>電車内のトラブル解決</a:t>
            </a:r>
          </a:p>
        </p:txBody>
      </p:sp>
      <p:sp>
        <p:nvSpPr>
          <p:cNvPr id="3" name="字幕 2">
            <a:extLst>
              <a:ext uri="{FF2B5EF4-FFF2-40B4-BE49-F238E27FC236}">
                <a16:creationId xmlns:a16="http://schemas.microsoft.com/office/drawing/2014/main" id="{6D5320C6-1AE6-4C8C-90B3-C316FAE8A394}"/>
              </a:ext>
            </a:extLst>
          </p:cNvPr>
          <p:cNvSpPr>
            <a:spLocks noGrp="1"/>
          </p:cNvSpPr>
          <p:nvPr>
            <p:ph type="subTitle" idx="1"/>
          </p:nvPr>
        </p:nvSpPr>
        <p:spPr>
          <a:xfrm>
            <a:off x="8096738" y="5762544"/>
            <a:ext cx="6400800" cy="1947333"/>
          </a:xfrm>
        </p:spPr>
        <p:txBody>
          <a:bodyPr>
            <a:normAutofit/>
          </a:bodyPr>
          <a:lstStyle/>
          <a:p>
            <a:r>
              <a:rPr kumimoji="1" lang="en-US" altLang="ja-JP" sz="2800" dirty="0">
                <a:solidFill>
                  <a:schemeClr val="tx1"/>
                </a:solidFill>
                <a:latin typeface="メイリオ" panose="020B0604030504040204" pitchFamily="50" charset="-128"/>
                <a:ea typeface="メイリオ" panose="020B0604030504040204" pitchFamily="50" charset="-128"/>
              </a:rPr>
              <a:t>2</a:t>
            </a:r>
            <a:r>
              <a:rPr kumimoji="1" lang="ja-JP" altLang="en-US" sz="2800" dirty="0">
                <a:solidFill>
                  <a:schemeClr val="tx1"/>
                </a:solidFill>
                <a:latin typeface="メイリオ" panose="020B0604030504040204" pitchFamily="50" charset="-128"/>
                <a:ea typeface="メイリオ" panose="020B0604030504040204" pitchFamily="50" charset="-128"/>
              </a:rPr>
              <a:t>年チーム</a:t>
            </a:r>
            <a:r>
              <a:rPr kumimoji="1" lang="en-US" altLang="ja-JP" sz="2800" dirty="0">
                <a:solidFill>
                  <a:schemeClr val="tx1"/>
                </a:solidFill>
                <a:latin typeface="メイリオ" panose="020B0604030504040204" pitchFamily="50" charset="-128"/>
                <a:ea typeface="メイリオ" panose="020B0604030504040204" pitchFamily="50" charset="-128"/>
              </a:rPr>
              <a:t>1</a:t>
            </a:r>
          </a:p>
          <a:p>
            <a:r>
              <a:rPr lang="ja-JP" altLang="en-US" sz="2800" dirty="0">
                <a:solidFill>
                  <a:schemeClr val="tx1"/>
                </a:solidFill>
                <a:latin typeface="メイリオ" panose="020B0604030504040204" pitchFamily="50" charset="-128"/>
                <a:ea typeface="メイリオ" panose="020B0604030504040204" pitchFamily="50" charset="-128"/>
              </a:rPr>
              <a:t>中島・滝川・石原・伊藤</a:t>
            </a:r>
            <a:endParaRPr kumimoji="1" lang="ja-JP" altLang="en-US" sz="28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33756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DBE4AEEB-AF14-481A-938D-82C297C26B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8077" y="316857"/>
            <a:ext cx="7204104" cy="3735059"/>
          </a:xfrm>
          <a:prstGeom prst="rect">
            <a:avLst/>
          </a:prstGeom>
        </p:spPr>
      </p:pic>
      <p:sp>
        <p:nvSpPr>
          <p:cNvPr id="8" name="テキスト ボックス 7">
            <a:extLst>
              <a:ext uri="{FF2B5EF4-FFF2-40B4-BE49-F238E27FC236}">
                <a16:creationId xmlns:a16="http://schemas.microsoft.com/office/drawing/2014/main" id="{E6007C9A-D198-4C08-95A1-AB03060E9B03}"/>
              </a:ext>
            </a:extLst>
          </p:cNvPr>
          <p:cNvSpPr txBox="1"/>
          <p:nvPr/>
        </p:nvSpPr>
        <p:spPr>
          <a:xfrm>
            <a:off x="713042" y="1456718"/>
            <a:ext cx="184731" cy="646331"/>
          </a:xfrm>
          <a:prstGeom prst="rect">
            <a:avLst/>
          </a:prstGeom>
          <a:noFill/>
        </p:spPr>
        <p:txBody>
          <a:bodyPr wrap="none" rtlCol="0">
            <a:spAutoFit/>
          </a:bodyPr>
          <a:lstStyle/>
          <a:p>
            <a:endParaRPr kumimoji="1" lang="en-US" altLang="ja-JP" dirty="0"/>
          </a:p>
          <a:p>
            <a:endParaRPr kumimoji="1" lang="ja-JP" altLang="en-US" dirty="0"/>
          </a:p>
        </p:txBody>
      </p:sp>
      <p:sp>
        <p:nvSpPr>
          <p:cNvPr id="9" name="テキスト ボックス 8">
            <a:extLst>
              <a:ext uri="{FF2B5EF4-FFF2-40B4-BE49-F238E27FC236}">
                <a16:creationId xmlns:a16="http://schemas.microsoft.com/office/drawing/2014/main" id="{52361561-3401-4684-A9EE-DEB38E5E98DE}"/>
              </a:ext>
            </a:extLst>
          </p:cNvPr>
          <p:cNvSpPr txBox="1"/>
          <p:nvPr/>
        </p:nvSpPr>
        <p:spPr>
          <a:xfrm>
            <a:off x="442574" y="2972119"/>
            <a:ext cx="4798647" cy="695569"/>
          </a:xfrm>
          <a:prstGeom prst="rect">
            <a:avLst/>
          </a:prstGeom>
          <a:noFill/>
        </p:spPr>
        <p:txBody>
          <a:bodyPr wrap="square" rtlCol="0">
            <a:spAutoFit/>
          </a:bodyPr>
          <a:lstStyle/>
          <a:p>
            <a:endParaRPr kumimoji="1" lang="ja-JP" altLang="en-US" dirty="0"/>
          </a:p>
        </p:txBody>
      </p:sp>
      <p:pic>
        <p:nvPicPr>
          <p:cNvPr id="4" name="図 3">
            <a:extLst>
              <a:ext uri="{FF2B5EF4-FFF2-40B4-BE49-F238E27FC236}">
                <a16:creationId xmlns:a16="http://schemas.microsoft.com/office/drawing/2014/main" id="{8B20FC44-7848-4C2E-8B4E-52901CBDCE5D}"/>
              </a:ext>
            </a:extLst>
          </p:cNvPr>
          <p:cNvPicPr>
            <a:picLocks noChangeAspect="1"/>
          </p:cNvPicPr>
          <p:nvPr/>
        </p:nvPicPr>
        <p:blipFill>
          <a:blip r:embed="rId3"/>
          <a:stretch>
            <a:fillRect/>
          </a:stretch>
        </p:blipFill>
        <p:spPr>
          <a:xfrm>
            <a:off x="7077765" y="937140"/>
            <a:ext cx="610896" cy="603848"/>
          </a:xfrm>
          <a:prstGeom prst="rect">
            <a:avLst/>
          </a:prstGeom>
        </p:spPr>
      </p:pic>
      <p:sp>
        <p:nvSpPr>
          <p:cNvPr id="11" name="楕円 10">
            <a:extLst>
              <a:ext uri="{FF2B5EF4-FFF2-40B4-BE49-F238E27FC236}">
                <a16:creationId xmlns:a16="http://schemas.microsoft.com/office/drawing/2014/main" id="{25EE4ADD-01F1-4B83-8814-DBECEABCB48B}"/>
              </a:ext>
            </a:extLst>
          </p:cNvPr>
          <p:cNvSpPr/>
          <p:nvPr/>
        </p:nvSpPr>
        <p:spPr>
          <a:xfrm>
            <a:off x="6965194" y="831609"/>
            <a:ext cx="836037" cy="81491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 name="コンテンツ プレースホルダー 4">
            <a:extLst>
              <a:ext uri="{FF2B5EF4-FFF2-40B4-BE49-F238E27FC236}">
                <a16:creationId xmlns:a16="http://schemas.microsoft.com/office/drawing/2014/main" id="{3EF33EAB-36D1-41B0-8D9C-0ED0268CFD32}"/>
              </a:ext>
            </a:extLst>
          </p:cNvPr>
          <p:cNvPicPr>
            <a:picLocks noGrp="1" noChangeAspect="1"/>
          </p:cNvPicPr>
          <p:nvPr>
            <p:ph idx="4294967295"/>
          </p:nvPr>
        </p:nvPicPr>
        <p:blipFill rotWithShape="1">
          <a:blip r:embed="rId4">
            <a:extLst>
              <a:ext uri="{BEBA8EAE-BF5A-486C-A8C5-ECC9F3942E4B}">
                <a14:imgProps xmlns:a14="http://schemas.microsoft.com/office/drawing/2010/main">
                  <a14:imgLayer r:embed="rId5">
                    <a14:imgEffect>
                      <a14:backgroundRemoval t="8000" b="91556" l="2667" r="96889">
                        <a14:foregroundMark x1="79556" y1="27556" x2="79556" y2="27556"/>
                        <a14:foregroundMark x1="73333" y1="9778" x2="73333" y2="9778"/>
                        <a14:foregroundMark x1="88000" y1="9333" x2="88000" y2="9333"/>
                        <a14:foregroundMark x1="93333" y1="9333" x2="93333" y2="9333"/>
                        <a14:foregroundMark x1="94222" y1="8444" x2="94222" y2="8444"/>
                        <a14:foregroundMark x1="95556" y1="8444" x2="95556" y2="8444"/>
                        <a14:foregroundMark x1="68444" y1="8000" x2="68444" y2="8000"/>
                        <a14:foregroundMark x1="97333" y1="10667" x2="97333" y2="10667"/>
                        <a14:foregroundMark x1="10222" y1="59111" x2="10222" y2="59111"/>
                        <a14:foregroundMark x1="7556" y1="51556" x2="7556" y2="51556"/>
                        <a14:foregroundMark x1="2667" y1="52000" x2="2667" y2="52000"/>
                        <a14:foregroundMark x1="27556" y1="91556" x2="27556" y2="91556"/>
                        <a14:foregroundMark x1="48000" y1="89333" x2="48000" y2="89333"/>
                        <a14:foregroundMark x1="51111" y1="85778" x2="51111" y2="85778"/>
                      </a14:backgroundRemoval>
                    </a14:imgEffect>
                  </a14:imgLayer>
                </a14:imgProps>
              </a:ext>
              <a:ext uri="{28A0092B-C50C-407E-A947-70E740481C1C}">
                <a14:useLocalDpi xmlns:a14="http://schemas.microsoft.com/office/drawing/2010/main" val="0"/>
              </a:ext>
            </a:extLst>
          </a:blip>
          <a:srcRect l="-2240" t="-483" r="-553" b="-746"/>
          <a:stretch/>
        </p:blipFill>
        <p:spPr>
          <a:xfrm flipH="1">
            <a:off x="4797247" y="807684"/>
            <a:ext cx="645519" cy="733304"/>
          </a:xfrm>
        </p:spPr>
      </p:pic>
      <p:sp>
        <p:nvSpPr>
          <p:cNvPr id="12" name="楕円 11">
            <a:extLst>
              <a:ext uri="{FF2B5EF4-FFF2-40B4-BE49-F238E27FC236}">
                <a16:creationId xmlns:a16="http://schemas.microsoft.com/office/drawing/2014/main" id="{E0279AD7-CB66-4796-989E-946838006341}"/>
              </a:ext>
            </a:extLst>
          </p:cNvPr>
          <p:cNvSpPr/>
          <p:nvPr/>
        </p:nvSpPr>
        <p:spPr>
          <a:xfrm>
            <a:off x="4606729" y="766881"/>
            <a:ext cx="836037" cy="81491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タイトル 1">
            <a:extLst>
              <a:ext uri="{FF2B5EF4-FFF2-40B4-BE49-F238E27FC236}">
                <a16:creationId xmlns:a16="http://schemas.microsoft.com/office/drawing/2014/main" id="{CC14A493-2F3B-424B-9CC9-12D59DA3B30B}"/>
              </a:ext>
            </a:extLst>
          </p:cNvPr>
          <p:cNvSpPr txBox="1">
            <a:spLocks/>
          </p:cNvSpPr>
          <p:nvPr/>
        </p:nvSpPr>
        <p:spPr>
          <a:xfrm>
            <a:off x="6914804" y="5169743"/>
            <a:ext cx="3842045" cy="1590334"/>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kumimoji="1" sz="4200" b="0" i="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endParaRPr lang="en-US" altLang="ja-JP" sz="6000" dirty="0">
              <a:solidFill>
                <a:srgbClr val="FF0000"/>
              </a:solidFill>
              <a:latin typeface="HGSｺﾞｼｯｸE" panose="020B0900000000000000" pitchFamily="50" charset="-128"/>
              <a:ea typeface="HGSｺﾞｼｯｸE" panose="020B0900000000000000" pitchFamily="50" charset="-128"/>
            </a:endParaRPr>
          </a:p>
        </p:txBody>
      </p:sp>
      <p:sp>
        <p:nvSpPr>
          <p:cNvPr id="13" name="テキスト ボックス 12">
            <a:extLst>
              <a:ext uri="{FF2B5EF4-FFF2-40B4-BE49-F238E27FC236}">
                <a16:creationId xmlns:a16="http://schemas.microsoft.com/office/drawing/2014/main" id="{B43F1766-AF02-4960-8D96-76E3E2F2CBE3}"/>
              </a:ext>
            </a:extLst>
          </p:cNvPr>
          <p:cNvSpPr txBox="1"/>
          <p:nvPr/>
        </p:nvSpPr>
        <p:spPr>
          <a:xfrm>
            <a:off x="2440708" y="4237318"/>
            <a:ext cx="12434277" cy="2554545"/>
          </a:xfrm>
          <a:prstGeom prst="rect">
            <a:avLst/>
          </a:prstGeom>
          <a:noFill/>
        </p:spPr>
        <p:txBody>
          <a:bodyPr wrap="square" rtlCol="0">
            <a:spAutoFit/>
          </a:bodyPr>
          <a:lstStyle/>
          <a:p>
            <a:r>
              <a:rPr kumimoji="1" lang="ja-JP" altLang="en-US" sz="2000" dirty="0">
                <a:latin typeface="+mn-ea"/>
              </a:rPr>
              <a:t>カメラの位置</a:t>
            </a:r>
            <a:endParaRPr kumimoji="1" lang="en-US" altLang="ja-JP" sz="2000" dirty="0">
              <a:latin typeface="+mn-ea"/>
            </a:endParaRPr>
          </a:p>
          <a:p>
            <a:r>
              <a:rPr kumimoji="1" lang="ja-JP" altLang="en-US" sz="2000" dirty="0">
                <a:latin typeface="+mn-ea"/>
              </a:rPr>
              <a:t>　・車両全体を見渡せるように設置する</a:t>
            </a:r>
          </a:p>
          <a:p>
            <a:r>
              <a:rPr kumimoji="1" lang="ja-JP" altLang="en-US" sz="2000" dirty="0">
                <a:latin typeface="+mn-ea"/>
              </a:rPr>
              <a:t>何を認証するか</a:t>
            </a:r>
            <a:endParaRPr kumimoji="1" lang="en-US" altLang="ja-JP" sz="2000" dirty="0">
              <a:latin typeface="+mn-ea"/>
            </a:endParaRPr>
          </a:p>
          <a:p>
            <a:r>
              <a:rPr kumimoji="1" lang="ja-JP" altLang="en-US" sz="2000" dirty="0">
                <a:latin typeface="+mn-ea"/>
              </a:rPr>
              <a:t>　・混雑状況の把握</a:t>
            </a:r>
            <a:endParaRPr kumimoji="1" lang="en-US" altLang="ja-JP" sz="2000" dirty="0">
              <a:latin typeface="+mn-ea"/>
            </a:endParaRPr>
          </a:p>
          <a:p>
            <a:r>
              <a:rPr kumimoji="1" lang="ja-JP" altLang="en-US" sz="2000" dirty="0">
                <a:latin typeface="+mn-ea"/>
              </a:rPr>
              <a:t>　・忘れ物（置き去り検知）</a:t>
            </a:r>
            <a:endParaRPr kumimoji="1" lang="en-US" altLang="ja-JP" sz="2000" dirty="0">
              <a:latin typeface="+mn-ea"/>
            </a:endParaRPr>
          </a:p>
          <a:p>
            <a:r>
              <a:rPr kumimoji="1" lang="ja-JP" altLang="en-US" sz="2000" dirty="0">
                <a:latin typeface="+mn-ea"/>
              </a:rPr>
              <a:t>　・群衆行動解析による異常や危険の早期察知</a:t>
            </a:r>
            <a:endParaRPr kumimoji="1" lang="en-US" altLang="ja-JP" sz="2000" dirty="0">
              <a:latin typeface="+mn-ea"/>
            </a:endParaRPr>
          </a:p>
          <a:p>
            <a:r>
              <a:rPr kumimoji="1" lang="ja-JP" altLang="en-US" sz="2000" dirty="0">
                <a:latin typeface="+mn-ea"/>
              </a:rPr>
              <a:t>その他</a:t>
            </a:r>
            <a:endParaRPr kumimoji="1" lang="en-US" altLang="ja-JP" sz="2000" dirty="0">
              <a:latin typeface="+mn-ea"/>
            </a:endParaRPr>
          </a:p>
          <a:p>
            <a:r>
              <a:rPr kumimoji="1" lang="ja-JP" altLang="en-US" sz="2000" dirty="0">
                <a:latin typeface="+mn-ea"/>
              </a:rPr>
              <a:t>　・アプリ作成、リアルタイムで情報共有、電光掲示板に情報掲示</a:t>
            </a:r>
          </a:p>
        </p:txBody>
      </p:sp>
    </p:spTree>
    <p:extLst>
      <p:ext uri="{BB962C8B-B14F-4D97-AF65-F5344CB8AC3E}">
        <p14:creationId xmlns:p14="http://schemas.microsoft.com/office/powerpoint/2010/main" val="1255213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279D99-8B0F-482D-830A-17532FC63613}"/>
              </a:ext>
            </a:extLst>
          </p:cNvPr>
          <p:cNvSpPr>
            <a:spLocks noGrp="1"/>
          </p:cNvSpPr>
          <p:nvPr>
            <p:ph type="title" idx="4294967295"/>
          </p:nvPr>
        </p:nvSpPr>
        <p:spPr>
          <a:xfrm>
            <a:off x="311110" y="1047245"/>
            <a:ext cx="9404350" cy="1165346"/>
          </a:xfrm>
        </p:spPr>
        <p:txBody>
          <a:bodyPr>
            <a:normAutofit/>
          </a:bodyPr>
          <a:lstStyle/>
          <a:p>
            <a:r>
              <a:rPr kumimoji="1" lang="ja-JP" altLang="en-US" sz="3600" dirty="0">
                <a:latin typeface="HGSｺﾞｼｯｸE" panose="020B0900000000000000" pitchFamily="50" charset="-128"/>
                <a:ea typeface="HGSｺﾞｼｯｸE" panose="020B0900000000000000" pitchFamily="50" charset="-128"/>
              </a:rPr>
              <a:t>実現計画について</a:t>
            </a:r>
          </a:p>
        </p:txBody>
      </p:sp>
      <p:sp>
        <p:nvSpPr>
          <p:cNvPr id="4" name="タイトル 1">
            <a:extLst>
              <a:ext uri="{FF2B5EF4-FFF2-40B4-BE49-F238E27FC236}">
                <a16:creationId xmlns:a16="http://schemas.microsoft.com/office/drawing/2014/main" id="{810534B7-14DC-479C-AF9E-C585671CE818}"/>
              </a:ext>
            </a:extLst>
          </p:cNvPr>
          <p:cNvSpPr txBox="1">
            <a:spLocks/>
          </p:cNvSpPr>
          <p:nvPr/>
        </p:nvSpPr>
        <p:spPr>
          <a:xfrm>
            <a:off x="3800578" y="39584"/>
            <a:ext cx="8391422" cy="1590334"/>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kumimoji="1" sz="4200" b="0" i="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endParaRPr lang="ja-JP" altLang="en-US" sz="4000" dirty="0">
              <a:solidFill>
                <a:srgbClr val="FF0000"/>
              </a:solidFill>
              <a:latin typeface="HGSｺﾞｼｯｸE" panose="020B0900000000000000" pitchFamily="50" charset="-128"/>
              <a:ea typeface="HGSｺﾞｼｯｸE" panose="020B0900000000000000" pitchFamily="50" charset="-128"/>
            </a:endParaRPr>
          </a:p>
        </p:txBody>
      </p:sp>
      <p:sp>
        <p:nvSpPr>
          <p:cNvPr id="6" name="タイトル 1">
            <a:extLst>
              <a:ext uri="{FF2B5EF4-FFF2-40B4-BE49-F238E27FC236}">
                <a16:creationId xmlns:a16="http://schemas.microsoft.com/office/drawing/2014/main" id="{37427686-6742-46E9-96D1-B209192C9DE9}"/>
              </a:ext>
            </a:extLst>
          </p:cNvPr>
          <p:cNvSpPr txBox="1">
            <a:spLocks/>
          </p:cNvSpPr>
          <p:nvPr/>
        </p:nvSpPr>
        <p:spPr>
          <a:xfrm>
            <a:off x="3684727" y="1313491"/>
            <a:ext cx="8391422" cy="679432"/>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kumimoji="1" sz="4200" b="0" i="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endParaRPr lang="ja-JP" altLang="en-US" sz="3600" dirty="0">
              <a:solidFill>
                <a:srgbClr val="FF0000"/>
              </a:solidFill>
              <a:latin typeface="HGSｺﾞｼｯｸE" panose="020B0900000000000000" pitchFamily="50" charset="-128"/>
              <a:ea typeface="HGSｺﾞｼｯｸE" panose="020B0900000000000000" pitchFamily="50" charset="-128"/>
            </a:endParaRPr>
          </a:p>
        </p:txBody>
      </p:sp>
      <p:sp>
        <p:nvSpPr>
          <p:cNvPr id="3" name="テキスト ボックス 2">
            <a:extLst>
              <a:ext uri="{FF2B5EF4-FFF2-40B4-BE49-F238E27FC236}">
                <a16:creationId xmlns:a16="http://schemas.microsoft.com/office/drawing/2014/main" id="{5F500F00-8EB3-494A-B3F5-1DF710B20FF2}"/>
              </a:ext>
            </a:extLst>
          </p:cNvPr>
          <p:cNvSpPr txBox="1"/>
          <p:nvPr/>
        </p:nvSpPr>
        <p:spPr>
          <a:xfrm>
            <a:off x="882020" y="2408874"/>
            <a:ext cx="10233392" cy="3691973"/>
          </a:xfrm>
          <a:prstGeom prst="rect">
            <a:avLst/>
          </a:prstGeom>
          <a:noFill/>
        </p:spPr>
        <p:txBody>
          <a:bodyPr wrap="square" rtlCol="0">
            <a:spAutoFit/>
          </a:bodyPr>
          <a:lstStyle/>
          <a:p>
            <a:pPr>
              <a:lnSpc>
                <a:spcPct val="150000"/>
              </a:lnSpc>
            </a:pPr>
            <a:r>
              <a:rPr kumimoji="1" lang="ja-JP" altLang="en-US" sz="3200" dirty="0"/>
              <a:t>・電車内のカメラの設置　　　　　　　（実現可能）</a:t>
            </a:r>
            <a:endParaRPr kumimoji="1" lang="en-US" altLang="ja-JP" sz="3200" dirty="0"/>
          </a:p>
          <a:p>
            <a:pPr>
              <a:lnSpc>
                <a:spcPct val="150000"/>
              </a:lnSpc>
            </a:pPr>
            <a:r>
              <a:rPr kumimoji="1" lang="ja-JP" altLang="en-US" sz="3200" dirty="0"/>
              <a:t>・アプリの開発とカメラとの連携　　　（実現可能）</a:t>
            </a:r>
            <a:endParaRPr kumimoji="1" lang="en-US" altLang="ja-JP" sz="3200" dirty="0"/>
          </a:p>
          <a:p>
            <a:pPr>
              <a:lnSpc>
                <a:spcPct val="150000"/>
              </a:lnSpc>
            </a:pPr>
            <a:r>
              <a:rPr kumimoji="1" lang="ja-JP" altLang="en-US" sz="3200" dirty="0"/>
              <a:t>・電車内に忘れ物をした物と人物を記録（実現可能）</a:t>
            </a:r>
            <a:endParaRPr kumimoji="1" lang="en-US" altLang="ja-JP" sz="3200" dirty="0"/>
          </a:p>
          <a:p>
            <a:pPr>
              <a:lnSpc>
                <a:spcPct val="150000"/>
              </a:lnSpc>
            </a:pPr>
            <a:r>
              <a:rPr kumimoji="1" lang="ja-JP" altLang="en-US" sz="3200" dirty="0"/>
              <a:t>・各車両の混雑状況を電光掲示板に表示（実現可能）</a:t>
            </a:r>
            <a:endParaRPr kumimoji="1" lang="en-US" altLang="ja-JP" sz="3200" dirty="0"/>
          </a:p>
          <a:p>
            <a:pPr>
              <a:lnSpc>
                <a:spcPct val="150000"/>
              </a:lnSpc>
            </a:pPr>
            <a:endParaRPr kumimoji="1" lang="en-US" altLang="ja-JP" sz="3200" dirty="0"/>
          </a:p>
        </p:txBody>
      </p:sp>
    </p:spTree>
    <p:extLst>
      <p:ext uri="{BB962C8B-B14F-4D97-AF65-F5344CB8AC3E}">
        <p14:creationId xmlns:p14="http://schemas.microsoft.com/office/powerpoint/2010/main" val="1616627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2EE012B-60D3-4ADF-A494-6244C0DEBCD4}"/>
              </a:ext>
            </a:extLst>
          </p:cNvPr>
          <p:cNvSpPr txBox="1"/>
          <p:nvPr/>
        </p:nvSpPr>
        <p:spPr>
          <a:xfrm>
            <a:off x="757603" y="1079663"/>
            <a:ext cx="9745785" cy="830997"/>
          </a:xfrm>
          <a:prstGeom prst="rect">
            <a:avLst/>
          </a:prstGeom>
          <a:noFill/>
        </p:spPr>
        <p:txBody>
          <a:bodyPr wrap="square" rtlCol="0">
            <a:spAutoFit/>
          </a:bodyPr>
          <a:lstStyle/>
          <a:p>
            <a:r>
              <a:rPr kumimoji="1" lang="ja-JP" altLang="en-US" sz="4800" b="1" dirty="0">
                <a:latin typeface="HGSｺﾞｼｯｸE" panose="020B0900000000000000" pitchFamily="50" charset="-128"/>
                <a:ea typeface="HGSｺﾞｼｯｸE" panose="020B0900000000000000" pitchFamily="50" charset="-128"/>
              </a:rPr>
              <a:t>まとめ</a:t>
            </a:r>
          </a:p>
        </p:txBody>
      </p:sp>
      <p:sp>
        <p:nvSpPr>
          <p:cNvPr id="4" name="タイトル 1">
            <a:extLst>
              <a:ext uri="{FF2B5EF4-FFF2-40B4-BE49-F238E27FC236}">
                <a16:creationId xmlns:a16="http://schemas.microsoft.com/office/drawing/2014/main" id="{5F8101E8-CF4C-421F-9C15-62F0A4EC000F}"/>
              </a:ext>
            </a:extLst>
          </p:cNvPr>
          <p:cNvSpPr txBox="1">
            <a:spLocks/>
          </p:cNvSpPr>
          <p:nvPr/>
        </p:nvSpPr>
        <p:spPr>
          <a:xfrm>
            <a:off x="1570669" y="4280540"/>
            <a:ext cx="8391422" cy="2664309"/>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kumimoji="1" sz="4200" b="0" i="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endParaRPr lang="ja-JP" altLang="en-US" sz="6000" dirty="0">
              <a:solidFill>
                <a:srgbClr val="FF0000"/>
              </a:solidFill>
              <a:latin typeface="HGSｺﾞｼｯｸE" panose="020B0900000000000000" pitchFamily="50" charset="-128"/>
              <a:ea typeface="HGSｺﾞｼｯｸE" panose="020B0900000000000000" pitchFamily="50" charset="-128"/>
            </a:endParaRPr>
          </a:p>
        </p:txBody>
      </p:sp>
      <p:sp>
        <p:nvSpPr>
          <p:cNvPr id="5" name="テキスト ボックス 4">
            <a:extLst>
              <a:ext uri="{FF2B5EF4-FFF2-40B4-BE49-F238E27FC236}">
                <a16:creationId xmlns:a16="http://schemas.microsoft.com/office/drawing/2014/main" id="{640578CD-FB69-418C-8656-A69CD47D5E5B}"/>
              </a:ext>
            </a:extLst>
          </p:cNvPr>
          <p:cNvSpPr txBox="1"/>
          <p:nvPr/>
        </p:nvSpPr>
        <p:spPr>
          <a:xfrm>
            <a:off x="1333500" y="2577460"/>
            <a:ext cx="10153650" cy="2785378"/>
          </a:xfrm>
          <a:prstGeom prst="rect">
            <a:avLst/>
          </a:prstGeom>
          <a:noFill/>
        </p:spPr>
        <p:txBody>
          <a:bodyPr wrap="square" rtlCol="0">
            <a:spAutoFit/>
          </a:bodyPr>
          <a:lstStyle/>
          <a:p>
            <a:pPr>
              <a:lnSpc>
                <a:spcPct val="150000"/>
              </a:lnSpc>
            </a:pPr>
            <a:r>
              <a:rPr kumimoji="1" lang="ja-JP" altLang="en-US" sz="4000" dirty="0">
                <a:latin typeface="+mn-ea"/>
              </a:rPr>
              <a:t>電車内のトラブルを解決することで</a:t>
            </a:r>
            <a:endParaRPr kumimoji="1" lang="en-US" altLang="ja-JP" sz="4000" dirty="0">
              <a:latin typeface="+mn-ea"/>
            </a:endParaRPr>
          </a:p>
          <a:p>
            <a:pPr>
              <a:lnSpc>
                <a:spcPct val="150000"/>
              </a:lnSpc>
            </a:pPr>
            <a:r>
              <a:rPr kumimoji="1" lang="ja-JP" altLang="en-US" sz="4000" dirty="0">
                <a:latin typeface="+mn-ea"/>
              </a:rPr>
              <a:t>日々の通勤を安心で安全なものになり</a:t>
            </a:r>
            <a:endParaRPr kumimoji="1" lang="en-US" altLang="ja-JP" sz="4000" dirty="0">
              <a:latin typeface="+mn-ea"/>
            </a:endParaRPr>
          </a:p>
          <a:p>
            <a:pPr>
              <a:lnSpc>
                <a:spcPct val="150000"/>
              </a:lnSpc>
            </a:pPr>
            <a:r>
              <a:rPr kumimoji="1" lang="ja-JP" altLang="en-US" sz="4000" dirty="0">
                <a:latin typeface="+mn-ea"/>
              </a:rPr>
              <a:t>福岡の人たちが</a:t>
            </a:r>
            <a:r>
              <a:rPr kumimoji="1" lang="en-US" altLang="ja-JP" sz="4000" b="1" dirty="0">
                <a:solidFill>
                  <a:srgbClr val="FFFF00"/>
                </a:solidFill>
                <a:latin typeface="+mn-ea"/>
              </a:rPr>
              <a:t>HAPPY</a:t>
            </a:r>
            <a:r>
              <a:rPr kumimoji="1" lang="ja-JP" altLang="en-US" sz="4000" dirty="0">
                <a:latin typeface="+mn-ea"/>
              </a:rPr>
              <a:t>になれます</a:t>
            </a:r>
          </a:p>
        </p:txBody>
      </p:sp>
    </p:spTree>
    <p:extLst>
      <p:ext uri="{BB962C8B-B14F-4D97-AF65-F5344CB8AC3E}">
        <p14:creationId xmlns:p14="http://schemas.microsoft.com/office/powerpoint/2010/main" val="4058858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2EE012B-60D3-4ADF-A494-6244C0DEBCD4}"/>
              </a:ext>
            </a:extLst>
          </p:cNvPr>
          <p:cNvSpPr txBox="1"/>
          <p:nvPr/>
        </p:nvSpPr>
        <p:spPr>
          <a:xfrm>
            <a:off x="1805353" y="2612479"/>
            <a:ext cx="9745785" cy="769441"/>
          </a:xfrm>
          <a:prstGeom prst="rect">
            <a:avLst/>
          </a:prstGeom>
          <a:noFill/>
        </p:spPr>
        <p:txBody>
          <a:bodyPr wrap="square" rtlCol="0">
            <a:spAutoFit/>
          </a:bodyPr>
          <a:lstStyle/>
          <a:p>
            <a:r>
              <a:rPr kumimoji="1" lang="ja-JP" altLang="en-US" sz="4400" dirty="0">
                <a:latin typeface="HGSｺﾞｼｯｸE" panose="020B0900000000000000" pitchFamily="50" charset="-128"/>
                <a:ea typeface="HGSｺﾞｼｯｸE" panose="020B0900000000000000" pitchFamily="50" charset="-128"/>
              </a:rPr>
              <a:t>ご清聴ありがとうございました。</a:t>
            </a:r>
          </a:p>
        </p:txBody>
      </p:sp>
    </p:spTree>
    <p:extLst>
      <p:ext uri="{BB962C8B-B14F-4D97-AF65-F5344CB8AC3E}">
        <p14:creationId xmlns:p14="http://schemas.microsoft.com/office/powerpoint/2010/main" val="4254384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916711-5070-40F2-8126-1F9CF180C5A7}"/>
              </a:ext>
            </a:extLst>
          </p:cNvPr>
          <p:cNvSpPr>
            <a:spLocks noGrp="1"/>
          </p:cNvSpPr>
          <p:nvPr>
            <p:ph type="ctrTitle"/>
          </p:nvPr>
        </p:nvSpPr>
        <p:spPr>
          <a:xfrm>
            <a:off x="226647" y="117230"/>
            <a:ext cx="3368430" cy="676031"/>
          </a:xfrm>
        </p:spPr>
        <p:txBody>
          <a:bodyPr>
            <a:normAutofit fontScale="90000"/>
          </a:bodyPr>
          <a:lstStyle/>
          <a:p>
            <a:r>
              <a:rPr kumimoji="1" lang="ja-JP" altLang="en-US" sz="3600" dirty="0">
                <a:latin typeface="HGSｺﾞｼｯｸE" panose="020B0900000000000000" pitchFamily="50" charset="-128"/>
                <a:ea typeface="HGSｺﾞｼｯｸE" panose="020B0900000000000000" pitchFamily="50" charset="-128"/>
              </a:rPr>
              <a:t>スライドの流れ</a:t>
            </a:r>
          </a:p>
        </p:txBody>
      </p:sp>
      <p:sp>
        <p:nvSpPr>
          <p:cNvPr id="3" name="字幕 2">
            <a:extLst>
              <a:ext uri="{FF2B5EF4-FFF2-40B4-BE49-F238E27FC236}">
                <a16:creationId xmlns:a16="http://schemas.microsoft.com/office/drawing/2014/main" id="{6D5320C6-1AE6-4C8C-90B3-C316FAE8A394}"/>
              </a:ext>
            </a:extLst>
          </p:cNvPr>
          <p:cNvSpPr>
            <a:spLocks noGrp="1"/>
          </p:cNvSpPr>
          <p:nvPr>
            <p:ph type="subTitle" idx="1"/>
          </p:nvPr>
        </p:nvSpPr>
        <p:spPr>
          <a:xfrm rot="10800000" flipV="1">
            <a:off x="2797908" y="1522045"/>
            <a:ext cx="6193946" cy="4675555"/>
          </a:xfrm>
        </p:spPr>
        <p:txBody>
          <a:bodyPr>
            <a:noAutofit/>
          </a:bodyPr>
          <a:lstStyle/>
          <a:p>
            <a:pPr algn="l"/>
            <a:r>
              <a:rPr kumimoji="1" lang="en-US" altLang="ja-JP" sz="2800" dirty="0">
                <a:solidFill>
                  <a:schemeClr val="tx1"/>
                </a:solidFill>
                <a:latin typeface="+mn-ea"/>
                <a:ea typeface="+mn-ea"/>
              </a:rPr>
              <a:t>1. </a:t>
            </a:r>
            <a:r>
              <a:rPr kumimoji="1" lang="ja-JP" altLang="en-US" sz="2800" dirty="0">
                <a:solidFill>
                  <a:schemeClr val="tx1"/>
                </a:solidFill>
                <a:latin typeface="+mn-ea"/>
                <a:ea typeface="+mn-ea"/>
              </a:rPr>
              <a:t>企画テーマ</a:t>
            </a:r>
            <a:endParaRPr kumimoji="1" lang="en-US" altLang="ja-JP" sz="2800" dirty="0">
              <a:solidFill>
                <a:schemeClr val="tx1"/>
              </a:solidFill>
              <a:latin typeface="+mn-ea"/>
              <a:ea typeface="+mn-ea"/>
            </a:endParaRPr>
          </a:p>
          <a:p>
            <a:pPr algn="l"/>
            <a:r>
              <a:rPr kumimoji="1" lang="en-US" altLang="ja-JP" sz="2800" dirty="0">
                <a:solidFill>
                  <a:schemeClr val="tx1"/>
                </a:solidFill>
                <a:latin typeface="+mn-ea"/>
                <a:ea typeface="+mn-ea"/>
              </a:rPr>
              <a:t>2. </a:t>
            </a:r>
            <a:r>
              <a:rPr kumimoji="1" lang="ja-JP" altLang="en-US" sz="2800" dirty="0">
                <a:solidFill>
                  <a:schemeClr val="tx1"/>
                </a:solidFill>
                <a:latin typeface="+mn-ea"/>
                <a:ea typeface="+mn-ea"/>
              </a:rPr>
              <a:t>メッセージ</a:t>
            </a:r>
            <a:endParaRPr kumimoji="1" lang="en-US" altLang="ja-JP" sz="2800" dirty="0">
              <a:solidFill>
                <a:schemeClr val="tx1"/>
              </a:solidFill>
              <a:latin typeface="+mn-ea"/>
              <a:ea typeface="+mn-ea"/>
            </a:endParaRPr>
          </a:p>
          <a:p>
            <a:pPr algn="l"/>
            <a:r>
              <a:rPr lang="en-US" altLang="ja-JP" sz="2800" dirty="0">
                <a:solidFill>
                  <a:schemeClr val="tx1"/>
                </a:solidFill>
                <a:latin typeface="+mn-ea"/>
                <a:ea typeface="+mn-ea"/>
              </a:rPr>
              <a:t>3. </a:t>
            </a:r>
            <a:r>
              <a:rPr lang="ja-JP" altLang="en-US" sz="2800" dirty="0">
                <a:solidFill>
                  <a:schemeClr val="tx1"/>
                </a:solidFill>
                <a:latin typeface="+mn-ea"/>
                <a:ea typeface="+mn-ea"/>
              </a:rPr>
              <a:t>ターゲット</a:t>
            </a:r>
            <a:endParaRPr lang="en-US" altLang="ja-JP" sz="2800" dirty="0">
              <a:solidFill>
                <a:schemeClr val="tx1"/>
              </a:solidFill>
              <a:latin typeface="+mn-ea"/>
              <a:ea typeface="+mn-ea"/>
            </a:endParaRPr>
          </a:p>
          <a:p>
            <a:pPr algn="l"/>
            <a:r>
              <a:rPr kumimoji="1" lang="en-US" altLang="ja-JP" sz="2800" dirty="0">
                <a:solidFill>
                  <a:schemeClr val="tx1"/>
                </a:solidFill>
                <a:latin typeface="+mn-ea"/>
                <a:ea typeface="+mn-ea"/>
              </a:rPr>
              <a:t>4. </a:t>
            </a:r>
            <a:r>
              <a:rPr lang="ja-JP" altLang="en-US" sz="2800" dirty="0">
                <a:solidFill>
                  <a:schemeClr val="tx1"/>
                </a:solidFill>
                <a:latin typeface="+mn-ea"/>
                <a:ea typeface="+mn-ea"/>
              </a:rPr>
              <a:t>問題点</a:t>
            </a:r>
            <a:endParaRPr kumimoji="1" lang="en-US" altLang="ja-JP" sz="2800" dirty="0">
              <a:solidFill>
                <a:schemeClr val="tx1"/>
              </a:solidFill>
              <a:latin typeface="+mn-ea"/>
              <a:ea typeface="+mn-ea"/>
            </a:endParaRPr>
          </a:p>
          <a:p>
            <a:pPr algn="l"/>
            <a:r>
              <a:rPr lang="en-US" altLang="ja-JP" sz="2800" dirty="0">
                <a:solidFill>
                  <a:schemeClr val="tx1"/>
                </a:solidFill>
                <a:latin typeface="+mn-ea"/>
                <a:ea typeface="+mn-ea"/>
              </a:rPr>
              <a:t>5. </a:t>
            </a:r>
            <a:r>
              <a:rPr lang="ja-JP" altLang="en-US" sz="2800" dirty="0">
                <a:solidFill>
                  <a:schemeClr val="tx1"/>
                </a:solidFill>
                <a:latin typeface="+mn-ea"/>
                <a:ea typeface="+mn-ea"/>
              </a:rPr>
              <a:t>何をすべきか</a:t>
            </a:r>
            <a:endParaRPr lang="en-US" altLang="ja-JP" sz="2800" dirty="0">
              <a:solidFill>
                <a:schemeClr val="tx1"/>
              </a:solidFill>
              <a:latin typeface="+mn-ea"/>
              <a:ea typeface="+mn-ea"/>
            </a:endParaRPr>
          </a:p>
          <a:p>
            <a:pPr algn="l"/>
            <a:r>
              <a:rPr kumimoji="1" lang="en-US" altLang="ja-JP" sz="2800" dirty="0">
                <a:solidFill>
                  <a:schemeClr val="tx1"/>
                </a:solidFill>
                <a:latin typeface="+mn-ea"/>
                <a:ea typeface="+mn-ea"/>
              </a:rPr>
              <a:t>6. </a:t>
            </a:r>
            <a:r>
              <a:rPr kumimoji="1" lang="ja-JP" altLang="en-US" sz="2800" dirty="0">
                <a:solidFill>
                  <a:schemeClr val="tx1"/>
                </a:solidFill>
                <a:latin typeface="+mn-ea"/>
                <a:ea typeface="+mn-ea"/>
              </a:rPr>
              <a:t>カメラで出来ること</a:t>
            </a:r>
            <a:endParaRPr kumimoji="1" lang="en-US" altLang="ja-JP" sz="2800" dirty="0">
              <a:solidFill>
                <a:schemeClr val="tx1"/>
              </a:solidFill>
              <a:latin typeface="+mn-ea"/>
              <a:ea typeface="+mn-ea"/>
            </a:endParaRPr>
          </a:p>
          <a:p>
            <a:pPr algn="l"/>
            <a:endParaRPr lang="en-US" altLang="ja-JP" sz="2800" dirty="0">
              <a:latin typeface="+mn-ea"/>
              <a:ea typeface="+mn-ea"/>
            </a:endParaRPr>
          </a:p>
          <a:p>
            <a:pPr algn="l"/>
            <a:r>
              <a:rPr kumimoji="1" lang="en-US" altLang="ja-JP" sz="2800" dirty="0">
                <a:latin typeface="+mn-ea"/>
                <a:ea typeface="+mn-ea"/>
              </a:rPr>
              <a:t> </a:t>
            </a:r>
          </a:p>
          <a:p>
            <a:endParaRPr kumimoji="1" lang="ja-JP" altLang="en-US" sz="5400" dirty="0"/>
          </a:p>
        </p:txBody>
      </p:sp>
    </p:spTree>
    <p:extLst>
      <p:ext uri="{BB962C8B-B14F-4D97-AF65-F5344CB8AC3E}">
        <p14:creationId xmlns:p14="http://schemas.microsoft.com/office/powerpoint/2010/main" val="4091064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A47249-BFD3-4BBE-A270-75A8F279F895}"/>
              </a:ext>
            </a:extLst>
          </p:cNvPr>
          <p:cNvSpPr>
            <a:spLocks noGrp="1"/>
          </p:cNvSpPr>
          <p:nvPr>
            <p:ph type="title"/>
          </p:nvPr>
        </p:nvSpPr>
        <p:spPr>
          <a:xfrm>
            <a:off x="-1684214" y="1258540"/>
            <a:ext cx="11949722" cy="584775"/>
          </a:xfrm>
        </p:spPr>
        <p:txBody>
          <a:bodyPr>
            <a:normAutofit/>
          </a:bodyPr>
          <a:lstStyle/>
          <a:p>
            <a:pPr algn="ctr"/>
            <a:r>
              <a:rPr lang="ja-JP" altLang="en-US" sz="3200" dirty="0">
                <a:latin typeface="HGSｺﾞｼｯｸE" panose="020B0900000000000000" pitchFamily="50" charset="-128"/>
                <a:ea typeface="HGSｺﾞｼｯｸE" panose="020B0900000000000000" pitchFamily="50" charset="-128"/>
              </a:rPr>
              <a:t>～福岡・九州をもっと良い場所に～</a:t>
            </a:r>
            <a:endParaRPr kumimoji="1" lang="ja-JP" altLang="en-US" sz="3200" dirty="0">
              <a:latin typeface="HGSｺﾞｼｯｸE" panose="020B0900000000000000" pitchFamily="50" charset="-128"/>
              <a:ea typeface="HGSｺﾞｼｯｸE" panose="020B0900000000000000" pitchFamily="50" charset="-128"/>
            </a:endParaRPr>
          </a:p>
        </p:txBody>
      </p:sp>
      <p:sp>
        <p:nvSpPr>
          <p:cNvPr id="4" name="テキスト ボックス 3">
            <a:extLst>
              <a:ext uri="{FF2B5EF4-FFF2-40B4-BE49-F238E27FC236}">
                <a16:creationId xmlns:a16="http://schemas.microsoft.com/office/drawing/2014/main" id="{17921FED-A079-42A4-8284-25C446933EE4}"/>
              </a:ext>
            </a:extLst>
          </p:cNvPr>
          <p:cNvSpPr txBox="1"/>
          <p:nvPr/>
        </p:nvSpPr>
        <p:spPr>
          <a:xfrm>
            <a:off x="1145138" y="3043189"/>
            <a:ext cx="10684092" cy="1754326"/>
          </a:xfrm>
          <a:prstGeom prst="rect">
            <a:avLst/>
          </a:prstGeom>
          <a:noFill/>
        </p:spPr>
        <p:txBody>
          <a:bodyPr wrap="square" rtlCol="0">
            <a:spAutoFit/>
          </a:bodyPr>
          <a:lstStyle/>
          <a:p>
            <a:r>
              <a:rPr kumimoji="1" lang="ja-JP" altLang="en-US" sz="5400" b="1" dirty="0"/>
              <a:t>電車内の混雑状況、</a:t>
            </a:r>
            <a:endParaRPr kumimoji="1" lang="en-US" altLang="ja-JP" sz="5400" b="1" dirty="0"/>
          </a:p>
          <a:p>
            <a:r>
              <a:rPr kumimoji="1" lang="ja-JP" altLang="en-US" sz="5400" b="1" dirty="0"/>
              <a:t>忘れ物、犯罪防止・抑制したい！</a:t>
            </a:r>
          </a:p>
        </p:txBody>
      </p:sp>
      <p:sp>
        <p:nvSpPr>
          <p:cNvPr id="5" name="テキスト ボックス 4">
            <a:extLst>
              <a:ext uri="{FF2B5EF4-FFF2-40B4-BE49-F238E27FC236}">
                <a16:creationId xmlns:a16="http://schemas.microsoft.com/office/drawing/2014/main" id="{7E1BE5F3-6584-41C9-ADC2-FAD7D8DC5FFA}"/>
              </a:ext>
            </a:extLst>
          </p:cNvPr>
          <p:cNvSpPr txBox="1"/>
          <p:nvPr/>
        </p:nvSpPr>
        <p:spPr>
          <a:xfrm>
            <a:off x="214923" y="187569"/>
            <a:ext cx="2977662" cy="646331"/>
          </a:xfrm>
          <a:prstGeom prst="rect">
            <a:avLst/>
          </a:prstGeom>
          <a:noFill/>
        </p:spPr>
        <p:txBody>
          <a:bodyPr wrap="square" rtlCol="0">
            <a:spAutoFit/>
          </a:bodyPr>
          <a:lstStyle/>
          <a:p>
            <a:r>
              <a:rPr kumimoji="1" lang="ja-JP" altLang="en-US" sz="3600" dirty="0">
                <a:latin typeface="HGSｺﾞｼｯｸE" panose="020B0900000000000000" pitchFamily="50" charset="-128"/>
                <a:ea typeface="HGSｺﾞｼｯｸE" panose="020B0900000000000000" pitchFamily="50" charset="-128"/>
              </a:rPr>
              <a:t>企画テーマ</a:t>
            </a:r>
          </a:p>
        </p:txBody>
      </p:sp>
      <p:sp>
        <p:nvSpPr>
          <p:cNvPr id="9" name="タイトル 1">
            <a:extLst>
              <a:ext uri="{FF2B5EF4-FFF2-40B4-BE49-F238E27FC236}">
                <a16:creationId xmlns:a16="http://schemas.microsoft.com/office/drawing/2014/main" id="{07B9F39C-EE0F-4E24-B6D0-E7967866E760}"/>
              </a:ext>
            </a:extLst>
          </p:cNvPr>
          <p:cNvSpPr txBox="1">
            <a:spLocks/>
          </p:cNvSpPr>
          <p:nvPr/>
        </p:nvSpPr>
        <p:spPr>
          <a:xfrm>
            <a:off x="-201589" y="4134734"/>
            <a:ext cx="11949722" cy="1325563"/>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kumimoji="1" sz="4200" b="0" i="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endParaRPr lang="ja-JP" altLang="en-US" sz="6000" dirty="0">
              <a:solidFill>
                <a:srgbClr val="FF0000"/>
              </a:solidFill>
              <a:latin typeface="HGSｺﾞｼｯｸE" panose="020B0900000000000000" pitchFamily="50" charset="-128"/>
              <a:ea typeface="HGSｺﾞｼｯｸE" panose="020B0900000000000000" pitchFamily="50" charset="-128"/>
            </a:endParaRPr>
          </a:p>
        </p:txBody>
      </p:sp>
    </p:spTree>
    <p:extLst>
      <p:ext uri="{BB962C8B-B14F-4D97-AF65-F5344CB8AC3E}">
        <p14:creationId xmlns:p14="http://schemas.microsoft.com/office/powerpoint/2010/main" val="1706942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C8B1981-4934-446D-AB89-94AF53A3AB8C}"/>
              </a:ext>
            </a:extLst>
          </p:cNvPr>
          <p:cNvSpPr txBox="1"/>
          <p:nvPr/>
        </p:nvSpPr>
        <p:spPr>
          <a:xfrm>
            <a:off x="2514600" y="2301092"/>
            <a:ext cx="7162800" cy="2123658"/>
          </a:xfrm>
          <a:prstGeom prst="rect">
            <a:avLst/>
          </a:prstGeom>
          <a:noFill/>
        </p:spPr>
        <p:txBody>
          <a:bodyPr wrap="square" rtlCol="0">
            <a:spAutoFit/>
          </a:bodyPr>
          <a:lstStyle/>
          <a:p>
            <a:pPr algn="ctr"/>
            <a:r>
              <a:rPr lang="ja-JP" altLang="en-US" sz="4400" dirty="0">
                <a:latin typeface="HGSｺﾞｼｯｸE" panose="020B0900000000000000" pitchFamily="50" charset="-128"/>
                <a:ea typeface="HGSｺﾞｼｯｸE" panose="020B0900000000000000" pitchFamily="50" charset="-128"/>
              </a:rPr>
              <a:t>福岡・九州の通勤通学を</a:t>
            </a:r>
            <a:endParaRPr lang="en-US" altLang="ja-JP" sz="4400" dirty="0">
              <a:latin typeface="HGSｺﾞｼｯｸE" panose="020B0900000000000000" pitchFamily="50" charset="-128"/>
              <a:ea typeface="HGSｺﾞｼｯｸE" panose="020B0900000000000000" pitchFamily="50" charset="-128"/>
            </a:endParaRPr>
          </a:p>
          <a:p>
            <a:pPr algn="ctr"/>
            <a:r>
              <a:rPr lang="ja-JP" altLang="en-US" sz="4400" dirty="0">
                <a:latin typeface="HGSｺﾞｼｯｸE" panose="020B0900000000000000" pitchFamily="50" charset="-128"/>
                <a:ea typeface="HGSｺﾞｼｯｸE" panose="020B0900000000000000" pitchFamily="50" charset="-128"/>
              </a:rPr>
              <a:t>もっと安心、安全にしたい</a:t>
            </a:r>
          </a:p>
          <a:p>
            <a:endParaRPr kumimoji="1" lang="ja-JP" altLang="en-US" sz="4400" dirty="0"/>
          </a:p>
        </p:txBody>
      </p:sp>
      <p:sp>
        <p:nvSpPr>
          <p:cNvPr id="4" name="テキスト ボックス 3">
            <a:extLst>
              <a:ext uri="{FF2B5EF4-FFF2-40B4-BE49-F238E27FC236}">
                <a16:creationId xmlns:a16="http://schemas.microsoft.com/office/drawing/2014/main" id="{78125038-4BAE-4F01-9153-9BBF54DABBC7}"/>
              </a:ext>
            </a:extLst>
          </p:cNvPr>
          <p:cNvSpPr txBox="1"/>
          <p:nvPr/>
        </p:nvSpPr>
        <p:spPr>
          <a:xfrm>
            <a:off x="242277" y="164123"/>
            <a:ext cx="2672862" cy="646331"/>
          </a:xfrm>
          <a:prstGeom prst="rect">
            <a:avLst/>
          </a:prstGeom>
          <a:noFill/>
        </p:spPr>
        <p:txBody>
          <a:bodyPr wrap="square" rtlCol="0">
            <a:spAutoFit/>
          </a:bodyPr>
          <a:lstStyle/>
          <a:p>
            <a:r>
              <a:rPr kumimoji="1" lang="ja-JP" altLang="en-US" sz="3600" dirty="0">
                <a:latin typeface="HGSｺﾞｼｯｸE" panose="020B0900000000000000" pitchFamily="50" charset="-128"/>
                <a:ea typeface="HGSｺﾞｼｯｸE" panose="020B0900000000000000" pitchFamily="50" charset="-128"/>
              </a:rPr>
              <a:t>メッセージ</a:t>
            </a:r>
          </a:p>
        </p:txBody>
      </p:sp>
      <p:sp>
        <p:nvSpPr>
          <p:cNvPr id="5" name="タイトル 1">
            <a:extLst>
              <a:ext uri="{FF2B5EF4-FFF2-40B4-BE49-F238E27FC236}">
                <a16:creationId xmlns:a16="http://schemas.microsoft.com/office/drawing/2014/main" id="{330DB176-F515-4D3A-9970-D241F67DB6AE}"/>
              </a:ext>
            </a:extLst>
          </p:cNvPr>
          <p:cNvSpPr txBox="1">
            <a:spLocks/>
          </p:cNvSpPr>
          <p:nvPr/>
        </p:nvSpPr>
        <p:spPr>
          <a:xfrm>
            <a:off x="-67119" y="4872382"/>
            <a:ext cx="11949722" cy="1325563"/>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kumimoji="1" sz="4200" b="0" i="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endParaRPr lang="en-US" altLang="ja-JP" sz="6000" dirty="0">
              <a:solidFill>
                <a:srgbClr val="FF0000"/>
              </a:solidFill>
              <a:latin typeface="HGSｺﾞｼｯｸE" panose="020B0900000000000000" pitchFamily="50" charset="-128"/>
              <a:ea typeface="HGSｺﾞｼｯｸE" panose="020B0900000000000000" pitchFamily="50" charset="-128"/>
            </a:endParaRPr>
          </a:p>
        </p:txBody>
      </p:sp>
    </p:spTree>
    <p:extLst>
      <p:ext uri="{BB962C8B-B14F-4D97-AF65-F5344CB8AC3E}">
        <p14:creationId xmlns:p14="http://schemas.microsoft.com/office/powerpoint/2010/main" val="3052797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F912396-9422-4A25-B396-49E591B74678}"/>
              </a:ext>
            </a:extLst>
          </p:cNvPr>
          <p:cNvSpPr txBox="1"/>
          <p:nvPr/>
        </p:nvSpPr>
        <p:spPr>
          <a:xfrm>
            <a:off x="3219939" y="2667451"/>
            <a:ext cx="10511693" cy="769441"/>
          </a:xfrm>
          <a:prstGeom prst="rect">
            <a:avLst/>
          </a:prstGeom>
          <a:noFill/>
        </p:spPr>
        <p:txBody>
          <a:bodyPr wrap="square" rtlCol="0">
            <a:spAutoFit/>
          </a:bodyPr>
          <a:lstStyle/>
          <a:p>
            <a:r>
              <a:rPr kumimoji="1" lang="ja-JP" altLang="en-US" sz="4400" dirty="0">
                <a:latin typeface="+mn-ea"/>
              </a:rPr>
              <a:t>天神・大牟田線利用者</a:t>
            </a:r>
            <a:endParaRPr kumimoji="1" lang="en-US" altLang="ja-JP" sz="4400" dirty="0">
              <a:latin typeface="+mn-ea"/>
            </a:endParaRPr>
          </a:p>
        </p:txBody>
      </p:sp>
      <p:sp>
        <p:nvSpPr>
          <p:cNvPr id="3" name="テキスト ボックス 2">
            <a:extLst>
              <a:ext uri="{FF2B5EF4-FFF2-40B4-BE49-F238E27FC236}">
                <a16:creationId xmlns:a16="http://schemas.microsoft.com/office/drawing/2014/main" id="{330116E1-1DA3-416D-AC2C-39F41AB4496C}"/>
              </a:ext>
            </a:extLst>
          </p:cNvPr>
          <p:cNvSpPr txBox="1"/>
          <p:nvPr/>
        </p:nvSpPr>
        <p:spPr>
          <a:xfrm>
            <a:off x="273539" y="195385"/>
            <a:ext cx="3212123" cy="646331"/>
          </a:xfrm>
          <a:prstGeom prst="rect">
            <a:avLst/>
          </a:prstGeom>
          <a:noFill/>
        </p:spPr>
        <p:txBody>
          <a:bodyPr wrap="square" rtlCol="0">
            <a:spAutoFit/>
          </a:bodyPr>
          <a:lstStyle/>
          <a:p>
            <a:r>
              <a:rPr kumimoji="1" lang="ja-JP" altLang="en-US" sz="3600" dirty="0">
                <a:latin typeface="HGSｺﾞｼｯｸE" panose="020B0900000000000000" pitchFamily="50" charset="-128"/>
                <a:ea typeface="HGSｺﾞｼｯｸE" panose="020B0900000000000000" pitchFamily="50" charset="-128"/>
              </a:rPr>
              <a:t>ターゲット</a:t>
            </a:r>
          </a:p>
        </p:txBody>
      </p:sp>
      <p:sp>
        <p:nvSpPr>
          <p:cNvPr id="4" name="タイトル 1">
            <a:extLst>
              <a:ext uri="{FF2B5EF4-FFF2-40B4-BE49-F238E27FC236}">
                <a16:creationId xmlns:a16="http://schemas.microsoft.com/office/drawing/2014/main" id="{D8C42A91-01D6-4A70-A761-EC52C53D32AB}"/>
              </a:ext>
            </a:extLst>
          </p:cNvPr>
          <p:cNvSpPr txBox="1">
            <a:spLocks/>
          </p:cNvSpPr>
          <p:nvPr/>
        </p:nvSpPr>
        <p:spPr>
          <a:xfrm>
            <a:off x="-85969" y="1333996"/>
            <a:ext cx="11949722" cy="1325563"/>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kumimoji="1" sz="4200" b="0" i="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endParaRPr lang="ja-JP" altLang="en-US" sz="6000" dirty="0">
              <a:solidFill>
                <a:srgbClr val="FF0000"/>
              </a:solidFill>
              <a:latin typeface="HGSｺﾞｼｯｸE" panose="020B0900000000000000" pitchFamily="50" charset="-128"/>
              <a:ea typeface="HGSｺﾞｼｯｸE" panose="020B0900000000000000" pitchFamily="50" charset="-128"/>
            </a:endParaRPr>
          </a:p>
        </p:txBody>
      </p:sp>
      <p:sp>
        <p:nvSpPr>
          <p:cNvPr id="5" name="タイトル 1">
            <a:extLst>
              <a:ext uri="{FF2B5EF4-FFF2-40B4-BE49-F238E27FC236}">
                <a16:creationId xmlns:a16="http://schemas.microsoft.com/office/drawing/2014/main" id="{DAF30229-451F-4C20-9402-5DFBD24E11D7}"/>
              </a:ext>
            </a:extLst>
          </p:cNvPr>
          <p:cNvSpPr txBox="1">
            <a:spLocks/>
          </p:cNvSpPr>
          <p:nvPr/>
        </p:nvSpPr>
        <p:spPr>
          <a:xfrm>
            <a:off x="2800206" y="3798013"/>
            <a:ext cx="5547543" cy="1325563"/>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kumimoji="1" sz="4200" b="0" i="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endParaRPr lang="ja-JP" altLang="en-US" sz="6000" dirty="0">
              <a:solidFill>
                <a:srgbClr val="FF0000"/>
              </a:solidFill>
              <a:latin typeface="HGSｺﾞｼｯｸE" panose="020B0900000000000000" pitchFamily="50" charset="-128"/>
              <a:ea typeface="HGSｺﾞｼｯｸE" panose="020B0900000000000000" pitchFamily="50" charset="-128"/>
            </a:endParaRPr>
          </a:p>
        </p:txBody>
      </p:sp>
    </p:spTree>
    <p:extLst>
      <p:ext uri="{BB962C8B-B14F-4D97-AF65-F5344CB8AC3E}">
        <p14:creationId xmlns:p14="http://schemas.microsoft.com/office/powerpoint/2010/main" val="3187262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E022611-C836-4D82-B93F-D2A99143411E}"/>
              </a:ext>
            </a:extLst>
          </p:cNvPr>
          <p:cNvSpPr txBox="1"/>
          <p:nvPr/>
        </p:nvSpPr>
        <p:spPr>
          <a:xfrm>
            <a:off x="531446" y="570523"/>
            <a:ext cx="3532554" cy="646331"/>
          </a:xfrm>
          <a:prstGeom prst="rect">
            <a:avLst/>
          </a:prstGeom>
          <a:noFill/>
        </p:spPr>
        <p:txBody>
          <a:bodyPr wrap="square" rtlCol="0">
            <a:spAutoFit/>
          </a:bodyPr>
          <a:lstStyle/>
          <a:p>
            <a:r>
              <a:rPr kumimoji="1" lang="ja-JP" altLang="en-US" sz="3600" dirty="0">
                <a:latin typeface="HGSｺﾞｼｯｸE" panose="020B0900000000000000" pitchFamily="50" charset="-128"/>
                <a:ea typeface="HGSｺﾞｼｯｸE" panose="020B0900000000000000" pitchFamily="50" charset="-128"/>
              </a:rPr>
              <a:t>問題点</a:t>
            </a:r>
          </a:p>
        </p:txBody>
      </p:sp>
      <p:sp>
        <p:nvSpPr>
          <p:cNvPr id="4" name="テキスト ボックス 3">
            <a:extLst>
              <a:ext uri="{FF2B5EF4-FFF2-40B4-BE49-F238E27FC236}">
                <a16:creationId xmlns:a16="http://schemas.microsoft.com/office/drawing/2014/main" id="{9DB1A2B4-C915-4B23-960A-172A8DFA7ADE}"/>
              </a:ext>
            </a:extLst>
          </p:cNvPr>
          <p:cNvSpPr txBox="1"/>
          <p:nvPr/>
        </p:nvSpPr>
        <p:spPr>
          <a:xfrm>
            <a:off x="132860" y="1919887"/>
            <a:ext cx="7659076" cy="1446550"/>
          </a:xfrm>
          <a:prstGeom prst="rect">
            <a:avLst/>
          </a:prstGeom>
          <a:noFill/>
        </p:spPr>
        <p:txBody>
          <a:bodyPr wrap="square" rtlCol="0">
            <a:spAutoFit/>
          </a:bodyPr>
          <a:lstStyle/>
          <a:p>
            <a:r>
              <a:rPr kumimoji="1" lang="ja-JP" altLang="en-US" sz="4400" dirty="0">
                <a:latin typeface="+mn-ea"/>
              </a:rPr>
              <a:t>・コロナ禍での満員電車</a:t>
            </a:r>
            <a:endParaRPr kumimoji="1" lang="en-US" altLang="ja-JP" sz="4400" dirty="0">
              <a:latin typeface="+mn-ea"/>
            </a:endParaRPr>
          </a:p>
          <a:p>
            <a:r>
              <a:rPr kumimoji="1" lang="ja-JP" altLang="en-US" sz="4400" dirty="0">
                <a:latin typeface="+mn-ea"/>
              </a:rPr>
              <a:t>・各車両の乗車客の偏り</a:t>
            </a:r>
          </a:p>
        </p:txBody>
      </p:sp>
      <p:pic>
        <p:nvPicPr>
          <p:cNvPr id="6" name="図 5">
            <a:extLst>
              <a:ext uri="{FF2B5EF4-FFF2-40B4-BE49-F238E27FC236}">
                <a16:creationId xmlns:a16="http://schemas.microsoft.com/office/drawing/2014/main" id="{5D5CF798-7F6E-4720-913F-734C6042271F}"/>
              </a:ext>
            </a:extLst>
          </p:cNvPr>
          <p:cNvPicPr>
            <a:picLocks noChangeAspect="1"/>
          </p:cNvPicPr>
          <p:nvPr/>
        </p:nvPicPr>
        <p:blipFill rotWithShape="1">
          <a:blip r:embed="rId2">
            <a:extLst>
              <a:ext uri="{28A0092B-C50C-407E-A947-70E740481C1C}">
                <a14:useLocalDpi xmlns:a14="http://schemas.microsoft.com/office/drawing/2010/main" val="0"/>
              </a:ext>
            </a:extLst>
          </a:blip>
          <a:srcRect l="32708" t="11622" r="32670" b="2730"/>
          <a:stretch/>
        </p:blipFill>
        <p:spPr>
          <a:xfrm>
            <a:off x="7190154" y="570523"/>
            <a:ext cx="4298462" cy="5759939"/>
          </a:xfrm>
          <a:prstGeom prst="rect">
            <a:avLst/>
          </a:prstGeom>
        </p:spPr>
      </p:pic>
    </p:spTree>
    <p:extLst>
      <p:ext uri="{BB962C8B-B14F-4D97-AF65-F5344CB8AC3E}">
        <p14:creationId xmlns:p14="http://schemas.microsoft.com/office/powerpoint/2010/main" val="4035549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2AF716A-1DB8-494F-8F0E-167E169F27A6}"/>
              </a:ext>
            </a:extLst>
          </p:cNvPr>
          <p:cNvSpPr txBox="1"/>
          <p:nvPr/>
        </p:nvSpPr>
        <p:spPr>
          <a:xfrm>
            <a:off x="566766" y="2273140"/>
            <a:ext cx="11504246" cy="2800767"/>
          </a:xfrm>
          <a:prstGeom prst="rect">
            <a:avLst/>
          </a:prstGeom>
          <a:noFill/>
        </p:spPr>
        <p:txBody>
          <a:bodyPr wrap="square" rtlCol="0">
            <a:spAutoFit/>
          </a:bodyPr>
          <a:lstStyle/>
          <a:p>
            <a:r>
              <a:rPr kumimoji="1" lang="en-US" altLang="ja-JP" sz="4400" dirty="0">
                <a:latin typeface="+mn-ea"/>
              </a:rPr>
              <a:t>2020</a:t>
            </a:r>
            <a:r>
              <a:rPr kumimoji="1" lang="ja-JP" altLang="en-US" sz="4400" dirty="0">
                <a:latin typeface="+mn-ea"/>
              </a:rPr>
              <a:t>年の忘れ物</a:t>
            </a:r>
            <a:endParaRPr kumimoji="1" lang="en-US" altLang="ja-JP" sz="4400" dirty="0">
              <a:latin typeface="+mn-ea"/>
            </a:endParaRPr>
          </a:p>
          <a:p>
            <a:r>
              <a:rPr kumimoji="1" lang="ja-JP" altLang="en-US" sz="4400" dirty="0">
                <a:latin typeface="+mn-ea"/>
              </a:rPr>
              <a:t>天神駅　約</a:t>
            </a:r>
            <a:r>
              <a:rPr kumimoji="1" lang="en-US" altLang="ja-JP" sz="4400" dirty="0">
                <a:latin typeface="+mn-ea"/>
              </a:rPr>
              <a:t>5000</a:t>
            </a:r>
            <a:r>
              <a:rPr kumimoji="1" lang="ja-JP" altLang="en-US" sz="4400" dirty="0">
                <a:latin typeface="+mn-ea"/>
              </a:rPr>
              <a:t>件</a:t>
            </a:r>
            <a:endParaRPr kumimoji="1" lang="en-US" altLang="ja-JP" sz="4400" dirty="0">
              <a:latin typeface="+mn-ea"/>
            </a:endParaRPr>
          </a:p>
          <a:p>
            <a:r>
              <a:rPr kumimoji="1" lang="ja-JP" altLang="en-US" sz="4400" dirty="0">
                <a:latin typeface="+mn-ea"/>
              </a:rPr>
              <a:t>二日市駅と久留米駅合わせて　約</a:t>
            </a:r>
            <a:r>
              <a:rPr kumimoji="1" lang="en-US" altLang="ja-JP" sz="4400" dirty="0">
                <a:latin typeface="+mn-ea"/>
              </a:rPr>
              <a:t>6000</a:t>
            </a:r>
            <a:r>
              <a:rPr kumimoji="1" lang="ja-JP" altLang="en-US" sz="4400" dirty="0">
                <a:latin typeface="+mn-ea"/>
              </a:rPr>
              <a:t>件</a:t>
            </a:r>
            <a:endParaRPr kumimoji="1" lang="en-US" altLang="ja-JP" sz="4400" dirty="0">
              <a:latin typeface="+mn-ea"/>
            </a:endParaRPr>
          </a:p>
          <a:p>
            <a:r>
              <a:rPr kumimoji="1" lang="ja-JP" altLang="en-US" sz="4400" dirty="0">
                <a:latin typeface="+mn-ea"/>
              </a:rPr>
              <a:t>その他駅合わせて　</a:t>
            </a:r>
            <a:r>
              <a:rPr kumimoji="1" lang="en-US" altLang="ja-JP" sz="4400" dirty="0">
                <a:latin typeface="+mn-ea"/>
              </a:rPr>
              <a:t>1</a:t>
            </a:r>
            <a:r>
              <a:rPr kumimoji="1" lang="ja-JP" altLang="en-US" sz="4400" dirty="0">
                <a:latin typeface="+mn-ea"/>
              </a:rPr>
              <a:t>年間で約</a:t>
            </a:r>
            <a:r>
              <a:rPr kumimoji="1" lang="en-US" altLang="ja-JP" sz="4400" dirty="0">
                <a:latin typeface="+mn-ea"/>
              </a:rPr>
              <a:t>20000</a:t>
            </a:r>
            <a:r>
              <a:rPr kumimoji="1" lang="ja-JP" altLang="en-US" sz="4400" dirty="0">
                <a:latin typeface="+mn-ea"/>
              </a:rPr>
              <a:t>件</a:t>
            </a:r>
          </a:p>
        </p:txBody>
      </p:sp>
      <p:sp>
        <p:nvSpPr>
          <p:cNvPr id="2" name="テキスト ボックス 1">
            <a:extLst>
              <a:ext uri="{FF2B5EF4-FFF2-40B4-BE49-F238E27FC236}">
                <a16:creationId xmlns:a16="http://schemas.microsoft.com/office/drawing/2014/main" id="{53E0059F-7E74-4E0A-BB7D-87137382958C}"/>
              </a:ext>
            </a:extLst>
          </p:cNvPr>
          <p:cNvSpPr txBox="1"/>
          <p:nvPr/>
        </p:nvSpPr>
        <p:spPr>
          <a:xfrm>
            <a:off x="304800" y="161389"/>
            <a:ext cx="3845169" cy="646331"/>
          </a:xfrm>
          <a:prstGeom prst="rect">
            <a:avLst/>
          </a:prstGeom>
          <a:noFill/>
        </p:spPr>
        <p:txBody>
          <a:bodyPr wrap="square" rtlCol="0">
            <a:spAutoFit/>
          </a:bodyPr>
          <a:lstStyle/>
          <a:p>
            <a:r>
              <a:rPr kumimoji="1" lang="ja-JP" altLang="en-US" sz="3600" dirty="0">
                <a:latin typeface="HGSｺﾞｼｯｸE" panose="020B0900000000000000" pitchFamily="50" charset="-128"/>
                <a:ea typeface="HGSｺﾞｼｯｸE" panose="020B0900000000000000" pitchFamily="50" charset="-128"/>
              </a:rPr>
              <a:t>問題点</a:t>
            </a:r>
          </a:p>
        </p:txBody>
      </p:sp>
      <p:sp>
        <p:nvSpPr>
          <p:cNvPr id="4" name="タイトル 1">
            <a:extLst>
              <a:ext uri="{FF2B5EF4-FFF2-40B4-BE49-F238E27FC236}">
                <a16:creationId xmlns:a16="http://schemas.microsoft.com/office/drawing/2014/main" id="{ECA11FB3-4F0D-4DAD-B86E-FBF90C50E61A}"/>
              </a:ext>
            </a:extLst>
          </p:cNvPr>
          <p:cNvSpPr txBox="1">
            <a:spLocks/>
          </p:cNvSpPr>
          <p:nvPr/>
        </p:nvSpPr>
        <p:spPr>
          <a:xfrm>
            <a:off x="414905" y="4349969"/>
            <a:ext cx="11949722" cy="1325563"/>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kumimoji="1" sz="4200" b="0" i="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endParaRPr lang="ja-JP" altLang="en-US" sz="6000" dirty="0">
              <a:solidFill>
                <a:srgbClr val="FF0000"/>
              </a:solidFill>
              <a:latin typeface="HGSｺﾞｼｯｸE" panose="020B0900000000000000" pitchFamily="50" charset="-128"/>
              <a:ea typeface="HGSｺﾞｼｯｸE" panose="020B0900000000000000" pitchFamily="50" charset="-128"/>
            </a:endParaRPr>
          </a:p>
        </p:txBody>
      </p:sp>
    </p:spTree>
    <p:extLst>
      <p:ext uri="{BB962C8B-B14F-4D97-AF65-F5344CB8AC3E}">
        <p14:creationId xmlns:p14="http://schemas.microsoft.com/office/powerpoint/2010/main" val="998971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CCB6C38-B225-41C5-B618-EBCAD0D56566}"/>
              </a:ext>
            </a:extLst>
          </p:cNvPr>
          <p:cNvSpPr txBox="1"/>
          <p:nvPr/>
        </p:nvSpPr>
        <p:spPr>
          <a:xfrm>
            <a:off x="281354" y="179754"/>
            <a:ext cx="4790831" cy="646331"/>
          </a:xfrm>
          <a:prstGeom prst="rect">
            <a:avLst/>
          </a:prstGeom>
          <a:noFill/>
        </p:spPr>
        <p:txBody>
          <a:bodyPr wrap="square" rtlCol="0">
            <a:spAutoFit/>
          </a:bodyPr>
          <a:lstStyle/>
          <a:p>
            <a:r>
              <a:rPr kumimoji="1" lang="ja-JP" altLang="en-US" sz="3600" dirty="0">
                <a:latin typeface="HGｺﾞｼｯｸM" panose="020B0609000000000000" pitchFamily="49" charset="-128"/>
                <a:ea typeface="HGｺﾞｼｯｸM" panose="020B0609000000000000" pitchFamily="49" charset="-128"/>
              </a:rPr>
              <a:t>問題点（実際の事件）</a:t>
            </a:r>
          </a:p>
        </p:txBody>
      </p:sp>
      <p:pic>
        <p:nvPicPr>
          <p:cNvPr id="4" name="図 3">
            <a:extLst>
              <a:ext uri="{FF2B5EF4-FFF2-40B4-BE49-F238E27FC236}">
                <a16:creationId xmlns:a16="http://schemas.microsoft.com/office/drawing/2014/main" id="{B51A5846-C271-4BFB-97A9-177175A2D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354" y="1258861"/>
            <a:ext cx="3600364" cy="2093521"/>
          </a:xfrm>
          <a:prstGeom prst="rect">
            <a:avLst/>
          </a:prstGeom>
        </p:spPr>
      </p:pic>
      <p:pic>
        <p:nvPicPr>
          <p:cNvPr id="6" name="図 5">
            <a:extLst>
              <a:ext uri="{FF2B5EF4-FFF2-40B4-BE49-F238E27FC236}">
                <a16:creationId xmlns:a16="http://schemas.microsoft.com/office/drawing/2014/main" id="{5729402B-FE65-4FDC-9950-3D48016F52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2962" y="1258861"/>
            <a:ext cx="3666332" cy="2131880"/>
          </a:xfrm>
          <a:prstGeom prst="rect">
            <a:avLst/>
          </a:prstGeom>
        </p:spPr>
      </p:pic>
      <p:sp>
        <p:nvSpPr>
          <p:cNvPr id="7" name="テキスト ボックス 6">
            <a:extLst>
              <a:ext uri="{FF2B5EF4-FFF2-40B4-BE49-F238E27FC236}">
                <a16:creationId xmlns:a16="http://schemas.microsoft.com/office/drawing/2014/main" id="{74417022-EBF3-45C4-B660-90A530E9CFA1}"/>
              </a:ext>
            </a:extLst>
          </p:cNvPr>
          <p:cNvSpPr txBox="1"/>
          <p:nvPr/>
        </p:nvSpPr>
        <p:spPr>
          <a:xfrm>
            <a:off x="675341" y="3547189"/>
            <a:ext cx="4665785" cy="646331"/>
          </a:xfrm>
          <a:prstGeom prst="rect">
            <a:avLst/>
          </a:prstGeom>
          <a:noFill/>
        </p:spPr>
        <p:txBody>
          <a:bodyPr wrap="square" rtlCol="0">
            <a:spAutoFit/>
          </a:bodyPr>
          <a:lstStyle/>
          <a:p>
            <a:r>
              <a:rPr kumimoji="1" lang="en-US" altLang="ja-JP" dirty="0"/>
              <a:t>2021/10/31</a:t>
            </a:r>
          </a:p>
          <a:p>
            <a:r>
              <a:rPr kumimoji="1" lang="ja-JP" altLang="en-US" dirty="0"/>
              <a:t>京王線刺傷事件</a:t>
            </a:r>
          </a:p>
        </p:txBody>
      </p:sp>
      <p:sp>
        <p:nvSpPr>
          <p:cNvPr id="8" name="テキスト ボックス 7">
            <a:extLst>
              <a:ext uri="{FF2B5EF4-FFF2-40B4-BE49-F238E27FC236}">
                <a16:creationId xmlns:a16="http://schemas.microsoft.com/office/drawing/2014/main" id="{47B98395-8604-4108-A0C4-53A1994BF6F5}"/>
              </a:ext>
            </a:extLst>
          </p:cNvPr>
          <p:cNvSpPr txBox="1"/>
          <p:nvPr/>
        </p:nvSpPr>
        <p:spPr>
          <a:xfrm>
            <a:off x="4693138" y="3506582"/>
            <a:ext cx="2805723" cy="646331"/>
          </a:xfrm>
          <a:prstGeom prst="rect">
            <a:avLst/>
          </a:prstGeom>
          <a:noFill/>
        </p:spPr>
        <p:txBody>
          <a:bodyPr wrap="square" rtlCol="0">
            <a:spAutoFit/>
          </a:bodyPr>
          <a:lstStyle/>
          <a:p>
            <a:r>
              <a:rPr kumimoji="1" lang="en-US" altLang="ja-JP" dirty="0"/>
              <a:t>2021/11/08</a:t>
            </a:r>
          </a:p>
          <a:p>
            <a:r>
              <a:rPr kumimoji="1" lang="ja-JP" altLang="en-US" dirty="0"/>
              <a:t>九州新幹線放火未遂事件</a:t>
            </a:r>
          </a:p>
        </p:txBody>
      </p:sp>
      <p:sp>
        <p:nvSpPr>
          <p:cNvPr id="9" name="タイトル 1">
            <a:extLst>
              <a:ext uri="{FF2B5EF4-FFF2-40B4-BE49-F238E27FC236}">
                <a16:creationId xmlns:a16="http://schemas.microsoft.com/office/drawing/2014/main" id="{511182D5-E00C-4AEF-AA57-998CEF660157}"/>
              </a:ext>
            </a:extLst>
          </p:cNvPr>
          <p:cNvSpPr txBox="1">
            <a:spLocks/>
          </p:cNvSpPr>
          <p:nvPr/>
        </p:nvSpPr>
        <p:spPr>
          <a:xfrm>
            <a:off x="2497159" y="4708447"/>
            <a:ext cx="7808027" cy="1590334"/>
          </a:xfrm>
          <a:prstGeom prst="rect">
            <a:avLst/>
          </a:prstGeom>
        </p:spPr>
        <p:txBody>
          <a:bodyPr vert="horz" lIns="91440" tIns="45720" rIns="91440" bIns="45720" rtlCol="0" anchor="t">
            <a:normAutofit fontScale="60000" lnSpcReduction="20000"/>
          </a:bodyPr>
          <a:lstStyle>
            <a:lvl1pPr algn="l" defTabSz="457200" rtl="0" eaLnBrk="1" latinLnBrk="0" hangingPunct="1">
              <a:spcBef>
                <a:spcPct val="0"/>
              </a:spcBef>
              <a:buNone/>
              <a:defRPr kumimoji="1" sz="4200" b="0" i="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6000" dirty="0">
                <a:solidFill>
                  <a:srgbClr val="FF0000"/>
                </a:solidFill>
                <a:latin typeface="HGSｺﾞｼｯｸE" panose="020B0900000000000000" pitchFamily="50" charset="-128"/>
                <a:ea typeface="HGSｺﾞｼｯｸE" panose="020B0900000000000000" pitchFamily="50" charset="-128"/>
              </a:rPr>
              <a:t>調べても出てこなくて直接電話を掛けたんですけど時間外でつながらなかったので木曜日に入れます</a:t>
            </a:r>
          </a:p>
        </p:txBody>
      </p:sp>
    </p:spTree>
    <p:extLst>
      <p:ext uri="{BB962C8B-B14F-4D97-AF65-F5344CB8AC3E}">
        <p14:creationId xmlns:p14="http://schemas.microsoft.com/office/powerpoint/2010/main" val="1785649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FBEE040-2F20-43ED-875C-8D7555E8E461}"/>
              </a:ext>
            </a:extLst>
          </p:cNvPr>
          <p:cNvSpPr txBox="1"/>
          <p:nvPr/>
        </p:nvSpPr>
        <p:spPr>
          <a:xfrm>
            <a:off x="4306277" y="2540001"/>
            <a:ext cx="5236308" cy="769441"/>
          </a:xfrm>
          <a:prstGeom prst="rect">
            <a:avLst/>
          </a:prstGeom>
          <a:noFill/>
        </p:spPr>
        <p:txBody>
          <a:bodyPr wrap="square" rtlCol="0">
            <a:spAutoFit/>
          </a:bodyPr>
          <a:lstStyle/>
          <a:p>
            <a:r>
              <a:rPr kumimoji="1" lang="ja-JP" altLang="en-US" sz="4400" dirty="0">
                <a:latin typeface="HGSｺﾞｼｯｸE" panose="020B0900000000000000" pitchFamily="50" charset="-128"/>
                <a:ea typeface="HGSｺﾞｼｯｸE" panose="020B0900000000000000" pitchFamily="50" charset="-128"/>
              </a:rPr>
              <a:t>何をすべきか</a:t>
            </a:r>
          </a:p>
        </p:txBody>
      </p:sp>
    </p:spTree>
    <p:extLst>
      <p:ext uri="{BB962C8B-B14F-4D97-AF65-F5344CB8AC3E}">
        <p14:creationId xmlns:p14="http://schemas.microsoft.com/office/powerpoint/2010/main" val="14617363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イオン">
  <a:themeElements>
    <a:clrScheme name="イオン">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イオン">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イオン">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4241EFCD86F3F04EAC82C5B5FDD2CE22" ma:contentTypeVersion="8" ma:contentTypeDescription="新しいドキュメントを作成します。" ma:contentTypeScope="" ma:versionID="7760df3f9612178c4ee9e8b9b51cccbf">
  <xsd:schema xmlns:xsd="http://www.w3.org/2001/XMLSchema" xmlns:xs="http://www.w3.org/2001/XMLSchema" xmlns:p="http://schemas.microsoft.com/office/2006/metadata/properties" xmlns:ns2="b442d101-e2f7-4410-acf0-d51014e3a20a" xmlns:ns3="febd3985-586a-4d33-ab48-4a20c11d2872" targetNamespace="http://schemas.microsoft.com/office/2006/metadata/properties" ma:root="true" ma:fieldsID="a37e1eb6e785c85af7f04266a1179322" ns2:_="" ns3:_="">
    <xsd:import namespace="b442d101-e2f7-4410-acf0-d51014e3a20a"/>
    <xsd:import namespace="febd3985-586a-4d33-ab48-4a20c11d287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42d101-e2f7-4410-acf0-d51014e3a2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bd3985-586a-4d33-ab48-4a20c11d2872" elementFormDefault="qualified">
    <xsd:import namespace="http://schemas.microsoft.com/office/2006/documentManagement/types"/>
    <xsd:import namespace="http://schemas.microsoft.com/office/infopath/2007/PartnerControls"/>
    <xsd:element name="SharedWithUsers" ma:index="14"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F598C8-1961-49B9-AA1F-78BFC085D2F1}">
  <ds:schemaRefs>
    <ds:schemaRef ds:uri="http://purl.org/dc/terms/"/>
    <ds:schemaRef ds:uri="http://schemas.microsoft.com/office/2006/documentManagement/types"/>
    <ds:schemaRef ds:uri="http://schemas.openxmlformats.org/package/2006/metadata/core-properties"/>
    <ds:schemaRef ds:uri="febd3985-586a-4d33-ab48-4a20c11d2872"/>
    <ds:schemaRef ds:uri="http://www.w3.org/XML/1998/namespace"/>
    <ds:schemaRef ds:uri="http://purl.org/dc/elements/1.1/"/>
    <ds:schemaRef ds:uri="http://schemas.microsoft.com/office/infopath/2007/PartnerControls"/>
    <ds:schemaRef ds:uri="http://purl.org/dc/dcmitype/"/>
    <ds:schemaRef ds:uri="b442d101-e2f7-4410-acf0-d51014e3a20a"/>
    <ds:schemaRef ds:uri="http://schemas.microsoft.com/office/2006/metadata/properties"/>
  </ds:schemaRefs>
</ds:datastoreItem>
</file>

<file path=customXml/itemProps2.xml><?xml version="1.0" encoding="utf-8"?>
<ds:datastoreItem xmlns:ds="http://schemas.openxmlformats.org/officeDocument/2006/customXml" ds:itemID="{3D766F8A-3D17-46F6-A9DD-026A46309765}"/>
</file>

<file path=customXml/itemProps3.xml><?xml version="1.0" encoding="utf-8"?>
<ds:datastoreItem xmlns:ds="http://schemas.openxmlformats.org/officeDocument/2006/customXml" ds:itemID="{38382A31-3A62-4993-906E-D9B8F32EC8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547</TotalTime>
  <Words>330</Words>
  <Application>Microsoft Office PowerPoint</Application>
  <PresentationFormat>ワイド画面</PresentationFormat>
  <Paragraphs>54</Paragraphs>
  <Slides>13</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13</vt:i4>
      </vt:variant>
    </vt:vector>
  </HeadingPairs>
  <TitlesOfParts>
    <vt:vector size="20" baseType="lpstr">
      <vt:lpstr>HGSｺﾞｼｯｸE</vt:lpstr>
      <vt:lpstr>HGｺﾞｼｯｸM</vt:lpstr>
      <vt:lpstr>メイリオ</vt:lpstr>
      <vt:lpstr>Arial</vt:lpstr>
      <vt:lpstr>Century Gothic</vt:lpstr>
      <vt:lpstr>Wingdings 3</vt:lpstr>
      <vt:lpstr>イオン</vt:lpstr>
      <vt:lpstr>電車内のトラブル解決</vt:lpstr>
      <vt:lpstr>スライドの流れ</vt:lpstr>
      <vt:lpstr>～福岡・九州をもっと良い場所に～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実現計画について</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電車内のトラブル解決</dc:title>
  <dc:creator>student</dc:creator>
  <cp:lastModifiedBy>宮城 凜</cp:lastModifiedBy>
  <cp:revision>47</cp:revision>
  <dcterms:created xsi:type="dcterms:W3CDTF">2021-12-09T06:35:29Z</dcterms:created>
  <dcterms:modified xsi:type="dcterms:W3CDTF">2022-01-25T09:03:29Z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0x0101004241EFCD86F3F04EAC82C5B5FDD2CE22</vt:lpwstr>
  </property>
</Properties>
</file>