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69" r:id="rId4"/>
    <p:sldId id="270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生田 奏士" initials="生田" lastIdx="1" clrIdx="0">
    <p:extLst>
      <p:ext uri="{19B8F6BF-5375-455C-9EA6-DF929625EA0E}">
        <p15:presenceInfo xmlns:p15="http://schemas.microsoft.com/office/powerpoint/2012/main" userId="a1d9538ddbed36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1BA3DC-E481-4A86-956E-E5EBE35F2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1268021-DB2F-43D8-83B7-88B112BC5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5EF502-F4B3-4217-957D-F520FF97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24D3-81C6-480E-BBB6-0849C2B4DAD6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304A1C-43F7-4131-BB3D-375854EF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AA9B89-8712-41ED-B8C7-F56AE31D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8E25-E8E6-4A46-A747-A6A155717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68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6969B-66CE-4B1E-8087-128F0DEF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9819F0C-73F3-4019-BA73-9D6566293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82E739-E193-470F-B1D5-ABD42167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24D3-81C6-480E-BBB6-0849C2B4DAD6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9F852A-06B3-4BB6-AB85-D4CE18C4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F49D54-0ED8-47B8-BAAA-9B671C8A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8E25-E8E6-4A46-A747-A6A155717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27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75BC6C3-C3D4-45E2-B040-6D5A53030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91E8F98-1768-4AB0-8A82-4941A1758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43FDE5-22A4-46A3-8D48-3F94DBA6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24D3-81C6-480E-BBB6-0849C2B4DAD6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22E811-BAB1-4916-9A5A-B184CEC4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7E2FF7-4679-4FF9-B55B-BAD5EBD6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8E25-E8E6-4A46-A747-A6A155717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3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C7D00-9F8B-4C7E-9494-B968BB96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3D24BE-BACD-488B-B291-E5C3AA33C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23BFD3-0E26-4183-BC20-7B7748CA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24D3-81C6-480E-BBB6-0849C2B4DAD6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420D7A-51E3-439F-B668-2C393534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2FBBFE-40DB-4201-A97C-C8C94B36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8E25-E8E6-4A46-A747-A6A155717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38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CF774F-B20F-4924-815B-D77C73448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571053-ACC7-4D78-A633-1D1E61CC2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3C5969-E5C3-447A-9924-6A362587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24D3-81C6-480E-BBB6-0849C2B4DAD6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0FF69E-3654-45CC-878D-A9418B22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8BD08-53D3-4B25-899C-108E120B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8E25-E8E6-4A46-A747-A6A155717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66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5ECA6-437A-4581-A8C4-4DDA9D76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C796EF-6040-4811-8D68-63BBE54E2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44CC37-2C04-47D6-8359-4040D3FD8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EFD3FC-6E05-4FF2-BB1E-86AD62DF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24D3-81C6-480E-BBB6-0849C2B4DAD6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011E8D-7A47-49F0-AEC9-F912C8A9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41BCDF-EE63-4FBE-8EBC-A1AEA4DC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8E25-E8E6-4A46-A747-A6A155717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1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03B5F-F03C-4308-B140-0B5F42BC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23EDD3-8E45-4BCA-B303-0D64C6F71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A13D55-E3D2-4A89-8709-C115ABBF0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967D21-223C-4984-8B6F-3A0E0B5DE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ED23ED4-717B-4D8D-A0C3-37B1A3753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5398C4C-F0D4-4A12-8756-8EE7E540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24D3-81C6-480E-BBB6-0849C2B4DAD6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92FECA0-6778-4314-BFBB-F973BD43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51193DC-44F4-4906-B712-9A478C3B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8E25-E8E6-4A46-A747-A6A155717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91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9706C-31DA-4225-B239-B2EA0E4F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BC2E9E8-E3B1-440A-9B19-79735913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24D3-81C6-480E-BBB6-0849C2B4DAD6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73174B3-5D35-43F0-914F-941F4238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E2809B-ABE1-42F1-9A24-CF2D6718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8E25-E8E6-4A46-A747-A6A155717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58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6C76BCF-CAF4-4AD9-9B4D-D7F472A9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24D3-81C6-480E-BBB6-0849C2B4DAD6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5B01348-C9B9-4CFE-8B82-ECD10512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1876C6-75CD-4DA9-A61A-ADF677FE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8E25-E8E6-4A46-A747-A6A155717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4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5FF99-3847-4AF2-8546-CF93245E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BBF628-0027-47C5-94E8-BD867D713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118F37-1070-49F6-B6B0-3E240D962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EA9A21-4E46-4F2A-A64C-BD1416D5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24D3-81C6-480E-BBB6-0849C2B4DAD6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8B7142-7FB2-4B0E-8864-C2D3618D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2F5B24-01C8-447B-81D5-BA07C029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8E25-E8E6-4A46-A747-A6A155717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55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B2E861-E5F6-4641-8F2F-DCC9C799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A640096-E02B-4541-B8F8-0143572B2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AA3F43-CD2F-4A40-A31B-F3DFBB63C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C3DE46-9A1F-4081-A7DF-D4E8D680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24D3-81C6-480E-BBB6-0849C2B4DAD6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CE1F42-6831-4EBB-961C-079D7C4E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FF500D-4C8B-44D0-96B0-87ED0510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8E25-E8E6-4A46-A747-A6A155717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8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850C6FC-8596-4ADF-813C-2F1333110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DD1BD8-5959-4870-A9BC-6FF12E86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8AB6D8-D8AF-4AE9-B858-6FA795A2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24D3-81C6-480E-BBB6-0849C2B4DAD6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52DDCB-D6F3-40D9-80CD-C4FFA02E1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DC5336-84E4-42D2-A446-978834C9E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8E25-E8E6-4A46-A747-A6A155717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37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7.jp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C0E477E-5551-4658-8CDF-D8CF99A4D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85436C2-6523-49CB-80EF-51FDF5B1B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b="6926"/>
          <a:stretch/>
        </p:blipFill>
        <p:spPr>
          <a:xfrm>
            <a:off x="2443900" y="-1"/>
            <a:ext cx="10005270" cy="685800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4A3D063-B262-4DB9-942B-8C1D62279E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7972599">
            <a:off x="4584239" y="4633670"/>
            <a:ext cx="1758352" cy="20055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77D678C-5BF9-4EB0-BDE6-8D68DC1BE5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2" b="34389" l="5227" r="47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47726" b="61790"/>
          <a:stretch/>
        </p:blipFill>
        <p:spPr>
          <a:xfrm rot="316315">
            <a:off x="7182492" y="2450771"/>
            <a:ext cx="1872329" cy="136856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28C37A7-F0BA-4214-8666-88A42A1B47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98" b="31508" l="54491" r="71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90" t="3709" r="26601" b="65403"/>
          <a:stretch/>
        </p:blipFill>
        <p:spPr>
          <a:xfrm rot="17868300">
            <a:off x="2769744" y="4187321"/>
            <a:ext cx="953211" cy="140140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58E0477-E924-43AF-B860-1823A72FE0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27" b="62694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19" r="50000" b="34898"/>
          <a:stretch/>
        </p:blipFill>
        <p:spPr>
          <a:xfrm rot="1700679">
            <a:off x="7227552" y="1101131"/>
            <a:ext cx="1093629" cy="52674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C7208049-4C66-4A0A-9404-56682E940CE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5"/>
          <a:stretch/>
        </p:blipFill>
        <p:spPr>
          <a:xfrm>
            <a:off x="4850058" y="2318491"/>
            <a:ext cx="1668190" cy="101345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886F1B5-0D85-4C1C-AA49-F888D4614D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628" b="92712" l="28373" r="69637">
                        <a14:foregroundMark x1="49036" y1="48420" x2="49036" y2="48420"/>
                        <a14:foregroundMark x1="49605" y1="46993" x2="49700" y2="54485"/>
                        <a14:foregroundMark x1="48499" y1="39755" x2="48404" y2="47554"/>
                        <a14:foregroundMark x1="48404" y1="47554" x2="49605" y2="54587"/>
                        <a14:foregroundMark x1="49605" y1="54587" x2="49605" y2="54638"/>
                        <a14:foregroundMark x1="30521" y1="34200" x2="45024" y2="41947"/>
                        <a14:foregroundMark x1="53302" y1="17329" x2="53365" y2="26707"/>
                        <a14:foregroundMark x1="53365" y1="26707" x2="50774" y2="33996"/>
                        <a14:foregroundMark x1="50774" y1="33996" x2="42780" y2="40010"/>
                        <a14:foregroundMark x1="43191" y1="30683" x2="46003" y2="32620"/>
                        <a14:foregroundMark x1="53870" y1="19164" x2="52354" y2="34404"/>
                        <a14:foregroundMark x1="52354" y1="34404" x2="52259" y2="34557"/>
                        <a14:foregroundMark x1="54028" y1="31600" x2="54281" y2="17278"/>
                        <a14:foregroundMark x1="54281" y1="17278" x2="52259" y2="15392"/>
                        <a14:foregroundMark x1="52259" y1="15545" x2="56588" y2="15240"/>
                        <a14:foregroundMark x1="56588" y1="15240" x2="52259" y2="15138"/>
                        <a14:foregroundMark x1="52259" y1="15138" x2="52259" y2="15138"/>
                        <a14:foregroundMark x1="53460" y1="14628" x2="54660" y2="15545"/>
                        <a14:foregroundMark x1="32986" y1="33792" x2="28784" y2="30785"/>
                        <a14:foregroundMark x1="28784" y1="30785" x2="32733" y2="33741"/>
                        <a14:foregroundMark x1="32733" y1="33741" x2="28278" y2="33792"/>
                        <a14:foregroundMark x1="28278" y1="33792" x2="32733" y2="34200"/>
                        <a14:foregroundMark x1="32733" y1="34200" x2="28373" y2="34302"/>
                        <a14:foregroundMark x1="28373" y1="34302" x2="32954" y2="35576"/>
                        <a14:foregroundMark x1="32954" y1="35576" x2="32449" y2="38175"/>
                        <a14:foregroundMark x1="53712" y1="49337" x2="49605" y2="62793"/>
                        <a14:foregroundMark x1="50490" y1="62283" x2="46477" y2="87054"/>
                        <a14:foregroundMark x1="46477" y1="87054" x2="45845" y2="88277"/>
                        <a14:foregroundMark x1="54281" y1="59174" x2="64392" y2="72477"/>
                        <a14:foregroundMark x1="64392" y1="72477" x2="64392" y2="72477"/>
                        <a14:foregroundMark x1="61485" y1="62640" x2="68057" y2="71050"/>
                        <a14:foregroundMark x1="68215" y1="69011" x2="68626" y2="70031"/>
                        <a14:foregroundMark x1="68720" y1="69113" x2="68878" y2="71305"/>
                        <a14:foregroundMark x1="69100" y1="70183" x2="69352" y2="72375"/>
                        <a14:foregroundMark x1="69036" y1="71050" x2="69668" y2="71305"/>
                        <a14:foregroundMark x1="46003" y1="88940" x2="50521" y2="90214"/>
                        <a14:foregroundMark x1="50521" y1="90214" x2="45972" y2="91488"/>
                        <a14:foregroundMark x1="45972" y1="91488" x2="51216" y2="89602"/>
                        <a14:foregroundMark x1="51216" y1="89602" x2="45782" y2="90469"/>
                        <a14:foregroundMark x1="45782" y1="90469" x2="50553" y2="88277"/>
                        <a14:foregroundMark x1="50553" y1="88277" x2="44518" y2="89501"/>
                        <a14:foregroundMark x1="44518" y1="89501" x2="46635" y2="89297"/>
                        <a14:foregroundMark x1="50079" y1="92151" x2="44866" y2="92406"/>
                        <a14:foregroundMark x1="44866" y1="92406" x2="47678" y2="92712"/>
                        <a14:backgroundMark x1="28341" y1="43221" x2="32196" y2="47044"/>
                        <a14:backgroundMark x1="32196" y1="47044" x2="30995" y2="74312"/>
                        <a14:backgroundMark x1="32449" y1="43629" x2="32133" y2="74363"/>
                        <a14:backgroundMark x1="32133" y1="74363" x2="32038" y2="74567"/>
                        <a14:backgroundMark x1="32038" y1="42966" x2="33870" y2="49949"/>
                        <a14:backgroundMark x1="33870" y1="49949" x2="32986" y2="72783"/>
                        <a14:backgroundMark x1="32986" y1="72783" x2="32291" y2="43578"/>
                        <a14:backgroundMark x1="32291" y1="43578" x2="32196" y2="43476"/>
                        <a14:backgroundMark x1="31785" y1="41692" x2="31880" y2="42355"/>
                        <a14:backgroundMark x1="32354" y1="42202" x2="32133" y2="43629"/>
                        <a14:backgroundMark x1="32986" y1="42864" x2="32449" y2="43476"/>
                        <a14:backgroundMark x1="32986" y1="42457" x2="32828" y2="42966"/>
                        <a14:backgroundMark x1="36209" y1="12793" x2="35956" y2="28338"/>
                        <a14:backgroundMark x1="35956" y1="28338" x2="35261" y2="13252"/>
                        <a14:backgroundMark x1="35261" y1="13252" x2="35924" y2="20183"/>
                        <a14:backgroundMark x1="35924" y1="20183" x2="36145" y2="17329"/>
                        <a14:backgroundMark x1="43286" y1="13456" x2="44171" y2="20540"/>
                        <a14:backgroundMark x1="44171" y1="20540" x2="44044" y2="12487"/>
                        <a14:backgroundMark x1="44044" y1="12487" x2="43823" y2="17227"/>
                        <a14:backgroundMark x1="46635" y1="14781" x2="48152" y2="21560"/>
                        <a14:backgroundMark x1="48152" y1="21560" x2="47994" y2="13863"/>
                        <a14:backgroundMark x1="47994" y1="13863" x2="47046" y2="21356"/>
                        <a14:backgroundMark x1="47046" y1="21356" x2="47204" y2="18502"/>
                        <a14:backgroundMark x1="58294" y1="33537" x2="57883" y2="48420"/>
                        <a14:backgroundMark x1="57883" y1="48420" x2="58104" y2="41437"/>
                        <a14:backgroundMark x1="58104" y1="41437" x2="57883" y2="40928"/>
                        <a14:backgroundMark x1="61074" y1="37819" x2="61169" y2="53976"/>
                        <a14:backgroundMark x1="61169" y1="53976" x2="57662" y2="49490"/>
                        <a14:backgroundMark x1="57662" y1="49490" x2="61137" y2="53619"/>
                        <a14:backgroundMark x1="61137" y1="53619" x2="56682" y2="49796"/>
                        <a14:backgroundMark x1="56682" y1="49796" x2="58452" y2="4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58" t="13593" r="28868" b="17243"/>
          <a:stretch/>
        </p:blipFill>
        <p:spPr>
          <a:xfrm rot="590139" flipH="1">
            <a:off x="5306170" y="1589426"/>
            <a:ext cx="1260220" cy="1240016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84B04BD-AA73-4A2A-96F0-A1BC031467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97238" l="58862" r="80282">
                        <a14:foregroundMark x1="71919" y1="26352" x2="69777" y2="46030"/>
                        <a14:foregroundMark x1="69601" y1="42578" x2="58862" y2="93786"/>
                        <a14:foregroundMark x1="63265" y1="47871" x2="63351" y2="52704"/>
                        <a14:foregroundMark x1="62647" y1="13234" x2="63265" y2="47871"/>
                        <a14:foregroundMark x1="63351" y1="52704" x2="68486" y2="57422"/>
                        <a14:foregroundMark x1="68486" y1="57422" x2="75822" y2="41657"/>
                        <a14:foregroundMark x1="75822" y1="41657" x2="78433" y2="33372"/>
                        <a14:foregroundMark x1="78433" y1="33372" x2="74501" y2="13003"/>
                        <a14:foregroundMark x1="74501" y1="13003" x2="64583" y2="14039"/>
                        <a14:foregroundMark x1="64583" y1="14039" x2="62207" y2="25086"/>
                        <a14:foregroundMark x1="62207" y1="25086" x2="64730" y2="41082"/>
                        <a14:foregroundMark x1="64730" y1="41082" x2="70716" y2="49942"/>
                        <a14:foregroundMark x1="70716" y1="49942" x2="73768" y2="50288"/>
                        <a14:foregroundMark x1="75440" y1="16916" x2="74912" y2="4143"/>
                        <a14:foregroundMark x1="74912" y1="4143" x2="78492" y2="14269"/>
                        <a14:foregroundMark x1="78492" y1="14269" x2="76937" y2="23475"/>
                        <a14:foregroundMark x1="76937" y1="23475" x2="75293" y2="15535"/>
                        <a14:foregroundMark x1="75293" y1="15535" x2="75528" y2="10242"/>
                        <a14:foregroundMark x1="77758" y1="8055" x2="74941" y2="2877"/>
                        <a14:foregroundMark x1="74941" y1="2877" x2="74208" y2="3107"/>
                        <a14:foregroundMark x1="74971" y1="1956" x2="77788" y2="7250"/>
                        <a14:foregroundMark x1="77788" y1="7250" x2="78961" y2="13234"/>
                        <a14:foregroundMark x1="79255" y1="46951" x2="75558" y2="63291"/>
                        <a14:foregroundMark x1="77993" y1="41312" x2="79988" y2="49022"/>
                        <a14:foregroundMark x1="79988" y1="49022" x2="76467" y2="62831"/>
                        <a14:foregroundMark x1="79871" y1="43268" x2="79460" y2="54776"/>
                        <a14:foregroundMark x1="79460" y1="54776" x2="77465" y2="62486"/>
                        <a14:foregroundMark x1="77465" y1="62486" x2="77523" y2="59839"/>
                        <a14:foregroundMark x1="79607" y1="44304" x2="80311" y2="44534"/>
                        <a14:foregroundMark x1="60886" y1="94131" x2="60446" y2="92520"/>
                        <a14:foregroundMark x1="61326" y1="96203" x2="59859" y2="96203"/>
                        <a14:foregroundMark x1="59419" y1="95512" x2="61737" y2="97238"/>
                        <a14:backgroundMark x1="59507" y1="29919" x2="60563" y2="42348"/>
                        <a14:backgroundMark x1="60299" y1="27273" x2="61649" y2="47871"/>
                        <a14:backgroundMark x1="61062" y1="41542" x2="61737" y2="50288"/>
                        <a14:backgroundMark x1="61884" y1="41657" x2="62060" y2="51208"/>
                        <a14:backgroundMark x1="62148" y1="48331" x2="62148" y2="46490"/>
                        <a14:backgroundMark x1="62148" y1="50978" x2="61884" y2="42348"/>
                        <a14:backgroundMark x1="62331" y1="49622" x2="62119" y2="38895"/>
                        <a14:backgroundMark x1="62119" y1="38895" x2="61737" y2="37975"/>
                        <a14:backgroundMark x1="81133" y1="80783" x2="78932" y2="95857"/>
                        <a14:backgroundMark x1="80869" y1="83429" x2="78404" y2="96548"/>
                        <a14:backgroundMark x1="80399" y1="84120" x2="79049" y2="95052"/>
                        <a14:backgroundMark x1="80399" y1="84235" x2="79460" y2="93671"/>
                        <a14:backgroundMark x1="79460" y1="93671" x2="79871" y2="88262"/>
                        <a14:backgroundMark x1="80282" y1="84120" x2="78550" y2="94707"/>
                        <a14:backgroundMark x1="78550" y1="94707" x2="79636" y2="89413"/>
                        <a14:backgroundMark x1="62324" y1="47986" x2="62324" y2="47986"/>
                        <a14:backgroundMark x1="62295" y1="45915" x2="62324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18847"/>
          <a:stretch/>
        </p:blipFill>
        <p:spPr>
          <a:xfrm rot="162504">
            <a:off x="8399545" y="1624544"/>
            <a:ext cx="715397" cy="81597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69B57DB-6E91-450F-87B8-F6D26B9CF3A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2" b="97929" l="19308" r="41784">
                        <a14:foregroundMark x1="30516" y1="31991" x2="29167" y2="53049"/>
                        <a14:foregroundMark x1="29724" y1="46145" x2="26291" y2="68124"/>
                        <a14:foregroundMark x1="26291" y1="68124" x2="22653" y2="74223"/>
                        <a14:foregroundMark x1="22653" y1="74223" x2="21303" y2="79977"/>
                        <a14:foregroundMark x1="28286" y1="52244" x2="22330" y2="92175"/>
                        <a14:foregroundMark x1="22330" y1="92175" x2="20775" y2="97929"/>
                        <a14:foregroundMark x1="22770" y1="79171" x2="19308" y2="88377"/>
                        <a14:foregroundMark x1="19308" y1="88377" x2="21068" y2="96203"/>
                        <a14:foregroundMark x1="21068" y1="96203" x2="21185" y2="95627"/>
                        <a14:foregroundMark x1="29548" y1="16571" x2="27025" y2="26122"/>
                        <a14:foregroundMark x1="27025" y1="26122" x2="29959" y2="27618"/>
                        <a14:foregroundMark x1="29959" y1="27618" x2="31984" y2="26928"/>
                        <a14:foregroundMark x1="29900" y1="10587" x2="26320" y2="24166"/>
                        <a14:foregroundMark x1="26320" y1="24166" x2="28991" y2="16916"/>
                        <a14:foregroundMark x1="29577" y1="9321" x2="28316" y2="16801"/>
                        <a14:foregroundMark x1="29577" y1="9666" x2="30399" y2="14269"/>
                        <a14:foregroundMark x1="30340" y1="12658" x2="29489" y2="8400"/>
                        <a14:foregroundMark x1="29754" y1="9551" x2="29988" y2="10587"/>
                        <a14:foregroundMark x1="30810" y1="10702" x2="29900" y2="10012"/>
                        <a14:foregroundMark x1="37177" y1="8055" x2="35299" y2="19793"/>
                        <a14:foregroundMark x1="35299" y1="19793" x2="35857" y2="21749"/>
                        <a14:foregroundMark x1="35945" y1="4373" x2="38234" y2="9206"/>
                        <a14:foregroundMark x1="38234" y1="9206" x2="37793" y2="20023"/>
                        <a14:foregroundMark x1="34859" y1="2992" x2="37529" y2="4373"/>
                        <a14:foregroundMark x1="37529" y1="4373" x2="38644" y2="17261"/>
                        <a14:foregroundMark x1="38644" y1="17261" x2="38615" y2="18412"/>
                        <a14:foregroundMark x1="41109" y1="28999" x2="40288" y2="35558"/>
                        <a14:foregroundMark x1="41285" y1="25086" x2="41784" y2="26007"/>
                        <a14:backgroundMark x1="18867" y1="7940" x2="19337" y2="13924"/>
                        <a14:backgroundMark x1="19278" y1="10242" x2="19337" y2="15765"/>
                        <a14:backgroundMark x1="19366" y1="9321" x2="19542" y2="13809"/>
                        <a14:backgroundMark x1="19513" y1="9321" x2="19513" y2="15880"/>
                        <a14:backgroundMark x1="19689" y1="7710" x2="19366" y2="7250"/>
                        <a14:backgroundMark x1="19278" y1="10702" x2="19542" y2="7595"/>
                        <a14:backgroundMark x1="17782" y1="0" x2="17782" y2="0"/>
                        <a14:backgroundMark x1="42107" y1="86766" x2="39789" y2="95627"/>
                        <a14:backgroundMark x1="41109" y1="82624" x2="39261" y2="93786"/>
                        <a14:backgroundMark x1="19014" y1="4258" x2="19894" y2="17146"/>
                        <a14:backgroundMark x1="19894" y1="17146" x2="18427" y2="8170"/>
                        <a14:backgroundMark x1="18427" y1="8170" x2="20012" y2="4718"/>
                        <a14:backgroundMark x1="41315" y1="76985" x2="41403" y2="78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0" r="58354"/>
          <a:stretch/>
        </p:blipFill>
        <p:spPr>
          <a:xfrm rot="18463342">
            <a:off x="8922722" y="184672"/>
            <a:ext cx="572973" cy="65353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7DD331-389B-4766-B88F-BF3494F9E905}"/>
              </a:ext>
            </a:extLst>
          </p:cNvPr>
          <p:cNvSpPr/>
          <p:nvPr/>
        </p:nvSpPr>
        <p:spPr>
          <a:xfrm>
            <a:off x="0" y="-2"/>
            <a:ext cx="12205034" cy="6858000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5957375-B68D-49E9-AD9F-FC3DBC091383}"/>
              </a:ext>
            </a:extLst>
          </p:cNvPr>
          <p:cNvSpPr txBox="1"/>
          <p:nvPr/>
        </p:nvSpPr>
        <p:spPr>
          <a:xfrm>
            <a:off x="683206" y="1827470"/>
            <a:ext cx="10812554" cy="186204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1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rack" panose="02000000000000000000" pitchFamily="2"/>
              </a:rPr>
              <a:t>CollapseRun</a:t>
            </a:r>
            <a:endParaRPr kumimoji="1" lang="ja-JP" alt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rack" panose="02000000000000000000" pitchFamily="2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D8ECFC-D453-433F-B96C-36D6C1DD37F8}"/>
              </a:ext>
            </a:extLst>
          </p:cNvPr>
          <p:cNvSpPr/>
          <p:nvPr/>
        </p:nvSpPr>
        <p:spPr>
          <a:xfrm>
            <a:off x="1115701" y="3737120"/>
            <a:ext cx="9947564" cy="115241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日頃退屈している高校生に</a:t>
            </a:r>
            <a:r>
              <a:rPr kumimoji="1" lang="ja-JP" altLang="en-US" sz="5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笑い</a:t>
            </a:r>
            <a:r>
              <a:rPr kumimoji="1" lang="ja-JP" altLang="en-US" sz="4000" dirty="0"/>
              <a:t>を与える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F7F5CC7-52ED-4D80-98C8-E15FB71B2D73}"/>
              </a:ext>
            </a:extLst>
          </p:cNvPr>
          <p:cNvSpPr txBox="1"/>
          <p:nvPr/>
        </p:nvSpPr>
        <p:spPr>
          <a:xfrm>
            <a:off x="3892492" y="6488666"/>
            <a:ext cx="831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福岡デザイン＆テクノロジー専門学校　ゲームプランナー専攻２年　生田奏士</a:t>
            </a:r>
          </a:p>
        </p:txBody>
      </p:sp>
    </p:spTree>
    <p:extLst>
      <p:ext uri="{BB962C8B-B14F-4D97-AF65-F5344CB8AC3E}">
        <p14:creationId xmlns:p14="http://schemas.microsoft.com/office/powerpoint/2010/main" val="211236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C0E477E-5551-4658-8CDF-D8CF99A4D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85436C2-6523-49CB-80EF-51FDF5B1B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b="6926"/>
          <a:stretch/>
        </p:blipFill>
        <p:spPr>
          <a:xfrm>
            <a:off x="2443900" y="-1"/>
            <a:ext cx="10005270" cy="685800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4A3D063-B262-4DB9-942B-8C1D62279E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7972599">
            <a:off x="5607273" y="4639357"/>
            <a:ext cx="1758352" cy="20055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77D678C-5BF9-4EB0-BDE6-8D68DC1BE5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2" b="34389" l="5227" r="47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47726" b="61790"/>
          <a:stretch/>
        </p:blipFill>
        <p:spPr>
          <a:xfrm rot="316315">
            <a:off x="8205526" y="2456458"/>
            <a:ext cx="1872329" cy="136856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28C37A7-F0BA-4214-8666-88A42A1B47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98" b="31508" l="54491" r="71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90" t="3709" r="26601" b="65403"/>
          <a:stretch/>
        </p:blipFill>
        <p:spPr>
          <a:xfrm rot="17868300">
            <a:off x="2736869" y="4163550"/>
            <a:ext cx="953211" cy="140140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58E0477-E924-43AF-B860-1823A72FE0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27" b="62694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19" r="50000" b="34898"/>
          <a:stretch/>
        </p:blipFill>
        <p:spPr>
          <a:xfrm rot="1700679">
            <a:off x="7227552" y="1101131"/>
            <a:ext cx="1093629" cy="52674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C7208049-4C66-4A0A-9404-56682E940CE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5"/>
          <a:stretch/>
        </p:blipFill>
        <p:spPr>
          <a:xfrm>
            <a:off x="5873092" y="2324178"/>
            <a:ext cx="1668190" cy="101345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886F1B5-0D85-4C1C-AA49-F888D4614D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628" b="92712" l="28373" r="69637">
                        <a14:foregroundMark x1="49036" y1="48420" x2="49036" y2="48420"/>
                        <a14:foregroundMark x1="49605" y1="46993" x2="49700" y2="54485"/>
                        <a14:foregroundMark x1="48499" y1="39755" x2="48404" y2="47554"/>
                        <a14:foregroundMark x1="48404" y1="47554" x2="49605" y2="54587"/>
                        <a14:foregroundMark x1="49605" y1="54587" x2="49605" y2="54638"/>
                        <a14:foregroundMark x1="30521" y1="34200" x2="45024" y2="41947"/>
                        <a14:foregroundMark x1="53302" y1="17329" x2="53365" y2="26707"/>
                        <a14:foregroundMark x1="53365" y1="26707" x2="50774" y2="33996"/>
                        <a14:foregroundMark x1="50774" y1="33996" x2="42780" y2="40010"/>
                        <a14:foregroundMark x1="43191" y1="30683" x2="46003" y2="32620"/>
                        <a14:foregroundMark x1="53870" y1="19164" x2="52354" y2="34404"/>
                        <a14:foregroundMark x1="52354" y1="34404" x2="52259" y2="34557"/>
                        <a14:foregroundMark x1="54028" y1="31600" x2="54281" y2="17278"/>
                        <a14:foregroundMark x1="54281" y1="17278" x2="52259" y2="15392"/>
                        <a14:foregroundMark x1="52259" y1="15545" x2="56588" y2="15240"/>
                        <a14:foregroundMark x1="56588" y1="15240" x2="52259" y2="15138"/>
                        <a14:foregroundMark x1="52259" y1="15138" x2="52259" y2="15138"/>
                        <a14:foregroundMark x1="53460" y1="14628" x2="54660" y2="15545"/>
                        <a14:foregroundMark x1="32986" y1="33792" x2="28784" y2="30785"/>
                        <a14:foregroundMark x1="28784" y1="30785" x2="32733" y2="33741"/>
                        <a14:foregroundMark x1="32733" y1="33741" x2="28278" y2="33792"/>
                        <a14:foregroundMark x1="28278" y1="33792" x2="32733" y2="34200"/>
                        <a14:foregroundMark x1="32733" y1="34200" x2="28373" y2="34302"/>
                        <a14:foregroundMark x1="28373" y1="34302" x2="32954" y2="35576"/>
                        <a14:foregroundMark x1="32954" y1="35576" x2="32449" y2="38175"/>
                        <a14:foregroundMark x1="53712" y1="49337" x2="49605" y2="62793"/>
                        <a14:foregroundMark x1="50490" y1="62283" x2="46477" y2="87054"/>
                        <a14:foregroundMark x1="46477" y1="87054" x2="45845" y2="88277"/>
                        <a14:foregroundMark x1="54281" y1="59174" x2="64392" y2="72477"/>
                        <a14:foregroundMark x1="64392" y1="72477" x2="64392" y2="72477"/>
                        <a14:foregroundMark x1="61485" y1="62640" x2="68057" y2="71050"/>
                        <a14:foregroundMark x1="68215" y1="69011" x2="68626" y2="70031"/>
                        <a14:foregroundMark x1="68720" y1="69113" x2="68878" y2="71305"/>
                        <a14:foregroundMark x1="69100" y1="70183" x2="69352" y2="72375"/>
                        <a14:foregroundMark x1="69036" y1="71050" x2="69668" y2="71305"/>
                        <a14:foregroundMark x1="46003" y1="88940" x2="50521" y2="90214"/>
                        <a14:foregroundMark x1="50521" y1="90214" x2="45972" y2="91488"/>
                        <a14:foregroundMark x1="45972" y1="91488" x2="51216" y2="89602"/>
                        <a14:foregroundMark x1="51216" y1="89602" x2="45782" y2="90469"/>
                        <a14:foregroundMark x1="45782" y1="90469" x2="50553" y2="88277"/>
                        <a14:foregroundMark x1="50553" y1="88277" x2="44518" y2="89501"/>
                        <a14:foregroundMark x1="44518" y1="89501" x2="46635" y2="89297"/>
                        <a14:foregroundMark x1="50079" y1="92151" x2="44866" y2="92406"/>
                        <a14:foregroundMark x1="44866" y1="92406" x2="47678" y2="92712"/>
                        <a14:backgroundMark x1="28341" y1="43221" x2="32196" y2="47044"/>
                        <a14:backgroundMark x1="32196" y1="47044" x2="30995" y2="74312"/>
                        <a14:backgroundMark x1="32449" y1="43629" x2="32133" y2="74363"/>
                        <a14:backgroundMark x1="32133" y1="74363" x2="32038" y2="74567"/>
                        <a14:backgroundMark x1="32038" y1="42966" x2="33870" y2="49949"/>
                        <a14:backgroundMark x1="33870" y1="49949" x2="32986" y2="72783"/>
                        <a14:backgroundMark x1="32986" y1="72783" x2="32291" y2="43578"/>
                        <a14:backgroundMark x1="32291" y1="43578" x2="32196" y2="43476"/>
                        <a14:backgroundMark x1="31785" y1="41692" x2="31880" y2="42355"/>
                        <a14:backgroundMark x1="32354" y1="42202" x2="32133" y2="43629"/>
                        <a14:backgroundMark x1="32986" y1="42864" x2="32449" y2="43476"/>
                        <a14:backgroundMark x1="32986" y1="42457" x2="32828" y2="42966"/>
                        <a14:backgroundMark x1="36209" y1="12793" x2="35956" y2="28338"/>
                        <a14:backgroundMark x1="35956" y1="28338" x2="35261" y2="13252"/>
                        <a14:backgroundMark x1="35261" y1="13252" x2="35924" y2="20183"/>
                        <a14:backgroundMark x1="35924" y1="20183" x2="36145" y2="17329"/>
                        <a14:backgroundMark x1="43286" y1="13456" x2="44171" y2="20540"/>
                        <a14:backgroundMark x1="44171" y1="20540" x2="44044" y2="12487"/>
                        <a14:backgroundMark x1="44044" y1="12487" x2="43823" y2="17227"/>
                        <a14:backgroundMark x1="46635" y1="14781" x2="48152" y2="21560"/>
                        <a14:backgroundMark x1="48152" y1="21560" x2="47994" y2="13863"/>
                        <a14:backgroundMark x1="47994" y1="13863" x2="47046" y2="21356"/>
                        <a14:backgroundMark x1="47046" y1="21356" x2="47204" y2="18502"/>
                        <a14:backgroundMark x1="58294" y1="33537" x2="57883" y2="48420"/>
                        <a14:backgroundMark x1="57883" y1="48420" x2="58104" y2="41437"/>
                        <a14:backgroundMark x1="58104" y1="41437" x2="57883" y2="40928"/>
                        <a14:backgroundMark x1="61074" y1="37819" x2="61169" y2="53976"/>
                        <a14:backgroundMark x1="61169" y1="53976" x2="57662" y2="49490"/>
                        <a14:backgroundMark x1="57662" y1="49490" x2="61137" y2="53619"/>
                        <a14:backgroundMark x1="61137" y1="53619" x2="56682" y2="49796"/>
                        <a14:backgroundMark x1="56682" y1="49796" x2="58452" y2="4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58" t="13593" r="28868" b="17243"/>
          <a:stretch/>
        </p:blipFill>
        <p:spPr>
          <a:xfrm rot="590139" flipH="1">
            <a:off x="5306170" y="1589426"/>
            <a:ext cx="1260220" cy="1240016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84B04BD-AA73-4A2A-96F0-A1BC031467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97238" l="58862" r="80282">
                        <a14:foregroundMark x1="71919" y1="26352" x2="69777" y2="46030"/>
                        <a14:foregroundMark x1="69601" y1="42578" x2="58862" y2="93786"/>
                        <a14:foregroundMark x1="63265" y1="47871" x2="63351" y2="52704"/>
                        <a14:foregroundMark x1="62647" y1="13234" x2="63265" y2="47871"/>
                        <a14:foregroundMark x1="63351" y1="52704" x2="68486" y2="57422"/>
                        <a14:foregroundMark x1="68486" y1="57422" x2="75822" y2="41657"/>
                        <a14:foregroundMark x1="75822" y1="41657" x2="78433" y2="33372"/>
                        <a14:foregroundMark x1="78433" y1="33372" x2="74501" y2="13003"/>
                        <a14:foregroundMark x1="74501" y1="13003" x2="64583" y2="14039"/>
                        <a14:foregroundMark x1="64583" y1="14039" x2="62207" y2="25086"/>
                        <a14:foregroundMark x1="62207" y1="25086" x2="64730" y2="41082"/>
                        <a14:foregroundMark x1="64730" y1="41082" x2="70716" y2="49942"/>
                        <a14:foregroundMark x1="70716" y1="49942" x2="73768" y2="50288"/>
                        <a14:foregroundMark x1="75440" y1="16916" x2="74912" y2="4143"/>
                        <a14:foregroundMark x1="74912" y1="4143" x2="78492" y2="14269"/>
                        <a14:foregroundMark x1="78492" y1="14269" x2="76937" y2="23475"/>
                        <a14:foregroundMark x1="76937" y1="23475" x2="75293" y2="15535"/>
                        <a14:foregroundMark x1="75293" y1="15535" x2="75528" y2="10242"/>
                        <a14:foregroundMark x1="77758" y1="8055" x2="74941" y2="2877"/>
                        <a14:foregroundMark x1="74941" y1="2877" x2="74208" y2="3107"/>
                        <a14:foregroundMark x1="74971" y1="1956" x2="77788" y2="7250"/>
                        <a14:foregroundMark x1="77788" y1="7250" x2="78961" y2="13234"/>
                        <a14:foregroundMark x1="79255" y1="46951" x2="75558" y2="63291"/>
                        <a14:foregroundMark x1="77993" y1="41312" x2="79988" y2="49022"/>
                        <a14:foregroundMark x1="79988" y1="49022" x2="76467" y2="62831"/>
                        <a14:foregroundMark x1="79871" y1="43268" x2="79460" y2="54776"/>
                        <a14:foregroundMark x1="79460" y1="54776" x2="77465" y2="62486"/>
                        <a14:foregroundMark x1="77465" y1="62486" x2="77523" y2="59839"/>
                        <a14:foregroundMark x1="79607" y1="44304" x2="80311" y2="44534"/>
                        <a14:foregroundMark x1="60886" y1="94131" x2="60446" y2="92520"/>
                        <a14:foregroundMark x1="61326" y1="96203" x2="59859" y2="96203"/>
                        <a14:foregroundMark x1="59419" y1="95512" x2="61737" y2="97238"/>
                        <a14:backgroundMark x1="59507" y1="29919" x2="60563" y2="42348"/>
                        <a14:backgroundMark x1="60299" y1="27273" x2="61649" y2="47871"/>
                        <a14:backgroundMark x1="61062" y1="41542" x2="61737" y2="50288"/>
                        <a14:backgroundMark x1="61884" y1="41657" x2="62060" y2="51208"/>
                        <a14:backgroundMark x1="62148" y1="48331" x2="62148" y2="46490"/>
                        <a14:backgroundMark x1="62148" y1="50978" x2="61884" y2="42348"/>
                        <a14:backgroundMark x1="62331" y1="49622" x2="62119" y2="38895"/>
                        <a14:backgroundMark x1="62119" y1="38895" x2="61737" y2="37975"/>
                        <a14:backgroundMark x1="81133" y1="80783" x2="78932" y2="95857"/>
                        <a14:backgroundMark x1="80869" y1="83429" x2="78404" y2="96548"/>
                        <a14:backgroundMark x1="80399" y1="84120" x2="79049" y2="95052"/>
                        <a14:backgroundMark x1="80399" y1="84235" x2="79460" y2="93671"/>
                        <a14:backgroundMark x1="79460" y1="93671" x2="79871" y2="88262"/>
                        <a14:backgroundMark x1="80282" y1="84120" x2="78550" y2="94707"/>
                        <a14:backgroundMark x1="78550" y1="94707" x2="79636" y2="89413"/>
                        <a14:backgroundMark x1="62324" y1="47986" x2="62324" y2="47986"/>
                        <a14:backgroundMark x1="62295" y1="45915" x2="62324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18847"/>
          <a:stretch/>
        </p:blipFill>
        <p:spPr>
          <a:xfrm rot="162504">
            <a:off x="8399545" y="1624544"/>
            <a:ext cx="715397" cy="81597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69B57DB-6E91-450F-87B8-F6D26B9CF3A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2" b="97929" l="19308" r="41784">
                        <a14:foregroundMark x1="30516" y1="31991" x2="29167" y2="53049"/>
                        <a14:foregroundMark x1="29724" y1="46145" x2="26291" y2="68124"/>
                        <a14:foregroundMark x1="26291" y1="68124" x2="22653" y2="74223"/>
                        <a14:foregroundMark x1="22653" y1="74223" x2="21303" y2="79977"/>
                        <a14:foregroundMark x1="28286" y1="52244" x2="22330" y2="92175"/>
                        <a14:foregroundMark x1="22330" y1="92175" x2="20775" y2="97929"/>
                        <a14:foregroundMark x1="22770" y1="79171" x2="19308" y2="88377"/>
                        <a14:foregroundMark x1="19308" y1="88377" x2="21068" y2="96203"/>
                        <a14:foregroundMark x1="21068" y1="96203" x2="21185" y2="95627"/>
                        <a14:foregroundMark x1="29548" y1="16571" x2="27025" y2="26122"/>
                        <a14:foregroundMark x1="27025" y1="26122" x2="29959" y2="27618"/>
                        <a14:foregroundMark x1="29959" y1="27618" x2="31984" y2="26928"/>
                        <a14:foregroundMark x1="29900" y1="10587" x2="26320" y2="24166"/>
                        <a14:foregroundMark x1="26320" y1="24166" x2="28991" y2="16916"/>
                        <a14:foregroundMark x1="29577" y1="9321" x2="28316" y2="16801"/>
                        <a14:foregroundMark x1="29577" y1="9666" x2="30399" y2="14269"/>
                        <a14:foregroundMark x1="30340" y1="12658" x2="29489" y2="8400"/>
                        <a14:foregroundMark x1="29754" y1="9551" x2="29988" y2="10587"/>
                        <a14:foregroundMark x1="30810" y1="10702" x2="29900" y2="10012"/>
                        <a14:foregroundMark x1="37177" y1="8055" x2="35299" y2="19793"/>
                        <a14:foregroundMark x1="35299" y1="19793" x2="35857" y2="21749"/>
                        <a14:foregroundMark x1="35945" y1="4373" x2="38234" y2="9206"/>
                        <a14:foregroundMark x1="38234" y1="9206" x2="37793" y2="20023"/>
                        <a14:foregroundMark x1="34859" y1="2992" x2="37529" y2="4373"/>
                        <a14:foregroundMark x1="37529" y1="4373" x2="38644" y2="17261"/>
                        <a14:foregroundMark x1="38644" y1="17261" x2="38615" y2="18412"/>
                        <a14:foregroundMark x1="41109" y1="28999" x2="40288" y2="35558"/>
                        <a14:foregroundMark x1="41285" y1="25086" x2="41784" y2="26007"/>
                        <a14:backgroundMark x1="18867" y1="7940" x2="19337" y2="13924"/>
                        <a14:backgroundMark x1="19278" y1="10242" x2="19337" y2="15765"/>
                        <a14:backgroundMark x1="19366" y1="9321" x2="19542" y2="13809"/>
                        <a14:backgroundMark x1="19513" y1="9321" x2="19513" y2="15880"/>
                        <a14:backgroundMark x1="19689" y1="7710" x2="19366" y2="7250"/>
                        <a14:backgroundMark x1="19278" y1="10702" x2="19542" y2="7595"/>
                        <a14:backgroundMark x1="17782" y1="0" x2="17782" y2="0"/>
                        <a14:backgroundMark x1="42107" y1="86766" x2="39789" y2="95627"/>
                        <a14:backgroundMark x1="41109" y1="82624" x2="39261" y2="93786"/>
                        <a14:backgroundMark x1="19014" y1="4258" x2="19894" y2="17146"/>
                        <a14:backgroundMark x1="19894" y1="17146" x2="18427" y2="8170"/>
                        <a14:backgroundMark x1="18427" y1="8170" x2="20012" y2="4718"/>
                        <a14:backgroundMark x1="41315" y1="76985" x2="41403" y2="78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0" r="58354"/>
          <a:stretch/>
        </p:blipFill>
        <p:spPr>
          <a:xfrm rot="18463342">
            <a:off x="8922722" y="184672"/>
            <a:ext cx="572973" cy="65353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7DD331-389B-4766-B88F-BF3494F9E905}"/>
              </a:ext>
            </a:extLst>
          </p:cNvPr>
          <p:cNvSpPr/>
          <p:nvPr/>
        </p:nvSpPr>
        <p:spPr>
          <a:xfrm>
            <a:off x="-13034" y="-2"/>
            <a:ext cx="12205034" cy="6858000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CF8ECAD-6606-431B-B577-7EB41CF0884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13831" r="55843" b="14019"/>
          <a:stretch/>
        </p:blipFill>
        <p:spPr>
          <a:xfrm>
            <a:off x="164453" y="-49469"/>
            <a:ext cx="3899574" cy="6883696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6AD1FC7-E5BD-478F-8F96-DD567E81DCAD}"/>
              </a:ext>
            </a:extLst>
          </p:cNvPr>
          <p:cNvSpPr/>
          <p:nvPr/>
        </p:nvSpPr>
        <p:spPr>
          <a:xfrm>
            <a:off x="926544" y="772652"/>
            <a:ext cx="2164359" cy="40105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17CBFD0-D662-469D-B3E2-0DCCDB9509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9768562">
            <a:off x="2142865" y="3046981"/>
            <a:ext cx="776849" cy="88607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150CDF8-1192-4983-876F-BED9129B4B9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97238" l="58862" r="80282">
                        <a14:foregroundMark x1="71919" y1="26352" x2="69777" y2="46030"/>
                        <a14:foregroundMark x1="69601" y1="42578" x2="58862" y2="93786"/>
                        <a14:foregroundMark x1="63265" y1="47871" x2="63351" y2="52704"/>
                        <a14:foregroundMark x1="62647" y1="13234" x2="63265" y2="47871"/>
                        <a14:foregroundMark x1="63351" y1="52704" x2="68486" y2="57422"/>
                        <a14:foregroundMark x1="68486" y1="57422" x2="75822" y2="41657"/>
                        <a14:foregroundMark x1="75822" y1="41657" x2="78433" y2="33372"/>
                        <a14:foregroundMark x1="78433" y1="33372" x2="74501" y2="13003"/>
                        <a14:foregroundMark x1="74501" y1="13003" x2="64583" y2="14039"/>
                        <a14:foregroundMark x1="64583" y1="14039" x2="62207" y2="25086"/>
                        <a14:foregroundMark x1="62207" y1="25086" x2="64730" y2="41082"/>
                        <a14:foregroundMark x1="64730" y1="41082" x2="70716" y2="49942"/>
                        <a14:foregroundMark x1="70716" y1="49942" x2="73768" y2="50288"/>
                        <a14:foregroundMark x1="75440" y1="16916" x2="74912" y2="4143"/>
                        <a14:foregroundMark x1="74912" y1="4143" x2="78492" y2="14269"/>
                        <a14:foregroundMark x1="78492" y1="14269" x2="76937" y2="23475"/>
                        <a14:foregroundMark x1="76937" y1="23475" x2="75293" y2="15535"/>
                        <a14:foregroundMark x1="75293" y1="15535" x2="75528" y2="10242"/>
                        <a14:foregroundMark x1="77758" y1="8055" x2="74941" y2="2877"/>
                        <a14:foregroundMark x1="74941" y1="2877" x2="74208" y2="3107"/>
                        <a14:foregroundMark x1="74971" y1="1956" x2="77788" y2="7250"/>
                        <a14:foregroundMark x1="77788" y1="7250" x2="78961" y2="13234"/>
                        <a14:foregroundMark x1="79255" y1="46951" x2="75558" y2="63291"/>
                        <a14:foregroundMark x1="77993" y1="41312" x2="79988" y2="49022"/>
                        <a14:foregroundMark x1="79988" y1="49022" x2="76467" y2="62831"/>
                        <a14:foregroundMark x1="79871" y1="43268" x2="79460" y2="54776"/>
                        <a14:foregroundMark x1="79460" y1="54776" x2="77465" y2="62486"/>
                        <a14:foregroundMark x1="77465" y1="62486" x2="77523" y2="59839"/>
                        <a14:foregroundMark x1="79607" y1="44304" x2="80311" y2="44534"/>
                        <a14:foregroundMark x1="60886" y1="94131" x2="60446" y2="92520"/>
                        <a14:foregroundMark x1="61326" y1="96203" x2="59859" y2="96203"/>
                        <a14:foregroundMark x1="59419" y1="95512" x2="61737" y2="97238"/>
                        <a14:backgroundMark x1="59507" y1="29919" x2="60563" y2="42348"/>
                        <a14:backgroundMark x1="60299" y1="27273" x2="61649" y2="47871"/>
                        <a14:backgroundMark x1="61062" y1="41542" x2="61737" y2="50288"/>
                        <a14:backgroundMark x1="61884" y1="41657" x2="62060" y2="51208"/>
                        <a14:backgroundMark x1="62148" y1="48331" x2="62148" y2="46490"/>
                        <a14:backgroundMark x1="62148" y1="50978" x2="61884" y2="42348"/>
                        <a14:backgroundMark x1="62331" y1="49622" x2="62119" y2="38895"/>
                        <a14:backgroundMark x1="62119" y1="38895" x2="61737" y2="37975"/>
                        <a14:backgroundMark x1="81133" y1="80783" x2="78932" y2="95857"/>
                        <a14:backgroundMark x1="80869" y1="83429" x2="78404" y2="96548"/>
                        <a14:backgroundMark x1="80399" y1="84120" x2="79049" y2="95052"/>
                        <a14:backgroundMark x1="80399" y1="84235" x2="79460" y2="93671"/>
                        <a14:backgroundMark x1="79460" y1="93671" x2="79871" y2="88262"/>
                        <a14:backgroundMark x1="80282" y1="84120" x2="78550" y2="94707"/>
                        <a14:backgroundMark x1="78550" y1="94707" x2="79636" y2="89413"/>
                        <a14:backgroundMark x1="62324" y1="47986" x2="62324" y2="47986"/>
                        <a14:backgroundMark x1="62295" y1="45915" x2="62324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18847"/>
          <a:stretch/>
        </p:blipFill>
        <p:spPr>
          <a:xfrm rot="19793588">
            <a:off x="1285239" y="2119391"/>
            <a:ext cx="693548" cy="79105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E513325-F369-4101-9166-F3C6A0FC347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2" b="97929" l="19308" r="41784">
                        <a14:foregroundMark x1="30516" y1="31991" x2="29167" y2="53049"/>
                        <a14:foregroundMark x1="29724" y1="46145" x2="26291" y2="68124"/>
                        <a14:foregroundMark x1="26291" y1="68124" x2="22653" y2="74223"/>
                        <a14:foregroundMark x1="22653" y1="74223" x2="21303" y2="79977"/>
                        <a14:foregroundMark x1="28286" y1="52244" x2="22330" y2="92175"/>
                        <a14:foregroundMark x1="22330" y1="92175" x2="20775" y2="97929"/>
                        <a14:foregroundMark x1="22770" y1="79171" x2="19308" y2="88377"/>
                        <a14:foregroundMark x1="19308" y1="88377" x2="21068" y2="96203"/>
                        <a14:foregroundMark x1="21068" y1="96203" x2="21185" y2="95627"/>
                        <a14:foregroundMark x1="29548" y1="16571" x2="27025" y2="26122"/>
                        <a14:foregroundMark x1="27025" y1="26122" x2="29959" y2="27618"/>
                        <a14:foregroundMark x1="29959" y1="27618" x2="31984" y2="26928"/>
                        <a14:foregroundMark x1="29900" y1="10587" x2="26320" y2="24166"/>
                        <a14:foregroundMark x1="26320" y1="24166" x2="28991" y2="16916"/>
                        <a14:foregroundMark x1="29577" y1="9321" x2="28316" y2="16801"/>
                        <a14:foregroundMark x1="29577" y1="9666" x2="30399" y2="14269"/>
                        <a14:foregroundMark x1="30340" y1="12658" x2="29489" y2="8400"/>
                        <a14:foregroundMark x1="29754" y1="9551" x2="29988" y2="10587"/>
                        <a14:foregroundMark x1="30810" y1="10702" x2="29900" y2="10012"/>
                        <a14:foregroundMark x1="37177" y1="8055" x2="35299" y2="19793"/>
                        <a14:foregroundMark x1="35299" y1="19793" x2="35857" y2="21749"/>
                        <a14:foregroundMark x1="35945" y1="4373" x2="38234" y2="9206"/>
                        <a14:foregroundMark x1="38234" y1="9206" x2="37793" y2="20023"/>
                        <a14:foregroundMark x1="34859" y1="2992" x2="37529" y2="4373"/>
                        <a14:foregroundMark x1="37529" y1="4373" x2="38644" y2="17261"/>
                        <a14:foregroundMark x1="38644" y1="17261" x2="38615" y2="18412"/>
                        <a14:foregroundMark x1="41109" y1="28999" x2="40288" y2="35558"/>
                        <a14:foregroundMark x1="41285" y1="25086" x2="41784" y2="26007"/>
                        <a14:backgroundMark x1="18867" y1="7940" x2="19337" y2="13924"/>
                        <a14:backgroundMark x1="19278" y1="10242" x2="19337" y2="15765"/>
                        <a14:backgroundMark x1="19366" y1="9321" x2="19542" y2="13809"/>
                        <a14:backgroundMark x1="19513" y1="9321" x2="19513" y2="15880"/>
                        <a14:backgroundMark x1="19689" y1="7710" x2="19366" y2="7250"/>
                        <a14:backgroundMark x1="19278" y1="10702" x2="19542" y2="7595"/>
                        <a14:backgroundMark x1="17782" y1="0" x2="17782" y2="0"/>
                        <a14:backgroundMark x1="42107" y1="86766" x2="39789" y2="95627"/>
                        <a14:backgroundMark x1="41109" y1="82624" x2="39261" y2="93786"/>
                        <a14:backgroundMark x1="19014" y1="4258" x2="19894" y2="17146"/>
                        <a14:backgroundMark x1="19894" y1="17146" x2="18427" y2="8170"/>
                        <a14:backgroundMark x1="18427" y1="8170" x2="20012" y2="4718"/>
                        <a14:backgroundMark x1="41315" y1="76985" x2="41403" y2="78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0" r="58354"/>
          <a:stretch/>
        </p:blipFill>
        <p:spPr>
          <a:xfrm rot="19797991">
            <a:off x="2172235" y="884215"/>
            <a:ext cx="674728" cy="76959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84FFED3-CCAE-4AD5-BBAD-C59F7E24743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0" r="76313" b="25872"/>
          <a:stretch/>
        </p:blipFill>
        <p:spPr>
          <a:xfrm>
            <a:off x="2851647" y="5074567"/>
            <a:ext cx="858734" cy="84962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7DA55F8-937C-4870-96A7-497825527B3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0" t="3792" r="16777" b="71908"/>
          <a:stretch/>
        </p:blipFill>
        <p:spPr>
          <a:xfrm>
            <a:off x="552957" y="5175192"/>
            <a:ext cx="752783" cy="78249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3E672F8-8E85-4E76-87F9-930C3FB77F0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8070" r="1776" b="5153"/>
          <a:stretch/>
        </p:blipFill>
        <p:spPr>
          <a:xfrm>
            <a:off x="706041" y="5332361"/>
            <a:ext cx="505729" cy="456556"/>
          </a:xfrm>
          <a:prstGeom prst="rect">
            <a:avLst/>
          </a:prstGeom>
        </p:spPr>
      </p:pic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5FB5F6B4-D75A-4B14-AE5F-367C940A6372}"/>
              </a:ext>
            </a:extLst>
          </p:cNvPr>
          <p:cNvSpPr/>
          <p:nvPr/>
        </p:nvSpPr>
        <p:spPr>
          <a:xfrm>
            <a:off x="867321" y="4127281"/>
            <a:ext cx="423706" cy="69860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3CC1AA09-0BAB-42C4-B0E8-85F848A9B108}"/>
              </a:ext>
            </a:extLst>
          </p:cNvPr>
          <p:cNvSpPr/>
          <p:nvPr/>
        </p:nvSpPr>
        <p:spPr>
          <a:xfrm>
            <a:off x="1192689" y="4193283"/>
            <a:ext cx="423706" cy="69860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5FB2D414-27DB-43DC-B463-671C0BE31D22}"/>
              </a:ext>
            </a:extLst>
          </p:cNvPr>
          <p:cNvSpPr/>
          <p:nvPr/>
        </p:nvSpPr>
        <p:spPr>
          <a:xfrm>
            <a:off x="1546379" y="4167587"/>
            <a:ext cx="423706" cy="69860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>
            <a:extLst>
              <a:ext uri="{FF2B5EF4-FFF2-40B4-BE49-F238E27FC236}">
                <a16:creationId xmlns:a16="http://schemas.microsoft.com/office/drawing/2014/main" id="{82DE17CB-3013-4FD8-BFE3-064C9C6D757A}"/>
              </a:ext>
            </a:extLst>
          </p:cNvPr>
          <p:cNvSpPr/>
          <p:nvPr/>
        </p:nvSpPr>
        <p:spPr>
          <a:xfrm>
            <a:off x="1900069" y="4141891"/>
            <a:ext cx="423706" cy="69860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2EB457B6-9C92-4388-8BA2-84CBB428049B}"/>
              </a:ext>
            </a:extLst>
          </p:cNvPr>
          <p:cNvSpPr/>
          <p:nvPr/>
        </p:nvSpPr>
        <p:spPr>
          <a:xfrm>
            <a:off x="2253759" y="4116195"/>
            <a:ext cx="423706" cy="69860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二等辺三角形 35">
            <a:extLst>
              <a:ext uri="{FF2B5EF4-FFF2-40B4-BE49-F238E27FC236}">
                <a16:creationId xmlns:a16="http://schemas.microsoft.com/office/drawing/2014/main" id="{F75C2874-E140-4D6C-9EF1-49689FFF161D}"/>
              </a:ext>
            </a:extLst>
          </p:cNvPr>
          <p:cNvSpPr/>
          <p:nvPr/>
        </p:nvSpPr>
        <p:spPr>
          <a:xfrm>
            <a:off x="2607449" y="4090499"/>
            <a:ext cx="423706" cy="69860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二等辺三角形 36">
            <a:extLst>
              <a:ext uri="{FF2B5EF4-FFF2-40B4-BE49-F238E27FC236}">
                <a16:creationId xmlns:a16="http://schemas.microsoft.com/office/drawing/2014/main" id="{EBAC5F52-1CCA-4919-8E3B-0E1D0A9CCDC4}"/>
              </a:ext>
            </a:extLst>
          </p:cNvPr>
          <p:cNvSpPr/>
          <p:nvPr/>
        </p:nvSpPr>
        <p:spPr>
          <a:xfrm>
            <a:off x="2961139" y="4106123"/>
            <a:ext cx="423706" cy="69860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BA45D9AC-3658-4627-A645-657DCB2854F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628" b="92712" l="28373" r="69637">
                        <a14:foregroundMark x1="49036" y1="48420" x2="49036" y2="48420"/>
                        <a14:foregroundMark x1="49605" y1="46993" x2="49700" y2="54485"/>
                        <a14:foregroundMark x1="48499" y1="39755" x2="48404" y2="47554"/>
                        <a14:foregroundMark x1="48404" y1="47554" x2="49605" y2="54587"/>
                        <a14:foregroundMark x1="49605" y1="54587" x2="49605" y2="54638"/>
                        <a14:foregroundMark x1="30521" y1="34200" x2="45024" y2="41947"/>
                        <a14:foregroundMark x1="53302" y1="17329" x2="53365" y2="26707"/>
                        <a14:foregroundMark x1="53365" y1="26707" x2="50774" y2="33996"/>
                        <a14:foregroundMark x1="50774" y1="33996" x2="42780" y2="40010"/>
                        <a14:foregroundMark x1="43191" y1="30683" x2="46003" y2="32620"/>
                        <a14:foregroundMark x1="53870" y1="19164" x2="52354" y2="34404"/>
                        <a14:foregroundMark x1="52354" y1="34404" x2="52259" y2="34557"/>
                        <a14:foregroundMark x1="54028" y1="31600" x2="54281" y2="17278"/>
                        <a14:foregroundMark x1="54281" y1="17278" x2="52259" y2="15392"/>
                        <a14:foregroundMark x1="52259" y1="15545" x2="56588" y2="15240"/>
                        <a14:foregroundMark x1="56588" y1="15240" x2="52259" y2="15138"/>
                        <a14:foregroundMark x1="52259" y1="15138" x2="52259" y2="15138"/>
                        <a14:foregroundMark x1="53460" y1="14628" x2="54660" y2="15545"/>
                        <a14:foregroundMark x1="32986" y1="33792" x2="28784" y2="30785"/>
                        <a14:foregroundMark x1="28784" y1="30785" x2="32733" y2="33741"/>
                        <a14:foregroundMark x1="32733" y1="33741" x2="28278" y2="33792"/>
                        <a14:foregroundMark x1="28278" y1="33792" x2="32733" y2="34200"/>
                        <a14:foregroundMark x1="32733" y1="34200" x2="28373" y2="34302"/>
                        <a14:foregroundMark x1="28373" y1="34302" x2="32954" y2="35576"/>
                        <a14:foregroundMark x1="32954" y1="35576" x2="32449" y2="38175"/>
                        <a14:foregroundMark x1="53712" y1="49337" x2="49605" y2="62793"/>
                        <a14:foregroundMark x1="50490" y1="62283" x2="46477" y2="87054"/>
                        <a14:foregroundMark x1="46477" y1="87054" x2="45845" y2="88277"/>
                        <a14:foregroundMark x1="54281" y1="59174" x2="64392" y2="72477"/>
                        <a14:foregroundMark x1="64392" y1="72477" x2="64392" y2="72477"/>
                        <a14:foregroundMark x1="61485" y1="62640" x2="68057" y2="71050"/>
                        <a14:foregroundMark x1="68215" y1="69011" x2="68626" y2="70031"/>
                        <a14:foregroundMark x1="68720" y1="69113" x2="68878" y2="71305"/>
                        <a14:foregroundMark x1="69100" y1="70183" x2="69352" y2="72375"/>
                        <a14:foregroundMark x1="69036" y1="71050" x2="69668" y2="71305"/>
                        <a14:foregroundMark x1="46003" y1="88940" x2="50521" y2="90214"/>
                        <a14:foregroundMark x1="50521" y1="90214" x2="45972" y2="91488"/>
                        <a14:foregroundMark x1="45972" y1="91488" x2="51216" y2="89602"/>
                        <a14:foregroundMark x1="51216" y1="89602" x2="45782" y2="90469"/>
                        <a14:foregroundMark x1="45782" y1="90469" x2="50553" y2="88277"/>
                        <a14:foregroundMark x1="50553" y1="88277" x2="44518" y2="89501"/>
                        <a14:foregroundMark x1="44518" y1="89501" x2="46635" y2="89297"/>
                        <a14:foregroundMark x1="50079" y1="92151" x2="44866" y2="92406"/>
                        <a14:foregroundMark x1="44866" y1="92406" x2="47678" y2="92712"/>
                        <a14:backgroundMark x1="28341" y1="43221" x2="32196" y2="47044"/>
                        <a14:backgroundMark x1="32196" y1="47044" x2="30995" y2="74312"/>
                        <a14:backgroundMark x1="32449" y1="43629" x2="32133" y2="74363"/>
                        <a14:backgroundMark x1="32133" y1="74363" x2="32038" y2="74567"/>
                        <a14:backgroundMark x1="32038" y1="42966" x2="33870" y2="49949"/>
                        <a14:backgroundMark x1="33870" y1="49949" x2="32986" y2="72783"/>
                        <a14:backgroundMark x1="32986" y1="72783" x2="32291" y2="43578"/>
                        <a14:backgroundMark x1="32291" y1="43578" x2="32196" y2="43476"/>
                        <a14:backgroundMark x1="31785" y1="41692" x2="31880" y2="42355"/>
                        <a14:backgroundMark x1="32354" y1="42202" x2="32133" y2="43629"/>
                        <a14:backgroundMark x1="32986" y1="42864" x2="32449" y2="43476"/>
                        <a14:backgroundMark x1="32986" y1="42457" x2="32828" y2="42966"/>
                        <a14:backgroundMark x1="36209" y1="12793" x2="35956" y2="28338"/>
                        <a14:backgroundMark x1="35956" y1="28338" x2="35261" y2="13252"/>
                        <a14:backgroundMark x1="35261" y1="13252" x2="35924" y2="20183"/>
                        <a14:backgroundMark x1="35924" y1="20183" x2="36145" y2="17329"/>
                        <a14:backgroundMark x1="43286" y1="13456" x2="44171" y2="20540"/>
                        <a14:backgroundMark x1="44171" y1="20540" x2="44044" y2="12487"/>
                        <a14:backgroundMark x1="44044" y1="12487" x2="43823" y2="17227"/>
                        <a14:backgroundMark x1="46635" y1="14781" x2="48152" y2="21560"/>
                        <a14:backgroundMark x1="48152" y1="21560" x2="47994" y2="13863"/>
                        <a14:backgroundMark x1="47994" y1="13863" x2="47046" y2="21356"/>
                        <a14:backgroundMark x1="47046" y1="21356" x2="47204" y2="18502"/>
                        <a14:backgroundMark x1="58294" y1="33537" x2="57883" y2="48420"/>
                        <a14:backgroundMark x1="57883" y1="48420" x2="58104" y2="41437"/>
                        <a14:backgroundMark x1="58104" y1="41437" x2="57883" y2="40928"/>
                        <a14:backgroundMark x1="61074" y1="37819" x2="61169" y2="53976"/>
                        <a14:backgroundMark x1="61169" y1="53976" x2="57662" y2="49490"/>
                        <a14:backgroundMark x1="57662" y1="49490" x2="61137" y2="53619"/>
                        <a14:backgroundMark x1="61137" y1="53619" x2="56682" y2="49796"/>
                        <a14:backgroundMark x1="56682" y1="49796" x2="58452" y2="4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58" t="13592" r="28868" b="2247"/>
          <a:stretch/>
        </p:blipFill>
        <p:spPr>
          <a:xfrm rot="7807885" flipH="1">
            <a:off x="1290420" y="4565656"/>
            <a:ext cx="999643" cy="1196899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367B0A4-9D2D-45AC-92CE-91FE99BC21F6}"/>
              </a:ext>
            </a:extLst>
          </p:cNvPr>
          <p:cNvSpPr txBox="1"/>
          <p:nvPr/>
        </p:nvSpPr>
        <p:spPr>
          <a:xfrm>
            <a:off x="5040803" y="-28779"/>
            <a:ext cx="667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C00000"/>
                </a:solidFill>
                <a:latin typeface="零ゴシック" panose="02000800000000000000" pitchFamily="50" charset="-128"/>
                <a:ea typeface="零ゴシック" panose="02000800000000000000" pitchFamily="50" charset="-128"/>
              </a:rPr>
              <a:t>どんなゲーム？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8AAC86A-B7DA-4448-AA55-538B56800F7E}"/>
              </a:ext>
            </a:extLst>
          </p:cNvPr>
          <p:cNvSpPr/>
          <p:nvPr/>
        </p:nvSpPr>
        <p:spPr>
          <a:xfrm>
            <a:off x="3990892" y="1020341"/>
            <a:ext cx="8132052" cy="1347306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零ゴシック" panose="02000800000000000000" pitchFamily="50" charset="-128"/>
                <a:ea typeface="零ゴシック" panose="02000800000000000000" pitchFamily="50" charset="-128"/>
              </a:rPr>
              <a:t>崩れる</a:t>
            </a:r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道</a:t>
            </a:r>
            <a:r>
              <a:rPr kumimoji="1" lang="ja-JP" altLang="en-US" sz="2400" dirty="0">
                <a:solidFill>
                  <a:schemeClr val="bg1"/>
                </a:solidFill>
              </a:rPr>
              <a:t>から落ちないように逃げる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kumimoji="1" lang="ja-JP" altLang="en-US" sz="2400" dirty="0">
                <a:solidFill>
                  <a:schemeClr val="bg1"/>
                </a:solidFill>
              </a:rPr>
              <a:t>最大４人の対戦型のランゲーム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lang="ja-JP" altLang="en-US" sz="2400" dirty="0">
                <a:solidFill>
                  <a:schemeClr val="bg1"/>
                </a:solidFill>
              </a:rPr>
              <a:t>様々なアイテムを駆使しライバルを妨害して生き残れ！！</a:t>
            </a:r>
            <a:endParaRPr kumimoji="1"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5DD111-BC23-4F57-9AD8-426C7DAEF5B0}"/>
              </a:ext>
            </a:extLst>
          </p:cNvPr>
          <p:cNvSpPr/>
          <p:nvPr/>
        </p:nvSpPr>
        <p:spPr>
          <a:xfrm>
            <a:off x="5235779" y="2582924"/>
            <a:ext cx="5078226" cy="121785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A8AB361-38F5-4AC3-9E4C-D8424024A7E6}"/>
              </a:ext>
            </a:extLst>
          </p:cNvPr>
          <p:cNvSpPr/>
          <p:nvPr/>
        </p:nvSpPr>
        <p:spPr>
          <a:xfrm>
            <a:off x="5253249" y="3987446"/>
            <a:ext cx="5078226" cy="1216024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FDF0ACF-5A03-402B-BD40-A515627C38D3}"/>
              </a:ext>
            </a:extLst>
          </p:cNvPr>
          <p:cNvSpPr/>
          <p:nvPr/>
        </p:nvSpPr>
        <p:spPr>
          <a:xfrm>
            <a:off x="5261416" y="5425564"/>
            <a:ext cx="5078226" cy="1216026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A186C8-43F5-4C3A-A71B-9475D8684D01}"/>
              </a:ext>
            </a:extLst>
          </p:cNvPr>
          <p:cNvSpPr txBox="1"/>
          <p:nvPr/>
        </p:nvSpPr>
        <p:spPr>
          <a:xfrm>
            <a:off x="5519280" y="2558680"/>
            <a:ext cx="13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零ゴシック" panose="02000800000000000000" pitchFamily="50" charset="-128"/>
                <a:ea typeface="零ゴシック" panose="02000800000000000000" pitchFamily="50" charset="-128"/>
              </a:rPr>
              <a:t>ルール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F3854F-E9C7-449F-8C30-5B9776E16F85}"/>
              </a:ext>
            </a:extLst>
          </p:cNvPr>
          <p:cNvSpPr txBox="1"/>
          <p:nvPr/>
        </p:nvSpPr>
        <p:spPr>
          <a:xfrm>
            <a:off x="5410887" y="3064528"/>
            <a:ext cx="4194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落ちたら負け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lang="ja-JP" altLang="en-US" u="sng" dirty="0">
                <a:solidFill>
                  <a:schemeClr val="bg1"/>
                </a:solidFill>
              </a:rPr>
              <a:t>最後の一人まで生き残れば勝ちとなる</a:t>
            </a:r>
            <a:endParaRPr kumimoji="1" lang="ja-JP" altLang="en-US" u="sng" dirty="0">
              <a:solidFill>
                <a:schemeClr val="bg1"/>
              </a:solidFill>
            </a:endParaRPr>
          </a:p>
        </p:txBody>
      </p:sp>
      <p:sp>
        <p:nvSpPr>
          <p:cNvPr id="2" name="フローチャート: 結合子 1">
            <a:extLst>
              <a:ext uri="{FF2B5EF4-FFF2-40B4-BE49-F238E27FC236}">
                <a16:creationId xmlns:a16="http://schemas.microsoft.com/office/drawing/2014/main" id="{5D784819-68C8-4DAF-A175-BDF0E5C8954F}"/>
              </a:ext>
            </a:extLst>
          </p:cNvPr>
          <p:cNvSpPr/>
          <p:nvPr/>
        </p:nvSpPr>
        <p:spPr>
          <a:xfrm>
            <a:off x="5086185" y="2403419"/>
            <a:ext cx="468000" cy="468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493DF0-30CB-4FAF-BBA4-0714C9F8C938}"/>
              </a:ext>
            </a:extLst>
          </p:cNvPr>
          <p:cNvSpPr txBox="1"/>
          <p:nvPr/>
        </p:nvSpPr>
        <p:spPr>
          <a:xfrm>
            <a:off x="5556553" y="4000971"/>
            <a:ext cx="396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C000"/>
                </a:solidFill>
                <a:latin typeface="零ゴシック" panose="02000800000000000000" pitchFamily="50" charset="-128"/>
                <a:ea typeface="零ゴシック" panose="02000800000000000000" pitchFamily="50" charset="-128"/>
              </a:rPr>
              <a:t>アイテム</a:t>
            </a:r>
            <a:r>
              <a:rPr kumimoji="1" lang="ja-JP" altLang="en-US" sz="2400" b="1" dirty="0">
                <a:solidFill>
                  <a:schemeClr val="bg1"/>
                </a:solidFill>
                <a:latin typeface="零ゴシック" panose="02000800000000000000" pitchFamily="50" charset="-128"/>
                <a:ea typeface="零ゴシック" panose="02000800000000000000" pitchFamily="50" charset="-128"/>
              </a:rPr>
              <a:t>や</a:t>
            </a:r>
            <a:r>
              <a:rPr kumimoji="1" lang="ja-JP" altLang="en-US" sz="2400" b="1" dirty="0">
                <a:solidFill>
                  <a:srgbClr val="FFC000"/>
                </a:solidFill>
                <a:latin typeface="零ゴシック" panose="02000800000000000000" pitchFamily="50" charset="-128"/>
                <a:ea typeface="零ゴシック" panose="02000800000000000000" pitchFamily="50" charset="-128"/>
              </a:rPr>
              <a:t>ギミック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EA5922-E7D0-49D7-BE28-FD375D1486F1}"/>
              </a:ext>
            </a:extLst>
          </p:cNvPr>
          <p:cNvSpPr txBox="1"/>
          <p:nvPr/>
        </p:nvSpPr>
        <p:spPr>
          <a:xfrm>
            <a:off x="5339344" y="4485717"/>
            <a:ext cx="516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ステージには</a:t>
            </a:r>
            <a:r>
              <a:rPr kumimoji="1" lang="ja-JP" altLang="en-US" u="sng" dirty="0">
                <a:solidFill>
                  <a:schemeClr val="bg1"/>
                </a:solidFill>
              </a:rPr>
              <a:t>プレイヤーを妨害するギミック</a:t>
            </a:r>
            <a:r>
              <a:rPr kumimoji="1" lang="ja-JP" altLang="en-US" dirty="0">
                <a:solidFill>
                  <a:schemeClr val="bg1"/>
                </a:solidFill>
              </a:rPr>
              <a:t>や</a:t>
            </a:r>
            <a:r>
              <a:rPr kumimoji="1" lang="ja-JP" altLang="en-US" u="sng" dirty="0">
                <a:solidFill>
                  <a:schemeClr val="bg1"/>
                </a:solidFill>
              </a:rPr>
              <a:t>勝負のカギとなる様々なアイテム</a:t>
            </a:r>
            <a:r>
              <a:rPr kumimoji="1" lang="ja-JP" altLang="en-US" dirty="0">
                <a:solidFill>
                  <a:schemeClr val="bg1"/>
                </a:solidFill>
              </a:rPr>
              <a:t>がある</a:t>
            </a:r>
          </a:p>
        </p:txBody>
      </p:sp>
      <p:sp>
        <p:nvSpPr>
          <p:cNvPr id="41" name="フローチャート: 結合子 40">
            <a:extLst>
              <a:ext uri="{FF2B5EF4-FFF2-40B4-BE49-F238E27FC236}">
                <a16:creationId xmlns:a16="http://schemas.microsoft.com/office/drawing/2014/main" id="{C6C7283F-BFB8-493E-8887-A06567B899A3}"/>
              </a:ext>
            </a:extLst>
          </p:cNvPr>
          <p:cNvSpPr/>
          <p:nvPr/>
        </p:nvSpPr>
        <p:spPr>
          <a:xfrm>
            <a:off x="5069389" y="3820830"/>
            <a:ext cx="468000" cy="468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42" name="フローチャート: 結合子 41">
            <a:extLst>
              <a:ext uri="{FF2B5EF4-FFF2-40B4-BE49-F238E27FC236}">
                <a16:creationId xmlns:a16="http://schemas.microsoft.com/office/drawing/2014/main" id="{5E45FB7F-A14D-43BA-937F-16B9E5EE7A9A}"/>
              </a:ext>
            </a:extLst>
          </p:cNvPr>
          <p:cNvSpPr/>
          <p:nvPr/>
        </p:nvSpPr>
        <p:spPr>
          <a:xfrm>
            <a:off x="5068941" y="5238716"/>
            <a:ext cx="468000" cy="468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B84414D-49CA-4194-90BE-95DDB1771C5A}"/>
              </a:ext>
            </a:extLst>
          </p:cNvPr>
          <p:cNvSpPr txBox="1"/>
          <p:nvPr/>
        </p:nvSpPr>
        <p:spPr>
          <a:xfrm>
            <a:off x="5595034" y="5438761"/>
            <a:ext cx="438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零ゴシック" panose="02000800000000000000" pitchFamily="50" charset="-128"/>
                <a:ea typeface="零ゴシック" panose="02000800000000000000" pitchFamily="50" charset="-128"/>
              </a:rPr>
              <a:t>ステージの</a:t>
            </a:r>
            <a:r>
              <a:rPr kumimoji="1" lang="ja-JP" altLang="en-US" sz="2400" b="1" dirty="0">
                <a:solidFill>
                  <a:srgbClr val="FFC000"/>
                </a:solidFill>
                <a:latin typeface="零ゴシック" panose="02000800000000000000" pitchFamily="50" charset="-128"/>
                <a:ea typeface="零ゴシック" panose="02000800000000000000" pitchFamily="50" charset="-128"/>
              </a:rPr>
              <a:t>変化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16D7FF2-7AC5-4963-8645-086786AA2A86}"/>
              </a:ext>
            </a:extLst>
          </p:cNvPr>
          <p:cNvSpPr txBox="1"/>
          <p:nvPr/>
        </p:nvSpPr>
        <p:spPr>
          <a:xfrm>
            <a:off x="5390257" y="5849160"/>
            <a:ext cx="438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時間経過で崩れる</a:t>
            </a:r>
            <a:r>
              <a:rPr kumimoji="1" lang="ja-JP" altLang="en-US" u="sng" dirty="0">
                <a:solidFill>
                  <a:schemeClr val="bg1"/>
                </a:solidFill>
              </a:rPr>
              <a:t>スピードやギミックの速さが変わる</a:t>
            </a:r>
          </a:p>
        </p:txBody>
      </p:sp>
    </p:spTree>
    <p:extLst>
      <p:ext uri="{BB962C8B-B14F-4D97-AF65-F5344CB8AC3E}">
        <p14:creationId xmlns:p14="http://schemas.microsoft.com/office/powerpoint/2010/main" val="347287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C0E477E-5551-4658-8CDF-D8CF99A4D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85436C2-6523-49CB-80EF-51FDF5B1B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b="6926"/>
          <a:stretch/>
        </p:blipFill>
        <p:spPr>
          <a:xfrm>
            <a:off x="2443900" y="-1"/>
            <a:ext cx="10005270" cy="685800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4A3D063-B262-4DB9-942B-8C1D62279E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7972599">
            <a:off x="4584239" y="4633670"/>
            <a:ext cx="1758352" cy="20055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77D678C-5BF9-4EB0-BDE6-8D68DC1BE5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2" b="34389" l="5227" r="47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47726" b="61790"/>
          <a:stretch/>
        </p:blipFill>
        <p:spPr>
          <a:xfrm rot="316315">
            <a:off x="7182492" y="2450771"/>
            <a:ext cx="1872329" cy="136856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28C37A7-F0BA-4214-8666-88A42A1B47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98" b="31508" l="54491" r="71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90" t="3709" r="26601" b="65403"/>
          <a:stretch/>
        </p:blipFill>
        <p:spPr>
          <a:xfrm rot="17868300">
            <a:off x="2769744" y="4187321"/>
            <a:ext cx="953211" cy="140140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58E0477-E924-43AF-B860-1823A72FE0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27" b="62694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19" r="50000" b="34898"/>
          <a:stretch/>
        </p:blipFill>
        <p:spPr>
          <a:xfrm rot="1700679">
            <a:off x="7227552" y="1101131"/>
            <a:ext cx="1093629" cy="52674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C7208049-4C66-4A0A-9404-56682E940CE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5"/>
          <a:stretch/>
        </p:blipFill>
        <p:spPr>
          <a:xfrm>
            <a:off x="4850058" y="2318491"/>
            <a:ext cx="1668190" cy="101345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886F1B5-0D85-4C1C-AA49-F888D4614D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628" b="92712" l="28373" r="69637">
                        <a14:foregroundMark x1="49036" y1="48420" x2="49036" y2="48420"/>
                        <a14:foregroundMark x1="49605" y1="46993" x2="49700" y2="54485"/>
                        <a14:foregroundMark x1="48499" y1="39755" x2="48404" y2="47554"/>
                        <a14:foregroundMark x1="48404" y1="47554" x2="49605" y2="54587"/>
                        <a14:foregroundMark x1="49605" y1="54587" x2="49605" y2="54638"/>
                        <a14:foregroundMark x1="30521" y1="34200" x2="45024" y2="41947"/>
                        <a14:foregroundMark x1="53302" y1="17329" x2="53365" y2="26707"/>
                        <a14:foregroundMark x1="53365" y1="26707" x2="50774" y2="33996"/>
                        <a14:foregroundMark x1="50774" y1="33996" x2="42780" y2="40010"/>
                        <a14:foregroundMark x1="43191" y1="30683" x2="46003" y2="32620"/>
                        <a14:foregroundMark x1="53870" y1="19164" x2="52354" y2="34404"/>
                        <a14:foregroundMark x1="52354" y1="34404" x2="52259" y2="34557"/>
                        <a14:foregroundMark x1="54028" y1="31600" x2="54281" y2="17278"/>
                        <a14:foregroundMark x1="54281" y1="17278" x2="52259" y2="15392"/>
                        <a14:foregroundMark x1="52259" y1="15545" x2="56588" y2="15240"/>
                        <a14:foregroundMark x1="56588" y1="15240" x2="52259" y2="15138"/>
                        <a14:foregroundMark x1="52259" y1="15138" x2="52259" y2="15138"/>
                        <a14:foregroundMark x1="53460" y1="14628" x2="54660" y2="15545"/>
                        <a14:foregroundMark x1="32986" y1="33792" x2="28784" y2="30785"/>
                        <a14:foregroundMark x1="28784" y1="30785" x2="32733" y2="33741"/>
                        <a14:foregroundMark x1="32733" y1="33741" x2="28278" y2="33792"/>
                        <a14:foregroundMark x1="28278" y1="33792" x2="32733" y2="34200"/>
                        <a14:foregroundMark x1="32733" y1="34200" x2="28373" y2="34302"/>
                        <a14:foregroundMark x1="28373" y1="34302" x2="32954" y2="35576"/>
                        <a14:foregroundMark x1="32954" y1="35576" x2="32449" y2="38175"/>
                        <a14:foregroundMark x1="53712" y1="49337" x2="49605" y2="62793"/>
                        <a14:foregroundMark x1="50490" y1="62283" x2="46477" y2="87054"/>
                        <a14:foregroundMark x1="46477" y1="87054" x2="45845" y2="88277"/>
                        <a14:foregroundMark x1="54281" y1="59174" x2="64392" y2="72477"/>
                        <a14:foregroundMark x1="64392" y1="72477" x2="64392" y2="72477"/>
                        <a14:foregroundMark x1="61485" y1="62640" x2="68057" y2="71050"/>
                        <a14:foregroundMark x1="68215" y1="69011" x2="68626" y2="70031"/>
                        <a14:foregroundMark x1="68720" y1="69113" x2="68878" y2="71305"/>
                        <a14:foregroundMark x1="69100" y1="70183" x2="69352" y2="72375"/>
                        <a14:foregroundMark x1="69036" y1="71050" x2="69668" y2="71305"/>
                        <a14:foregroundMark x1="46003" y1="88940" x2="50521" y2="90214"/>
                        <a14:foregroundMark x1="50521" y1="90214" x2="45972" y2="91488"/>
                        <a14:foregroundMark x1="45972" y1="91488" x2="51216" y2="89602"/>
                        <a14:foregroundMark x1="51216" y1="89602" x2="45782" y2="90469"/>
                        <a14:foregroundMark x1="45782" y1="90469" x2="50553" y2="88277"/>
                        <a14:foregroundMark x1="50553" y1="88277" x2="44518" y2="89501"/>
                        <a14:foregroundMark x1="44518" y1="89501" x2="46635" y2="89297"/>
                        <a14:foregroundMark x1="50079" y1="92151" x2="44866" y2="92406"/>
                        <a14:foregroundMark x1="44866" y1="92406" x2="47678" y2="92712"/>
                        <a14:backgroundMark x1="28341" y1="43221" x2="32196" y2="47044"/>
                        <a14:backgroundMark x1="32196" y1="47044" x2="30995" y2="74312"/>
                        <a14:backgroundMark x1="32449" y1="43629" x2="32133" y2="74363"/>
                        <a14:backgroundMark x1="32133" y1="74363" x2="32038" y2="74567"/>
                        <a14:backgroundMark x1="32038" y1="42966" x2="33870" y2="49949"/>
                        <a14:backgroundMark x1="33870" y1="49949" x2="32986" y2="72783"/>
                        <a14:backgroundMark x1="32986" y1="72783" x2="32291" y2="43578"/>
                        <a14:backgroundMark x1="32291" y1="43578" x2="32196" y2="43476"/>
                        <a14:backgroundMark x1="31785" y1="41692" x2="31880" y2="42355"/>
                        <a14:backgroundMark x1="32354" y1="42202" x2="32133" y2="43629"/>
                        <a14:backgroundMark x1="32986" y1="42864" x2="32449" y2="43476"/>
                        <a14:backgroundMark x1="32986" y1="42457" x2="32828" y2="42966"/>
                        <a14:backgroundMark x1="36209" y1="12793" x2="35956" y2="28338"/>
                        <a14:backgroundMark x1="35956" y1="28338" x2="35261" y2="13252"/>
                        <a14:backgroundMark x1="35261" y1="13252" x2="35924" y2="20183"/>
                        <a14:backgroundMark x1="35924" y1="20183" x2="36145" y2="17329"/>
                        <a14:backgroundMark x1="43286" y1="13456" x2="44171" y2="20540"/>
                        <a14:backgroundMark x1="44171" y1="20540" x2="44044" y2="12487"/>
                        <a14:backgroundMark x1="44044" y1="12487" x2="43823" y2="17227"/>
                        <a14:backgroundMark x1="46635" y1="14781" x2="48152" y2="21560"/>
                        <a14:backgroundMark x1="48152" y1="21560" x2="47994" y2="13863"/>
                        <a14:backgroundMark x1="47994" y1="13863" x2="47046" y2="21356"/>
                        <a14:backgroundMark x1="47046" y1="21356" x2="47204" y2="18502"/>
                        <a14:backgroundMark x1="58294" y1="33537" x2="57883" y2="48420"/>
                        <a14:backgroundMark x1="57883" y1="48420" x2="58104" y2="41437"/>
                        <a14:backgroundMark x1="58104" y1="41437" x2="57883" y2="40928"/>
                        <a14:backgroundMark x1="61074" y1="37819" x2="61169" y2="53976"/>
                        <a14:backgroundMark x1="61169" y1="53976" x2="57662" y2="49490"/>
                        <a14:backgroundMark x1="57662" y1="49490" x2="61137" y2="53619"/>
                        <a14:backgroundMark x1="61137" y1="53619" x2="56682" y2="49796"/>
                        <a14:backgroundMark x1="56682" y1="49796" x2="58452" y2="4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58" t="13593" r="28868" b="17243"/>
          <a:stretch/>
        </p:blipFill>
        <p:spPr>
          <a:xfrm rot="590139" flipH="1">
            <a:off x="5306170" y="1589426"/>
            <a:ext cx="1260220" cy="1240016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84B04BD-AA73-4A2A-96F0-A1BC031467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97238" l="58862" r="80282">
                        <a14:foregroundMark x1="71919" y1="26352" x2="69777" y2="46030"/>
                        <a14:foregroundMark x1="69601" y1="42578" x2="58862" y2="93786"/>
                        <a14:foregroundMark x1="63265" y1="47871" x2="63351" y2="52704"/>
                        <a14:foregroundMark x1="62647" y1="13234" x2="63265" y2="47871"/>
                        <a14:foregroundMark x1="63351" y1="52704" x2="68486" y2="57422"/>
                        <a14:foregroundMark x1="68486" y1="57422" x2="75822" y2="41657"/>
                        <a14:foregroundMark x1="75822" y1="41657" x2="78433" y2="33372"/>
                        <a14:foregroundMark x1="78433" y1="33372" x2="74501" y2="13003"/>
                        <a14:foregroundMark x1="74501" y1="13003" x2="64583" y2="14039"/>
                        <a14:foregroundMark x1="64583" y1="14039" x2="62207" y2="25086"/>
                        <a14:foregroundMark x1="62207" y1="25086" x2="64730" y2="41082"/>
                        <a14:foregroundMark x1="64730" y1="41082" x2="70716" y2="49942"/>
                        <a14:foregroundMark x1="70716" y1="49942" x2="73768" y2="50288"/>
                        <a14:foregroundMark x1="75440" y1="16916" x2="74912" y2="4143"/>
                        <a14:foregroundMark x1="74912" y1="4143" x2="78492" y2="14269"/>
                        <a14:foregroundMark x1="78492" y1="14269" x2="76937" y2="23475"/>
                        <a14:foregroundMark x1="76937" y1="23475" x2="75293" y2="15535"/>
                        <a14:foregroundMark x1="75293" y1="15535" x2="75528" y2="10242"/>
                        <a14:foregroundMark x1="77758" y1="8055" x2="74941" y2="2877"/>
                        <a14:foregroundMark x1="74941" y1="2877" x2="74208" y2="3107"/>
                        <a14:foregroundMark x1="74971" y1="1956" x2="77788" y2="7250"/>
                        <a14:foregroundMark x1="77788" y1="7250" x2="78961" y2="13234"/>
                        <a14:foregroundMark x1="79255" y1="46951" x2="75558" y2="63291"/>
                        <a14:foregroundMark x1="77993" y1="41312" x2="79988" y2="49022"/>
                        <a14:foregroundMark x1="79988" y1="49022" x2="76467" y2="62831"/>
                        <a14:foregroundMark x1="79871" y1="43268" x2="79460" y2="54776"/>
                        <a14:foregroundMark x1="79460" y1="54776" x2="77465" y2="62486"/>
                        <a14:foregroundMark x1="77465" y1="62486" x2="77523" y2="59839"/>
                        <a14:foregroundMark x1="79607" y1="44304" x2="80311" y2="44534"/>
                        <a14:foregroundMark x1="60886" y1="94131" x2="60446" y2="92520"/>
                        <a14:foregroundMark x1="61326" y1="96203" x2="59859" y2="96203"/>
                        <a14:foregroundMark x1="59419" y1="95512" x2="61737" y2="97238"/>
                        <a14:backgroundMark x1="59507" y1="29919" x2="60563" y2="42348"/>
                        <a14:backgroundMark x1="60299" y1="27273" x2="61649" y2="47871"/>
                        <a14:backgroundMark x1="61062" y1="41542" x2="61737" y2="50288"/>
                        <a14:backgroundMark x1="61884" y1="41657" x2="62060" y2="51208"/>
                        <a14:backgroundMark x1="62148" y1="48331" x2="62148" y2="46490"/>
                        <a14:backgroundMark x1="62148" y1="50978" x2="61884" y2="42348"/>
                        <a14:backgroundMark x1="62331" y1="49622" x2="62119" y2="38895"/>
                        <a14:backgroundMark x1="62119" y1="38895" x2="61737" y2="37975"/>
                        <a14:backgroundMark x1="81133" y1="80783" x2="78932" y2="95857"/>
                        <a14:backgroundMark x1="80869" y1="83429" x2="78404" y2="96548"/>
                        <a14:backgroundMark x1="80399" y1="84120" x2="79049" y2="95052"/>
                        <a14:backgroundMark x1="80399" y1="84235" x2="79460" y2="93671"/>
                        <a14:backgroundMark x1="79460" y1="93671" x2="79871" y2="88262"/>
                        <a14:backgroundMark x1="80282" y1="84120" x2="78550" y2="94707"/>
                        <a14:backgroundMark x1="78550" y1="94707" x2="79636" y2="89413"/>
                        <a14:backgroundMark x1="62324" y1="47986" x2="62324" y2="47986"/>
                        <a14:backgroundMark x1="62295" y1="45915" x2="62324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18847"/>
          <a:stretch/>
        </p:blipFill>
        <p:spPr>
          <a:xfrm rot="162504">
            <a:off x="8448327" y="4426467"/>
            <a:ext cx="715397" cy="81597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69B57DB-6E91-450F-87B8-F6D26B9CF3A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2" b="97929" l="19308" r="41784">
                        <a14:foregroundMark x1="30516" y1="31991" x2="29167" y2="53049"/>
                        <a14:foregroundMark x1="29724" y1="46145" x2="26291" y2="68124"/>
                        <a14:foregroundMark x1="26291" y1="68124" x2="22653" y2="74223"/>
                        <a14:foregroundMark x1="22653" y1="74223" x2="21303" y2="79977"/>
                        <a14:foregroundMark x1="28286" y1="52244" x2="22330" y2="92175"/>
                        <a14:foregroundMark x1="22330" y1="92175" x2="20775" y2="97929"/>
                        <a14:foregroundMark x1="22770" y1="79171" x2="19308" y2="88377"/>
                        <a14:foregroundMark x1="19308" y1="88377" x2="21068" y2="96203"/>
                        <a14:foregroundMark x1="21068" y1="96203" x2="21185" y2="95627"/>
                        <a14:foregroundMark x1="29548" y1="16571" x2="27025" y2="26122"/>
                        <a14:foregroundMark x1="27025" y1="26122" x2="29959" y2="27618"/>
                        <a14:foregroundMark x1="29959" y1="27618" x2="31984" y2="26928"/>
                        <a14:foregroundMark x1="29900" y1="10587" x2="26320" y2="24166"/>
                        <a14:foregroundMark x1="26320" y1="24166" x2="28991" y2="16916"/>
                        <a14:foregroundMark x1="29577" y1="9321" x2="28316" y2="16801"/>
                        <a14:foregroundMark x1="29577" y1="9666" x2="30399" y2="14269"/>
                        <a14:foregroundMark x1="30340" y1="12658" x2="29489" y2="8400"/>
                        <a14:foregroundMark x1="29754" y1="9551" x2="29988" y2="10587"/>
                        <a14:foregroundMark x1="30810" y1="10702" x2="29900" y2="10012"/>
                        <a14:foregroundMark x1="37177" y1="8055" x2="35299" y2="19793"/>
                        <a14:foregroundMark x1="35299" y1="19793" x2="35857" y2="21749"/>
                        <a14:foregroundMark x1="35945" y1="4373" x2="38234" y2="9206"/>
                        <a14:foregroundMark x1="38234" y1="9206" x2="37793" y2="20023"/>
                        <a14:foregroundMark x1="34859" y1="2992" x2="37529" y2="4373"/>
                        <a14:foregroundMark x1="37529" y1="4373" x2="38644" y2="17261"/>
                        <a14:foregroundMark x1="38644" y1="17261" x2="38615" y2="18412"/>
                        <a14:foregroundMark x1="41109" y1="28999" x2="40288" y2="35558"/>
                        <a14:foregroundMark x1="41285" y1="25086" x2="41784" y2="26007"/>
                        <a14:backgroundMark x1="18867" y1="7940" x2="19337" y2="13924"/>
                        <a14:backgroundMark x1="19278" y1="10242" x2="19337" y2="15765"/>
                        <a14:backgroundMark x1="19366" y1="9321" x2="19542" y2="13809"/>
                        <a14:backgroundMark x1="19513" y1="9321" x2="19513" y2="15880"/>
                        <a14:backgroundMark x1="19689" y1="7710" x2="19366" y2="7250"/>
                        <a14:backgroundMark x1="19278" y1="10702" x2="19542" y2="7595"/>
                        <a14:backgroundMark x1="17782" y1="0" x2="17782" y2="0"/>
                        <a14:backgroundMark x1="42107" y1="86766" x2="39789" y2="95627"/>
                        <a14:backgroundMark x1="41109" y1="82624" x2="39261" y2="93786"/>
                        <a14:backgroundMark x1="19014" y1="4258" x2="19894" y2="17146"/>
                        <a14:backgroundMark x1="19894" y1="17146" x2="18427" y2="8170"/>
                        <a14:backgroundMark x1="18427" y1="8170" x2="20012" y2="4718"/>
                        <a14:backgroundMark x1="41315" y1="76985" x2="41403" y2="78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0" r="58354"/>
          <a:stretch/>
        </p:blipFill>
        <p:spPr>
          <a:xfrm rot="18463342">
            <a:off x="8922722" y="184672"/>
            <a:ext cx="572973" cy="65353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7DD331-389B-4766-B88F-BF3494F9E905}"/>
              </a:ext>
            </a:extLst>
          </p:cNvPr>
          <p:cNvSpPr/>
          <p:nvPr/>
        </p:nvSpPr>
        <p:spPr>
          <a:xfrm>
            <a:off x="-13034" y="-2"/>
            <a:ext cx="12205034" cy="6858000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4356BCA-92B2-4FC3-B9CB-FA004ED7B412}"/>
              </a:ext>
            </a:extLst>
          </p:cNvPr>
          <p:cNvSpPr/>
          <p:nvPr/>
        </p:nvSpPr>
        <p:spPr>
          <a:xfrm>
            <a:off x="354784" y="1442907"/>
            <a:ext cx="3571263" cy="255864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2B3AF421-AD38-442B-9DCC-8D15234C955F}"/>
              </a:ext>
            </a:extLst>
          </p:cNvPr>
          <p:cNvSpPr/>
          <p:nvPr/>
        </p:nvSpPr>
        <p:spPr>
          <a:xfrm>
            <a:off x="181155" y="1208995"/>
            <a:ext cx="540000" cy="540000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4E4456E-9805-4266-A76D-4E1C009C1F22}"/>
              </a:ext>
            </a:extLst>
          </p:cNvPr>
          <p:cNvSpPr/>
          <p:nvPr/>
        </p:nvSpPr>
        <p:spPr>
          <a:xfrm>
            <a:off x="1326457" y="1512658"/>
            <a:ext cx="1592890" cy="2418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5D5C3A7-35BE-4093-A124-7168086FA475}"/>
              </a:ext>
            </a:extLst>
          </p:cNvPr>
          <p:cNvSpPr/>
          <p:nvPr/>
        </p:nvSpPr>
        <p:spPr>
          <a:xfrm>
            <a:off x="1448436" y="1512658"/>
            <a:ext cx="1370244" cy="24182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93526DC9-AB24-4AC6-8A87-1B83D8B45E6B}"/>
              </a:ext>
            </a:extLst>
          </p:cNvPr>
          <p:cNvSpPr/>
          <p:nvPr/>
        </p:nvSpPr>
        <p:spPr>
          <a:xfrm>
            <a:off x="1347769" y="3410785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51576D46-3A56-4963-96B8-003FAF98ADBD}"/>
              </a:ext>
            </a:extLst>
          </p:cNvPr>
          <p:cNvSpPr/>
          <p:nvPr/>
        </p:nvSpPr>
        <p:spPr>
          <a:xfrm>
            <a:off x="1570076" y="3410785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E4A5EFC3-64ED-4648-B68B-402666F75C9A}"/>
              </a:ext>
            </a:extLst>
          </p:cNvPr>
          <p:cNvSpPr/>
          <p:nvPr/>
        </p:nvSpPr>
        <p:spPr>
          <a:xfrm>
            <a:off x="1794437" y="3410785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21E92A37-B62B-4E9A-9EE6-02CE25424B0D}"/>
              </a:ext>
            </a:extLst>
          </p:cNvPr>
          <p:cNvSpPr/>
          <p:nvPr/>
        </p:nvSpPr>
        <p:spPr>
          <a:xfrm>
            <a:off x="2017900" y="3413608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7C0B9329-8498-41D5-8696-7A585D570118}"/>
              </a:ext>
            </a:extLst>
          </p:cNvPr>
          <p:cNvSpPr/>
          <p:nvPr/>
        </p:nvSpPr>
        <p:spPr>
          <a:xfrm>
            <a:off x="2255047" y="3413608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>
            <a:extLst>
              <a:ext uri="{FF2B5EF4-FFF2-40B4-BE49-F238E27FC236}">
                <a16:creationId xmlns:a16="http://schemas.microsoft.com/office/drawing/2014/main" id="{12085B50-65C6-46D9-963C-2035388C9E0A}"/>
              </a:ext>
            </a:extLst>
          </p:cNvPr>
          <p:cNvSpPr/>
          <p:nvPr/>
        </p:nvSpPr>
        <p:spPr>
          <a:xfrm>
            <a:off x="2469869" y="3413608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49AC0724-F52C-4028-9D43-21C365C46DA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97238" l="58862" r="80282">
                        <a14:foregroundMark x1="71919" y1="26352" x2="69777" y2="46030"/>
                        <a14:foregroundMark x1="69601" y1="42578" x2="58862" y2="93786"/>
                        <a14:foregroundMark x1="63265" y1="47871" x2="63351" y2="52704"/>
                        <a14:foregroundMark x1="62647" y1="13234" x2="63265" y2="47871"/>
                        <a14:foregroundMark x1="63351" y1="52704" x2="68486" y2="57422"/>
                        <a14:foregroundMark x1="68486" y1="57422" x2="75822" y2="41657"/>
                        <a14:foregroundMark x1="75822" y1="41657" x2="78433" y2="33372"/>
                        <a14:foregroundMark x1="78433" y1="33372" x2="74501" y2="13003"/>
                        <a14:foregroundMark x1="74501" y1="13003" x2="64583" y2="14039"/>
                        <a14:foregroundMark x1="64583" y1="14039" x2="62207" y2="25086"/>
                        <a14:foregroundMark x1="62207" y1="25086" x2="64730" y2="41082"/>
                        <a14:foregroundMark x1="64730" y1="41082" x2="70716" y2="49942"/>
                        <a14:foregroundMark x1="70716" y1="49942" x2="73768" y2="50288"/>
                        <a14:foregroundMark x1="75440" y1="16916" x2="74912" y2="4143"/>
                        <a14:foregroundMark x1="74912" y1="4143" x2="78492" y2="14269"/>
                        <a14:foregroundMark x1="78492" y1="14269" x2="76937" y2="23475"/>
                        <a14:foregroundMark x1="76937" y1="23475" x2="75293" y2="15535"/>
                        <a14:foregroundMark x1="75293" y1="15535" x2="75528" y2="10242"/>
                        <a14:foregroundMark x1="77758" y1="8055" x2="74941" y2="2877"/>
                        <a14:foregroundMark x1="74941" y1="2877" x2="74208" y2="3107"/>
                        <a14:foregroundMark x1="74971" y1="1956" x2="77788" y2="7250"/>
                        <a14:foregroundMark x1="77788" y1="7250" x2="78961" y2="13234"/>
                        <a14:foregroundMark x1="79255" y1="46951" x2="75558" y2="63291"/>
                        <a14:foregroundMark x1="77993" y1="41312" x2="79988" y2="49022"/>
                        <a14:foregroundMark x1="79988" y1="49022" x2="76467" y2="62831"/>
                        <a14:foregroundMark x1="79871" y1="43268" x2="79460" y2="54776"/>
                        <a14:foregroundMark x1="79460" y1="54776" x2="77465" y2="62486"/>
                        <a14:foregroundMark x1="77465" y1="62486" x2="77523" y2="59839"/>
                        <a14:foregroundMark x1="79607" y1="44304" x2="80311" y2="44534"/>
                        <a14:foregroundMark x1="60886" y1="94131" x2="60446" y2="92520"/>
                        <a14:foregroundMark x1="61326" y1="96203" x2="59859" y2="96203"/>
                        <a14:foregroundMark x1="59419" y1="95512" x2="61737" y2="97238"/>
                        <a14:backgroundMark x1="59507" y1="29919" x2="60563" y2="42348"/>
                        <a14:backgroundMark x1="60299" y1="27273" x2="61649" y2="47871"/>
                        <a14:backgroundMark x1="61062" y1="41542" x2="61737" y2="50288"/>
                        <a14:backgroundMark x1="61884" y1="41657" x2="62060" y2="51208"/>
                        <a14:backgroundMark x1="62148" y1="48331" x2="62148" y2="46490"/>
                        <a14:backgroundMark x1="62148" y1="50978" x2="61884" y2="42348"/>
                        <a14:backgroundMark x1="62331" y1="49622" x2="62119" y2="38895"/>
                        <a14:backgroundMark x1="62119" y1="38895" x2="61737" y2="37975"/>
                        <a14:backgroundMark x1="81133" y1="80783" x2="78932" y2="95857"/>
                        <a14:backgroundMark x1="80869" y1="83429" x2="78404" y2="96548"/>
                        <a14:backgroundMark x1="80399" y1="84120" x2="79049" y2="95052"/>
                        <a14:backgroundMark x1="80399" y1="84235" x2="79460" y2="93671"/>
                        <a14:backgroundMark x1="79460" y1="93671" x2="79871" y2="88262"/>
                        <a14:backgroundMark x1="80282" y1="84120" x2="78550" y2="94707"/>
                        <a14:backgroundMark x1="78550" y1="94707" x2="79636" y2="89413"/>
                        <a14:backgroundMark x1="62324" y1="47986" x2="62324" y2="47986"/>
                        <a14:backgroundMark x1="62295" y1="45915" x2="62324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18847"/>
          <a:stretch/>
        </p:blipFill>
        <p:spPr>
          <a:xfrm rot="19721781">
            <a:off x="1539547" y="2709355"/>
            <a:ext cx="359846" cy="410438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145BE53-24DC-475E-A849-86E1CDC8C431}"/>
              </a:ext>
            </a:extLst>
          </p:cNvPr>
          <p:cNvSpPr txBox="1"/>
          <p:nvPr/>
        </p:nvSpPr>
        <p:spPr>
          <a:xfrm>
            <a:off x="1562072" y="2365507"/>
            <a:ext cx="27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B1D0BFAF-4547-453A-936D-FD29FF11B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9687110">
            <a:off x="2341473" y="2364638"/>
            <a:ext cx="332768" cy="379554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6A34F1-8F40-4902-82EB-431467264132}"/>
              </a:ext>
            </a:extLst>
          </p:cNvPr>
          <p:cNvSpPr txBox="1"/>
          <p:nvPr/>
        </p:nvSpPr>
        <p:spPr>
          <a:xfrm>
            <a:off x="2355985" y="2008231"/>
            <a:ext cx="2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0A14FA9-9001-4E0C-BB14-1BF827E379AF}"/>
              </a:ext>
            </a:extLst>
          </p:cNvPr>
          <p:cNvSpPr/>
          <p:nvPr/>
        </p:nvSpPr>
        <p:spPr>
          <a:xfrm rot="1132488">
            <a:off x="2401230" y="1881313"/>
            <a:ext cx="483036" cy="8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F8DDEEA-08CD-421D-B717-0723BCC990B3}"/>
              </a:ext>
            </a:extLst>
          </p:cNvPr>
          <p:cNvSpPr/>
          <p:nvPr/>
        </p:nvSpPr>
        <p:spPr>
          <a:xfrm rot="20603223">
            <a:off x="1424624" y="1881313"/>
            <a:ext cx="483036" cy="8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A66860A8-00FD-46CC-A09D-A095EC6EFBB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7718" b="87517" l="33567" r="39931">
                        <a14:foregroundMark x1="36698" y1="86555" x2="36698" y2="86555"/>
                        <a14:backgroundMark x1="34204" y1="82689" x2="34204" y2="82689"/>
                        <a14:backgroundMark x1="34086" y1="82689" x2="34086" y2="82689"/>
                        <a14:backgroundMark x1="34204" y1="82689" x2="34204" y2="8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2" t="76493" r="59274" b="11258"/>
          <a:stretch/>
        </p:blipFill>
        <p:spPr>
          <a:xfrm rot="7791573">
            <a:off x="2473362" y="1767746"/>
            <a:ext cx="342026" cy="352552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773BDE07-BDE2-4E4B-959E-3B64E52D8A8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7718" b="87517" l="33567" r="39931">
                        <a14:foregroundMark x1="36698" y1="86555" x2="36698" y2="86555"/>
                        <a14:backgroundMark x1="34204" y1="82689" x2="34204" y2="82689"/>
                        <a14:backgroundMark x1="34086" y1="82689" x2="34086" y2="82689"/>
                        <a14:backgroundMark x1="34204" y1="82689" x2="34204" y2="8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2" t="76493" r="59274" b="11258"/>
          <a:stretch/>
        </p:blipFill>
        <p:spPr>
          <a:xfrm rot="15573183">
            <a:off x="1487106" y="1759437"/>
            <a:ext cx="342026" cy="352552"/>
          </a:xfrm>
          <a:prstGeom prst="rect">
            <a:avLst/>
          </a:prstGeom>
        </p:spPr>
      </p:pic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2C132506-C1F1-40CA-91C2-5002BA0FB69E}"/>
              </a:ext>
            </a:extLst>
          </p:cNvPr>
          <p:cNvCxnSpPr>
            <a:cxnSpLocks/>
          </p:cNvCxnSpPr>
          <p:nvPr/>
        </p:nvCxnSpPr>
        <p:spPr>
          <a:xfrm flipV="1">
            <a:off x="1763274" y="1842844"/>
            <a:ext cx="340478" cy="589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2E349132-C7A0-48C5-A2A9-D33F71C6633E}"/>
              </a:ext>
            </a:extLst>
          </p:cNvPr>
          <p:cNvCxnSpPr>
            <a:cxnSpLocks/>
          </p:cNvCxnSpPr>
          <p:nvPr/>
        </p:nvCxnSpPr>
        <p:spPr>
          <a:xfrm flipH="1" flipV="1">
            <a:off x="2222202" y="1842844"/>
            <a:ext cx="185814" cy="374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図 45">
            <a:extLst>
              <a:ext uri="{FF2B5EF4-FFF2-40B4-BE49-F238E27FC236}">
                <a16:creationId xmlns:a16="http://schemas.microsoft.com/office/drawing/2014/main" id="{9CF6BB63-940C-4BAF-AAF3-0143B2385119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350369" y="2677392"/>
            <a:ext cx="1504451" cy="996301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CD80F8E-CFA7-42B4-B5F5-8CEF892E2C81}"/>
              </a:ext>
            </a:extLst>
          </p:cNvPr>
          <p:cNvSpPr txBox="1"/>
          <p:nvPr/>
        </p:nvSpPr>
        <p:spPr>
          <a:xfrm>
            <a:off x="2327938" y="3003595"/>
            <a:ext cx="1484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ここを抜けたらアイテムを当ててやろう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BC0BE9CA-C07D-4773-BCB2-8CEFC911FB6A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913" y="3006478"/>
            <a:ext cx="1365227" cy="996301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52A9BD5-7BAA-477E-B393-8BE4BFAEC7BD}"/>
              </a:ext>
            </a:extLst>
          </p:cNvPr>
          <p:cNvSpPr txBox="1"/>
          <p:nvPr/>
        </p:nvSpPr>
        <p:spPr>
          <a:xfrm>
            <a:off x="624584" y="3226891"/>
            <a:ext cx="13396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アイテムを当てられるかもしれないから遅れていこう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CAF15B75-34B6-46C7-AB22-A934EB124636}"/>
              </a:ext>
            </a:extLst>
          </p:cNvPr>
          <p:cNvSpPr/>
          <p:nvPr/>
        </p:nvSpPr>
        <p:spPr>
          <a:xfrm>
            <a:off x="8314735" y="4244830"/>
            <a:ext cx="3571263" cy="255864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フローチャート: 結合子 77">
            <a:extLst>
              <a:ext uri="{FF2B5EF4-FFF2-40B4-BE49-F238E27FC236}">
                <a16:creationId xmlns:a16="http://schemas.microsoft.com/office/drawing/2014/main" id="{9BA12BB2-C6A3-44E0-80DC-D07C2A50E101}"/>
              </a:ext>
            </a:extLst>
          </p:cNvPr>
          <p:cNvSpPr/>
          <p:nvPr/>
        </p:nvSpPr>
        <p:spPr>
          <a:xfrm>
            <a:off x="8097406" y="4006170"/>
            <a:ext cx="540000" cy="540000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６</a:t>
            </a:r>
            <a:endParaRPr kumimoji="1" lang="ja-JP" altLang="en-US" dirty="0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E61BB75-E9F2-49E5-B9CB-E102D845BF74}"/>
              </a:ext>
            </a:extLst>
          </p:cNvPr>
          <p:cNvSpPr/>
          <p:nvPr/>
        </p:nvSpPr>
        <p:spPr>
          <a:xfrm>
            <a:off x="9371469" y="4313296"/>
            <a:ext cx="1592890" cy="2418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E84DE891-8531-4CA0-8CB0-7E80B2F27D1F}"/>
              </a:ext>
            </a:extLst>
          </p:cNvPr>
          <p:cNvSpPr/>
          <p:nvPr/>
        </p:nvSpPr>
        <p:spPr>
          <a:xfrm>
            <a:off x="9482792" y="4313296"/>
            <a:ext cx="1370244" cy="24182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二等辺三角形 80">
            <a:extLst>
              <a:ext uri="{FF2B5EF4-FFF2-40B4-BE49-F238E27FC236}">
                <a16:creationId xmlns:a16="http://schemas.microsoft.com/office/drawing/2014/main" id="{9794C545-0009-4060-8BA2-86237189582B}"/>
              </a:ext>
            </a:extLst>
          </p:cNvPr>
          <p:cNvSpPr/>
          <p:nvPr/>
        </p:nvSpPr>
        <p:spPr>
          <a:xfrm>
            <a:off x="9423671" y="6211423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二等辺三角形 81">
            <a:extLst>
              <a:ext uri="{FF2B5EF4-FFF2-40B4-BE49-F238E27FC236}">
                <a16:creationId xmlns:a16="http://schemas.microsoft.com/office/drawing/2014/main" id="{BD5B3684-3680-4DC4-805A-2D6F3DAF3243}"/>
              </a:ext>
            </a:extLst>
          </p:cNvPr>
          <p:cNvSpPr/>
          <p:nvPr/>
        </p:nvSpPr>
        <p:spPr>
          <a:xfrm>
            <a:off x="9581997" y="6211423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二等辺三角形 82">
            <a:extLst>
              <a:ext uri="{FF2B5EF4-FFF2-40B4-BE49-F238E27FC236}">
                <a16:creationId xmlns:a16="http://schemas.microsoft.com/office/drawing/2014/main" id="{F04E5D7B-1DEB-4241-873C-F2D15C929212}"/>
              </a:ext>
            </a:extLst>
          </p:cNvPr>
          <p:cNvSpPr/>
          <p:nvPr/>
        </p:nvSpPr>
        <p:spPr>
          <a:xfrm>
            <a:off x="9808231" y="6211423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二等辺三角形 83">
            <a:extLst>
              <a:ext uri="{FF2B5EF4-FFF2-40B4-BE49-F238E27FC236}">
                <a16:creationId xmlns:a16="http://schemas.microsoft.com/office/drawing/2014/main" id="{FCB9444B-361E-4AAA-B1BA-4ACD12FA282E}"/>
              </a:ext>
            </a:extLst>
          </p:cNvPr>
          <p:cNvSpPr/>
          <p:nvPr/>
        </p:nvSpPr>
        <p:spPr>
          <a:xfrm>
            <a:off x="10000511" y="6211423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二等辺三角形 84">
            <a:extLst>
              <a:ext uri="{FF2B5EF4-FFF2-40B4-BE49-F238E27FC236}">
                <a16:creationId xmlns:a16="http://schemas.microsoft.com/office/drawing/2014/main" id="{FD162053-F068-4197-ABCF-53490A2D305A}"/>
              </a:ext>
            </a:extLst>
          </p:cNvPr>
          <p:cNvSpPr/>
          <p:nvPr/>
        </p:nvSpPr>
        <p:spPr>
          <a:xfrm>
            <a:off x="10192791" y="6211423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二等辺三角形 85">
            <a:extLst>
              <a:ext uri="{FF2B5EF4-FFF2-40B4-BE49-F238E27FC236}">
                <a16:creationId xmlns:a16="http://schemas.microsoft.com/office/drawing/2014/main" id="{FE39EA29-96A5-4651-948F-17E98655F54C}"/>
              </a:ext>
            </a:extLst>
          </p:cNvPr>
          <p:cNvSpPr/>
          <p:nvPr/>
        </p:nvSpPr>
        <p:spPr>
          <a:xfrm>
            <a:off x="10385071" y="6211423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二等辺三角形 86">
            <a:extLst>
              <a:ext uri="{FF2B5EF4-FFF2-40B4-BE49-F238E27FC236}">
                <a16:creationId xmlns:a16="http://schemas.microsoft.com/office/drawing/2014/main" id="{944D91F2-96A3-4207-B031-B9732624C559}"/>
              </a:ext>
            </a:extLst>
          </p:cNvPr>
          <p:cNvSpPr/>
          <p:nvPr/>
        </p:nvSpPr>
        <p:spPr>
          <a:xfrm>
            <a:off x="10577351" y="6211423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二等辺三角形 87">
            <a:extLst>
              <a:ext uri="{FF2B5EF4-FFF2-40B4-BE49-F238E27FC236}">
                <a16:creationId xmlns:a16="http://schemas.microsoft.com/office/drawing/2014/main" id="{8E86BAC3-8547-400C-99CE-C1798081D44B}"/>
              </a:ext>
            </a:extLst>
          </p:cNvPr>
          <p:cNvSpPr/>
          <p:nvPr/>
        </p:nvSpPr>
        <p:spPr>
          <a:xfrm>
            <a:off x="10703283" y="6211423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53C3967C-7999-4DF4-AA64-CD738240D9F7}"/>
              </a:ext>
            </a:extLst>
          </p:cNvPr>
          <p:cNvSpPr/>
          <p:nvPr/>
        </p:nvSpPr>
        <p:spPr>
          <a:xfrm>
            <a:off x="354784" y="4235461"/>
            <a:ext cx="3571263" cy="255864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フローチャート: 結合子 101">
            <a:extLst>
              <a:ext uri="{FF2B5EF4-FFF2-40B4-BE49-F238E27FC236}">
                <a16:creationId xmlns:a16="http://schemas.microsoft.com/office/drawing/2014/main" id="{6D614759-A897-4847-B925-F49F36CC6728}"/>
              </a:ext>
            </a:extLst>
          </p:cNvPr>
          <p:cNvSpPr/>
          <p:nvPr/>
        </p:nvSpPr>
        <p:spPr>
          <a:xfrm>
            <a:off x="179443" y="4000973"/>
            <a:ext cx="540000" cy="540000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４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5413A1AB-B99C-451C-B4AE-E9636555A608}"/>
              </a:ext>
            </a:extLst>
          </p:cNvPr>
          <p:cNvSpPr/>
          <p:nvPr/>
        </p:nvSpPr>
        <p:spPr>
          <a:xfrm>
            <a:off x="1131000" y="4297945"/>
            <a:ext cx="1592890" cy="2418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5D4BFB5C-9BE6-4CED-A25F-9A2207AFCE2F}"/>
              </a:ext>
            </a:extLst>
          </p:cNvPr>
          <p:cNvSpPr/>
          <p:nvPr/>
        </p:nvSpPr>
        <p:spPr>
          <a:xfrm>
            <a:off x="1242323" y="4297946"/>
            <a:ext cx="1370244" cy="24182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二等辺三角形 104">
            <a:extLst>
              <a:ext uri="{FF2B5EF4-FFF2-40B4-BE49-F238E27FC236}">
                <a16:creationId xmlns:a16="http://schemas.microsoft.com/office/drawing/2014/main" id="{F0DD0639-231A-4A0A-A059-18077B7669D6}"/>
              </a:ext>
            </a:extLst>
          </p:cNvPr>
          <p:cNvSpPr/>
          <p:nvPr/>
        </p:nvSpPr>
        <p:spPr>
          <a:xfrm>
            <a:off x="1223438" y="6199428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二等辺三角形 105">
            <a:extLst>
              <a:ext uri="{FF2B5EF4-FFF2-40B4-BE49-F238E27FC236}">
                <a16:creationId xmlns:a16="http://schemas.microsoft.com/office/drawing/2014/main" id="{A430EA93-400E-4085-BEDB-10A78C49924E}"/>
              </a:ext>
            </a:extLst>
          </p:cNvPr>
          <p:cNvSpPr/>
          <p:nvPr/>
        </p:nvSpPr>
        <p:spPr>
          <a:xfrm>
            <a:off x="1441335" y="6199428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二等辺三角形 106">
            <a:extLst>
              <a:ext uri="{FF2B5EF4-FFF2-40B4-BE49-F238E27FC236}">
                <a16:creationId xmlns:a16="http://schemas.microsoft.com/office/drawing/2014/main" id="{8477E3AB-7C18-4F82-9AB1-6A9DFE431270}"/>
              </a:ext>
            </a:extLst>
          </p:cNvPr>
          <p:cNvSpPr/>
          <p:nvPr/>
        </p:nvSpPr>
        <p:spPr>
          <a:xfrm>
            <a:off x="1637942" y="6199428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二等辺三角形 107">
            <a:extLst>
              <a:ext uri="{FF2B5EF4-FFF2-40B4-BE49-F238E27FC236}">
                <a16:creationId xmlns:a16="http://schemas.microsoft.com/office/drawing/2014/main" id="{0FB5FE86-014D-4200-9A63-FCAEC1E936F3}"/>
              </a:ext>
            </a:extLst>
          </p:cNvPr>
          <p:cNvSpPr/>
          <p:nvPr/>
        </p:nvSpPr>
        <p:spPr>
          <a:xfrm>
            <a:off x="1825541" y="6196073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二等辺三角形 108">
            <a:extLst>
              <a:ext uri="{FF2B5EF4-FFF2-40B4-BE49-F238E27FC236}">
                <a16:creationId xmlns:a16="http://schemas.microsoft.com/office/drawing/2014/main" id="{4A4636C5-E7F2-439E-A8C7-C2AF4FA97245}"/>
              </a:ext>
            </a:extLst>
          </p:cNvPr>
          <p:cNvSpPr/>
          <p:nvPr/>
        </p:nvSpPr>
        <p:spPr>
          <a:xfrm>
            <a:off x="2013704" y="6198396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二等辺三角形 109">
            <a:extLst>
              <a:ext uri="{FF2B5EF4-FFF2-40B4-BE49-F238E27FC236}">
                <a16:creationId xmlns:a16="http://schemas.microsoft.com/office/drawing/2014/main" id="{9F356C37-B868-4A29-AA45-0B89AD88E679}"/>
              </a:ext>
            </a:extLst>
          </p:cNvPr>
          <p:cNvSpPr/>
          <p:nvPr/>
        </p:nvSpPr>
        <p:spPr>
          <a:xfrm>
            <a:off x="2202574" y="6196073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二等辺三角形 110">
            <a:extLst>
              <a:ext uri="{FF2B5EF4-FFF2-40B4-BE49-F238E27FC236}">
                <a16:creationId xmlns:a16="http://schemas.microsoft.com/office/drawing/2014/main" id="{36035089-93FF-4B9E-95C3-C92C130227FB}"/>
              </a:ext>
            </a:extLst>
          </p:cNvPr>
          <p:cNvSpPr/>
          <p:nvPr/>
        </p:nvSpPr>
        <p:spPr>
          <a:xfrm>
            <a:off x="2382477" y="6196073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C5ABB0EF-03C4-49F0-940E-1C1F1F1FE273}"/>
              </a:ext>
            </a:extLst>
          </p:cNvPr>
          <p:cNvSpPr/>
          <p:nvPr/>
        </p:nvSpPr>
        <p:spPr>
          <a:xfrm>
            <a:off x="4310368" y="4235461"/>
            <a:ext cx="3571263" cy="255864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2" name="フローチャート: 結合子 121">
            <a:extLst>
              <a:ext uri="{FF2B5EF4-FFF2-40B4-BE49-F238E27FC236}">
                <a16:creationId xmlns:a16="http://schemas.microsoft.com/office/drawing/2014/main" id="{5BBCB64C-0B25-4004-9A8F-75FB7C3170BE}"/>
              </a:ext>
            </a:extLst>
          </p:cNvPr>
          <p:cNvSpPr/>
          <p:nvPr/>
        </p:nvSpPr>
        <p:spPr>
          <a:xfrm>
            <a:off x="4038780" y="4060507"/>
            <a:ext cx="540000" cy="540000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５</a:t>
            </a: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F2DF735D-56C5-44AF-AA2A-B278A059397E}"/>
              </a:ext>
            </a:extLst>
          </p:cNvPr>
          <p:cNvSpPr/>
          <p:nvPr/>
        </p:nvSpPr>
        <p:spPr>
          <a:xfrm>
            <a:off x="5216140" y="4302274"/>
            <a:ext cx="1592890" cy="2418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DE355985-C9F4-4811-A840-CB9A467A911C}"/>
              </a:ext>
            </a:extLst>
          </p:cNvPr>
          <p:cNvSpPr/>
          <p:nvPr/>
        </p:nvSpPr>
        <p:spPr>
          <a:xfrm>
            <a:off x="5330521" y="4302273"/>
            <a:ext cx="1370244" cy="24182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二等辺三角形 125">
            <a:extLst>
              <a:ext uri="{FF2B5EF4-FFF2-40B4-BE49-F238E27FC236}">
                <a16:creationId xmlns:a16="http://schemas.microsoft.com/office/drawing/2014/main" id="{C8011D95-19B7-4DF1-81F6-5DFC028C39FF}"/>
              </a:ext>
            </a:extLst>
          </p:cNvPr>
          <p:cNvSpPr/>
          <p:nvPr/>
        </p:nvSpPr>
        <p:spPr>
          <a:xfrm>
            <a:off x="5264784" y="6200401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二等辺三角形 126">
            <a:extLst>
              <a:ext uri="{FF2B5EF4-FFF2-40B4-BE49-F238E27FC236}">
                <a16:creationId xmlns:a16="http://schemas.microsoft.com/office/drawing/2014/main" id="{21685979-2263-4B89-98EA-C6D2AF9B25C8}"/>
              </a:ext>
            </a:extLst>
          </p:cNvPr>
          <p:cNvSpPr/>
          <p:nvPr/>
        </p:nvSpPr>
        <p:spPr>
          <a:xfrm>
            <a:off x="5728876" y="6200401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二等辺三角形 127">
            <a:extLst>
              <a:ext uri="{FF2B5EF4-FFF2-40B4-BE49-F238E27FC236}">
                <a16:creationId xmlns:a16="http://schemas.microsoft.com/office/drawing/2014/main" id="{6EFA571E-45D0-4EBD-8806-36D2D39A1106}"/>
              </a:ext>
            </a:extLst>
          </p:cNvPr>
          <p:cNvSpPr/>
          <p:nvPr/>
        </p:nvSpPr>
        <p:spPr>
          <a:xfrm>
            <a:off x="5490113" y="6200401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二等辺三角形 128">
            <a:extLst>
              <a:ext uri="{FF2B5EF4-FFF2-40B4-BE49-F238E27FC236}">
                <a16:creationId xmlns:a16="http://schemas.microsoft.com/office/drawing/2014/main" id="{2867D232-DE8B-4103-A52E-85B37B7DDAFA}"/>
              </a:ext>
            </a:extLst>
          </p:cNvPr>
          <p:cNvSpPr/>
          <p:nvPr/>
        </p:nvSpPr>
        <p:spPr>
          <a:xfrm>
            <a:off x="5956623" y="6200401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二等辺三角形 129">
            <a:extLst>
              <a:ext uri="{FF2B5EF4-FFF2-40B4-BE49-F238E27FC236}">
                <a16:creationId xmlns:a16="http://schemas.microsoft.com/office/drawing/2014/main" id="{816775EF-10C1-49A2-BDE5-C8E5BCE65343}"/>
              </a:ext>
            </a:extLst>
          </p:cNvPr>
          <p:cNvSpPr/>
          <p:nvPr/>
        </p:nvSpPr>
        <p:spPr>
          <a:xfrm>
            <a:off x="6184370" y="6200401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二等辺三角形 130">
            <a:extLst>
              <a:ext uri="{FF2B5EF4-FFF2-40B4-BE49-F238E27FC236}">
                <a16:creationId xmlns:a16="http://schemas.microsoft.com/office/drawing/2014/main" id="{59EF63B5-C211-4771-8A90-00740DE68A66}"/>
              </a:ext>
            </a:extLst>
          </p:cNvPr>
          <p:cNvSpPr/>
          <p:nvPr/>
        </p:nvSpPr>
        <p:spPr>
          <a:xfrm>
            <a:off x="6412117" y="6200401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二等辺三角形 131">
            <a:extLst>
              <a:ext uri="{FF2B5EF4-FFF2-40B4-BE49-F238E27FC236}">
                <a16:creationId xmlns:a16="http://schemas.microsoft.com/office/drawing/2014/main" id="{62D3CF14-1950-452A-80F5-BB009323442A}"/>
              </a:ext>
            </a:extLst>
          </p:cNvPr>
          <p:cNvSpPr/>
          <p:nvPr/>
        </p:nvSpPr>
        <p:spPr>
          <a:xfrm>
            <a:off x="6546908" y="6200401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E8500DC4-1869-4081-BFA0-326057663BFC}"/>
              </a:ext>
            </a:extLst>
          </p:cNvPr>
          <p:cNvSpPr/>
          <p:nvPr/>
        </p:nvSpPr>
        <p:spPr>
          <a:xfrm>
            <a:off x="4307147" y="1435893"/>
            <a:ext cx="3571263" cy="255864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2" name="フローチャート: 結合子 171">
            <a:extLst>
              <a:ext uri="{FF2B5EF4-FFF2-40B4-BE49-F238E27FC236}">
                <a16:creationId xmlns:a16="http://schemas.microsoft.com/office/drawing/2014/main" id="{CB0EBE50-D781-4A12-A829-F4A0DF994CB4}"/>
              </a:ext>
            </a:extLst>
          </p:cNvPr>
          <p:cNvSpPr/>
          <p:nvPr/>
        </p:nvSpPr>
        <p:spPr>
          <a:xfrm>
            <a:off x="4042028" y="1213744"/>
            <a:ext cx="540000" cy="540000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1E4C06D5-7897-4D3E-B25E-252E3DC923A2}"/>
              </a:ext>
            </a:extLst>
          </p:cNvPr>
          <p:cNvSpPr/>
          <p:nvPr/>
        </p:nvSpPr>
        <p:spPr>
          <a:xfrm>
            <a:off x="5227356" y="1513105"/>
            <a:ext cx="1592890" cy="2418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F4F59CA2-7030-4AE1-8F93-8E19212B416F}"/>
              </a:ext>
            </a:extLst>
          </p:cNvPr>
          <p:cNvSpPr/>
          <p:nvPr/>
        </p:nvSpPr>
        <p:spPr>
          <a:xfrm>
            <a:off x="5344077" y="1513104"/>
            <a:ext cx="1370244" cy="24182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二等辺三角形 176">
            <a:extLst>
              <a:ext uri="{FF2B5EF4-FFF2-40B4-BE49-F238E27FC236}">
                <a16:creationId xmlns:a16="http://schemas.microsoft.com/office/drawing/2014/main" id="{0CDE4211-96AB-4AB2-915D-18BB3D94B36A}"/>
              </a:ext>
            </a:extLst>
          </p:cNvPr>
          <p:cNvSpPr/>
          <p:nvPr/>
        </p:nvSpPr>
        <p:spPr>
          <a:xfrm>
            <a:off x="5291602" y="3414055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二等辺三角形 177">
            <a:extLst>
              <a:ext uri="{FF2B5EF4-FFF2-40B4-BE49-F238E27FC236}">
                <a16:creationId xmlns:a16="http://schemas.microsoft.com/office/drawing/2014/main" id="{C39A66D3-5936-4C66-911D-E2A27439A1B0}"/>
              </a:ext>
            </a:extLst>
          </p:cNvPr>
          <p:cNvSpPr/>
          <p:nvPr/>
        </p:nvSpPr>
        <p:spPr>
          <a:xfrm>
            <a:off x="5514598" y="3414539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二等辺三角形 178">
            <a:extLst>
              <a:ext uri="{FF2B5EF4-FFF2-40B4-BE49-F238E27FC236}">
                <a16:creationId xmlns:a16="http://schemas.microsoft.com/office/drawing/2014/main" id="{98A97D4B-1E86-43C6-99D8-ECC9F3363423}"/>
              </a:ext>
            </a:extLst>
          </p:cNvPr>
          <p:cNvSpPr/>
          <p:nvPr/>
        </p:nvSpPr>
        <p:spPr>
          <a:xfrm>
            <a:off x="5737594" y="3415023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二等辺三角形 179">
            <a:extLst>
              <a:ext uri="{FF2B5EF4-FFF2-40B4-BE49-F238E27FC236}">
                <a16:creationId xmlns:a16="http://schemas.microsoft.com/office/drawing/2014/main" id="{2E3226C1-E426-4225-9F72-5599414364DC}"/>
              </a:ext>
            </a:extLst>
          </p:cNvPr>
          <p:cNvSpPr/>
          <p:nvPr/>
        </p:nvSpPr>
        <p:spPr>
          <a:xfrm>
            <a:off x="5960590" y="3415507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二等辺三角形 180">
            <a:extLst>
              <a:ext uri="{FF2B5EF4-FFF2-40B4-BE49-F238E27FC236}">
                <a16:creationId xmlns:a16="http://schemas.microsoft.com/office/drawing/2014/main" id="{34585CD3-1625-487B-9E6F-89B0F0D4F27B}"/>
              </a:ext>
            </a:extLst>
          </p:cNvPr>
          <p:cNvSpPr/>
          <p:nvPr/>
        </p:nvSpPr>
        <p:spPr>
          <a:xfrm>
            <a:off x="6183586" y="3415991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二等辺三角形 181">
            <a:extLst>
              <a:ext uri="{FF2B5EF4-FFF2-40B4-BE49-F238E27FC236}">
                <a16:creationId xmlns:a16="http://schemas.microsoft.com/office/drawing/2014/main" id="{32F7C897-526B-4C9B-A7E0-0D645B6E2622}"/>
              </a:ext>
            </a:extLst>
          </p:cNvPr>
          <p:cNvSpPr/>
          <p:nvPr/>
        </p:nvSpPr>
        <p:spPr>
          <a:xfrm>
            <a:off x="6406582" y="3416475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二等辺三角形 182">
            <a:extLst>
              <a:ext uri="{FF2B5EF4-FFF2-40B4-BE49-F238E27FC236}">
                <a16:creationId xmlns:a16="http://schemas.microsoft.com/office/drawing/2014/main" id="{1296E060-BF87-4DA4-91C3-32F3CE50912C}"/>
              </a:ext>
            </a:extLst>
          </p:cNvPr>
          <p:cNvSpPr/>
          <p:nvPr/>
        </p:nvSpPr>
        <p:spPr>
          <a:xfrm>
            <a:off x="6529317" y="3416959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A5766EF3-6F77-4DCF-94C4-A478408F7529}"/>
              </a:ext>
            </a:extLst>
          </p:cNvPr>
          <p:cNvSpPr/>
          <p:nvPr/>
        </p:nvSpPr>
        <p:spPr>
          <a:xfrm rot="20603223">
            <a:off x="5321456" y="2885395"/>
            <a:ext cx="483036" cy="8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AC2F6A64-2849-458B-97B2-BA0AA3142D0D}"/>
              </a:ext>
            </a:extLst>
          </p:cNvPr>
          <p:cNvSpPr/>
          <p:nvPr/>
        </p:nvSpPr>
        <p:spPr>
          <a:xfrm rot="1132488">
            <a:off x="6264429" y="2887101"/>
            <a:ext cx="483036" cy="8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6" name="図 185">
            <a:extLst>
              <a:ext uri="{FF2B5EF4-FFF2-40B4-BE49-F238E27FC236}">
                <a16:creationId xmlns:a16="http://schemas.microsoft.com/office/drawing/2014/main" id="{9B726ECF-B559-4FCE-859C-8F745F773DF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7718" b="87517" l="33567" r="39931">
                        <a14:foregroundMark x1="36698" y1="86555" x2="36698" y2="86555"/>
                        <a14:backgroundMark x1="34204" y1="82689" x2="34204" y2="82689"/>
                        <a14:backgroundMark x1="34086" y1="82689" x2="34086" y2="82689"/>
                        <a14:backgroundMark x1="34204" y1="82689" x2="34204" y2="8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2" t="76493" r="59274" b="11258"/>
          <a:stretch/>
        </p:blipFill>
        <p:spPr>
          <a:xfrm rot="7791573">
            <a:off x="6320585" y="2745034"/>
            <a:ext cx="342026" cy="352552"/>
          </a:xfrm>
          <a:prstGeom prst="rect">
            <a:avLst/>
          </a:prstGeom>
        </p:spPr>
      </p:pic>
      <p:pic>
        <p:nvPicPr>
          <p:cNvPr id="187" name="図 186">
            <a:extLst>
              <a:ext uri="{FF2B5EF4-FFF2-40B4-BE49-F238E27FC236}">
                <a16:creationId xmlns:a16="http://schemas.microsoft.com/office/drawing/2014/main" id="{6934C55A-0599-476C-8E19-01137EB20F8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7718" b="87517" l="33567" r="39931">
                        <a14:foregroundMark x1="36698" y1="86555" x2="36698" y2="86555"/>
                        <a14:backgroundMark x1="34204" y1="82689" x2="34204" y2="82689"/>
                        <a14:backgroundMark x1="34086" y1="82689" x2="34086" y2="82689"/>
                        <a14:backgroundMark x1="34204" y1="82689" x2="34204" y2="8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2" t="76493" r="59274" b="11258"/>
          <a:stretch/>
        </p:blipFill>
        <p:spPr>
          <a:xfrm rot="15573183">
            <a:off x="5408447" y="2754037"/>
            <a:ext cx="342026" cy="352552"/>
          </a:xfrm>
          <a:prstGeom prst="rect">
            <a:avLst/>
          </a:prstGeom>
        </p:spPr>
      </p:pic>
      <p:pic>
        <p:nvPicPr>
          <p:cNvPr id="188" name="図 187">
            <a:extLst>
              <a:ext uri="{FF2B5EF4-FFF2-40B4-BE49-F238E27FC236}">
                <a16:creationId xmlns:a16="http://schemas.microsoft.com/office/drawing/2014/main" id="{D8603D6C-D484-4E3A-A40F-70647C3FCE3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97238" l="58862" r="80282">
                        <a14:foregroundMark x1="71919" y1="26352" x2="69777" y2="46030"/>
                        <a14:foregroundMark x1="69601" y1="42578" x2="58862" y2="93786"/>
                        <a14:foregroundMark x1="63265" y1="47871" x2="63351" y2="52704"/>
                        <a14:foregroundMark x1="62647" y1="13234" x2="63265" y2="47871"/>
                        <a14:foregroundMark x1="63351" y1="52704" x2="68486" y2="57422"/>
                        <a14:foregroundMark x1="68486" y1="57422" x2="75822" y2="41657"/>
                        <a14:foregroundMark x1="75822" y1="41657" x2="78433" y2="33372"/>
                        <a14:foregroundMark x1="78433" y1="33372" x2="74501" y2="13003"/>
                        <a14:foregroundMark x1="74501" y1="13003" x2="64583" y2="14039"/>
                        <a14:foregroundMark x1="64583" y1="14039" x2="62207" y2="25086"/>
                        <a14:foregroundMark x1="62207" y1="25086" x2="64730" y2="41082"/>
                        <a14:foregroundMark x1="64730" y1="41082" x2="70716" y2="49942"/>
                        <a14:foregroundMark x1="70716" y1="49942" x2="73768" y2="50288"/>
                        <a14:foregroundMark x1="75440" y1="16916" x2="74912" y2="4143"/>
                        <a14:foregroundMark x1="74912" y1="4143" x2="78492" y2="14269"/>
                        <a14:foregroundMark x1="78492" y1="14269" x2="76937" y2="23475"/>
                        <a14:foregroundMark x1="76937" y1="23475" x2="75293" y2="15535"/>
                        <a14:foregroundMark x1="75293" y1="15535" x2="75528" y2="10242"/>
                        <a14:foregroundMark x1="77758" y1="8055" x2="74941" y2="2877"/>
                        <a14:foregroundMark x1="74941" y1="2877" x2="74208" y2="3107"/>
                        <a14:foregroundMark x1="74971" y1="1956" x2="77788" y2="7250"/>
                        <a14:foregroundMark x1="77788" y1="7250" x2="78961" y2="13234"/>
                        <a14:foregroundMark x1="79255" y1="46951" x2="75558" y2="63291"/>
                        <a14:foregroundMark x1="77993" y1="41312" x2="79988" y2="49022"/>
                        <a14:foregroundMark x1="79988" y1="49022" x2="76467" y2="62831"/>
                        <a14:foregroundMark x1="79871" y1="43268" x2="79460" y2="54776"/>
                        <a14:foregroundMark x1="79460" y1="54776" x2="77465" y2="62486"/>
                        <a14:foregroundMark x1="77465" y1="62486" x2="77523" y2="59839"/>
                        <a14:foregroundMark x1="79607" y1="44304" x2="80311" y2="44534"/>
                        <a14:foregroundMark x1="60886" y1="94131" x2="60446" y2="92520"/>
                        <a14:foregroundMark x1="61326" y1="96203" x2="59859" y2="96203"/>
                        <a14:foregroundMark x1="59419" y1="95512" x2="61737" y2="97238"/>
                        <a14:backgroundMark x1="59507" y1="29919" x2="60563" y2="42348"/>
                        <a14:backgroundMark x1="60299" y1="27273" x2="61649" y2="47871"/>
                        <a14:backgroundMark x1="61062" y1="41542" x2="61737" y2="50288"/>
                        <a14:backgroundMark x1="61884" y1="41657" x2="62060" y2="51208"/>
                        <a14:backgroundMark x1="62148" y1="48331" x2="62148" y2="46490"/>
                        <a14:backgroundMark x1="62148" y1="50978" x2="61884" y2="42348"/>
                        <a14:backgroundMark x1="62331" y1="49622" x2="62119" y2="38895"/>
                        <a14:backgroundMark x1="62119" y1="38895" x2="61737" y2="37975"/>
                        <a14:backgroundMark x1="81133" y1="80783" x2="78932" y2="95857"/>
                        <a14:backgroundMark x1="80869" y1="83429" x2="78404" y2="96548"/>
                        <a14:backgroundMark x1="80399" y1="84120" x2="79049" y2="95052"/>
                        <a14:backgroundMark x1="80399" y1="84235" x2="79460" y2="93671"/>
                        <a14:backgroundMark x1="79460" y1="93671" x2="79871" y2="88262"/>
                        <a14:backgroundMark x1="80282" y1="84120" x2="78550" y2="94707"/>
                        <a14:backgroundMark x1="78550" y1="94707" x2="79636" y2="89413"/>
                        <a14:backgroundMark x1="62324" y1="47986" x2="62324" y2="47986"/>
                        <a14:backgroundMark x1="62295" y1="45915" x2="62324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18847"/>
          <a:stretch/>
        </p:blipFill>
        <p:spPr>
          <a:xfrm rot="19721781">
            <a:off x="5836204" y="2917423"/>
            <a:ext cx="359846" cy="410438"/>
          </a:xfrm>
          <a:prstGeom prst="rect">
            <a:avLst/>
          </a:prstGeom>
        </p:spPr>
      </p:pic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7CF2DC5C-B1FD-4B3E-AB47-3853725DEF21}"/>
              </a:ext>
            </a:extLst>
          </p:cNvPr>
          <p:cNvSpPr txBox="1"/>
          <p:nvPr/>
        </p:nvSpPr>
        <p:spPr>
          <a:xfrm>
            <a:off x="5852698" y="2570832"/>
            <a:ext cx="27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pic>
        <p:nvPicPr>
          <p:cNvPr id="190" name="図 189">
            <a:extLst>
              <a:ext uri="{FF2B5EF4-FFF2-40B4-BE49-F238E27FC236}">
                <a16:creationId xmlns:a16="http://schemas.microsoft.com/office/drawing/2014/main" id="{76616274-5F19-4F60-8C60-57EBF95C91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9687110">
            <a:off x="5964293" y="1905774"/>
            <a:ext cx="332768" cy="379554"/>
          </a:xfrm>
          <a:prstGeom prst="rect">
            <a:avLst/>
          </a:prstGeom>
        </p:spPr>
      </p:pic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19932116-0EAD-4043-BE7B-1BECF4CCFF86}"/>
              </a:ext>
            </a:extLst>
          </p:cNvPr>
          <p:cNvSpPr txBox="1"/>
          <p:nvPr/>
        </p:nvSpPr>
        <p:spPr>
          <a:xfrm>
            <a:off x="5966540" y="1567184"/>
            <a:ext cx="2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pic>
        <p:nvPicPr>
          <p:cNvPr id="194" name="図 193">
            <a:extLst>
              <a:ext uri="{FF2B5EF4-FFF2-40B4-BE49-F238E27FC236}">
                <a16:creationId xmlns:a16="http://schemas.microsoft.com/office/drawing/2014/main" id="{00BFF9A1-EF26-4436-90FD-D915521BB0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052889"/>
            <a:ext cx="1948222" cy="897836"/>
          </a:xfrm>
          <a:prstGeom prst="rect">
            <a:avLst/>
          </a:prstGeom>
        </p:spPr>
      </p:pic>
      <p:pic>
        <p:nvPicPr>
          <p:cNvPr id="195" name="図 194">
            <a:extLst>
              <a:ext uri="{FF2B5EF4-FFF2-40B4-BE49-F238E27FC236}">
                <a16:creationId xmlns:a16="http://schemas.microsoft.com/office/drawing/2014/main" id="{0AFDF213-4D51-4CB0-9FF8-C0420D2BDBD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9"/>
          <a:stretch/>
        </p:blipFill>
        <p:spPr>
          <a:xfrm>
            <a:off x="5702635" y="2249443"/>
            <a:ext cx="738090" cy="505007"/>
          </a:xfrm>
          <a:prstGeom prst="rect">
            <a:avLst/>
          </a:prstGeom>
        </p:spPr>
      </p:pic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7AADAEFF-8132-4F69-B1A2-A06C61B0DD4D}"/>
              </a:ext>
            </a:extLst>
          </p:cNvPr>
          <p:cNvSpPr/>
          <p:nvPr/>
        </p:nvSpPr>
        <p:spPr>
          <a:xfrm>
            <a:off x="8297997" y="1422559"/>
            <a:ext cx="3571263" cy="255864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4" name="フローチャート: 結合子 203">
            <a:extLst>
              <a:ext uri="{FF2B5EF4-FFF2-40B4-BE49-F238E27FC236}">
                <a16:creationId xmlns:a16="http://schemas.microsoft.com/office/drawing/2014/main" id="{FCA16AE3-4132-4E04-9A8E-C6985058B121}"/>
              </a:ext>
            </a:extLst>
          </p:cNvPr>
          <p:cNvSpPr/>
          <p:nvPr/>
        </p:nvSpPr>
        <p:spPr>
          <a:xfrm>
            <a:off x="8044847" y="1182327"/>
            <a:ext cx="540000" cy="540000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DDD2CE9F-DDFD-42B1-8D67-BAE90EB12FF6}"/>
              </a:ext>
            </a:extLst>
          </p:cNvPr>
          <p:cNvSpPr/>
          <p:nvPr/>
        </p:nvSpPr>
        <p:spPr>
          <a:xfrm>
            <a:off x="9322335" y="1484581"/>
            <a:ext cx="1592890" cy="2418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64E0F7C3-1A25-40A7-AFB8-626CC3836825}"/>
              </a:ext>
            </a:extLst>
          </p:cNvPr>
          <p:cNvSpPr/>
          <p:nvPr/>
        </p:nvSpPr>
        <p:spPr>
          <a:xfrm>
            <a:off x="9436037" y="1484581"/>
            <a:ext cx="1370244" cy="24182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二等辺三角形 206">
            <a:extLst>
              <a:ext uri="{FF2B5EF4-FFF2-40B4-BE49-F238E27FC236}">
                <a16:creationId xmlns:a16="http://schemas.microsoft.com/office/drawing/2014/main" id="{244CD879-9DF8-4025-BCD1-6EDA303C9025}"/>
              </a:ext>
            </a:extLst>
          </p:cNvPr>
          <p:cNvSpPr/>
          <p:nvPr/>
        </p:nvSpPr>
        <p:spPr>
          <a:xfrm>
            <a:off x="9436037" y="3382708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>
            <a:extLst>
              <a:ext uri="{FF2B5EF4-FFF2-40B4-BE49-F238E27FC236}">
                <a16:creationId xmlns:a16="http://schemas.microsoft.com/office/drawing/2014/main" id="{337F3977-8FA5-40DC-AD46-FD91ED9D5E4A}"/>
              </a:ext>
            </a:extLst>
          </p:cNvPr>
          <p:cNvSpPr/>
          <p:nvPr/>
        </p:nvSpPr>
        <p:spPr>
          <a:xfrm>
            <a:off x="9628197" y="3382708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>
            <a:extLst>
              <a:ext uri="{FF2B5EF4-FFF2-40B4-BE49-F238E27FC236}">
                <a16:creationId xmlns:a16="http://schemas.microsoft.com/office/drawing/2014/main" id="{30CE33D0-FF55-49B1-B940-204223CACB04}"/>
              </a:ext>
            </a:extLst>
          </p:cNvPr>
          <p:cNvSpPr/>
          <p:nvPr/>
        </p:nvSpPr>
        <p:spPr>
          <a:xfrm>
            <a:off x="9820357" y="3382708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二等辺三角形 209">
            <a:extLst>
              <a:ext uri="{FF2B5EF4-FFF2-40B4-BE49-F238E27FC236}">
                <a16:creationId xmlns:a16="http://schemas.microsoft.com/office/drawing/2014/main" id="{0B0467A6-65CB-47B1-B934-D16742E05160}"/>
              </a:ext>
            </a:extLst>
          </p:cNvPr>
          <p:cNvSpPr/>
          <p:nvPr/>
        </p:nvSpPr>
        <p:spPr>
          <a:xfrm>
            <a:off x="10012517" y="3382708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二等辺三角形 210">
            <a:extLst>
              <a:ext uri="{FF2B5EF4-FFF2-40B4-BE49-F238E27FC236}">
                <a16:creationId xmlns:a16="http://schemas.microsoft.com/office/drawing/2014/main" id="{BDADD8BC-FC38-43E9-BA0F-E213DF5087E0}"/>
              </a:ext>
            </a:extLst>
          </p:cNvPr>
          <p:cNvSpPr/>
          <p:nvPr/>
        </p:nvSpPr>
        <p:spPr>
          <a:xfrm>
            <a:off x="10204677" y="3382708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二等辺三角形 211">
            <a:extLst>
              <a:ext uri="{FF2B5EF4-FFF2-40B4-BE49-F238E27FC236}">
                <a16:creationId xmlns:a16="http://schemas.microsoft.com/office/drawing/2014/main" id="{4A6007DA-003B-40BF-A630-35070BF9C00F}"/>
              </a:ext>
            </a:extLst>
          </p:cNvPr>
          <p:cNvSpPr/>
          <p:nvPr/>
        </p:nvSpPr>
        <p:spPr>
          <a:xfrm>
            <a:off x="10396837" y="3382708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二等辺三角形 212">
            <a:extLst>
              <a:ext uri="{FF2B5EF4-FFF2-40B4-BE49-F238E27FC236}">
                <a16:creationId xmlns:a16="http://schemas.microsoft.com/office/drawing/2014/main" id="{F2582E3F-FA80-4E03-858A-ED385CD51ED2}"/>
              </a:ext>
            </a:extLst>
          </p:cNvPr>
          <p:cNvSpPr/>
          <p:nvPr/>
        </p:nvSpPr>
        <p:spPr>
          <a:xfrm>
            <a:off x="10588997" y="3382708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7F60B7CF-DE8B-4E40-8B53-03CF316208E7}"/>
              </a:ext>
            </a:extLst>
          </p:cNvPr>
          <p:cNvSpPr/>
          <p:nvPr/>
        </p:nvSpPr>
        <p:spPr>
          <a:xfrm rot="20603223">
            <a:off x="9384676" y="3082642"/>
            <a:ext cx="483036" cy="8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正方形/長方形 214">
            <a:extLst>
              <a:ext uri="{FF2B5EF4-FFF2-40B4-BE49-F238E27FC236}">
                <a16:creationId xmlns:a16="http://schemas.microsoft.com/office/drawing/2014/main" id="{00965E84-1871-4080-943B-2CE490A7C0E3}"/>
              </a:ext>
            </a:extLst>
          </p:cNvPr>
          <p:cNvSpPr/>
          <p:nvPr/>
        </p:nvSpPr>
        <p:spPr>
          <a:xfrm rot="1132488">
            <a:off x="10368129" y="3085819"/>
            <a:ext cx="483036" cy="84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6" name="図 215">
            <a:extLst>
              <a:ext uri="{FF2B5EF4-FFF2-40B4-BE49-F238E27FC236}">
                <a16:creationId xmlns:a16="http://schemas.microsoft.com/office/drawing/2014/main" id="{A613C35F-A29B-4BE1-A83C-F3797F1473F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7718" b="87517" l="33567" r="39931">
                        <a14:foregroundMark x1="36698" y1="86555" x2="36698" y2="86555"/>
                        <a14:backgroundMark x1="34204" y1="82689" x2="34204" y2="82689"/>
                        <a14:backgroundMark x1="34086" y1="82689" x2="34086" y2="82689"/>
                        <a14:backgroundMark x1="34204" y1="82689" x2="34204" y2="8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2" t="76493" r="59274" b="11258"/>
          <a:stretch/>
        </p:blipFill>
        <p:spPr>
          <a:xfrm rot="7791573">
            <a:off x="10445414" y="2972519"/>
            <a:ext cx="342026" cy="352552"/>
          </a:xfrm>
          <a:prstGeom prst="rect">
            <a:avLst/>
          </a:prstGeom>
        </p:spPr>
      </p:pic>
      <p:pic>
        <p:nvPicPr>
          <p:cNvPr id="217" name="図 216">
            <a:extLst>
              <a:ext uri="{FF2B5EF4-FFF2-40B4-BE49-F238E27FC236}">
                <a16:creationId xmlns:a16="http://schemas.microsoft.com/office/drawing/2014/main" id="{F29CA48C-ECD6-4046-82AE-3D49E4B39F7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7718" b="87517" l="33567" r="39931">
                        <a14:foregroundMark x1="36698" y1="86555" x2="36698" y2="86555"/>
                        <a14:backgroundMark x1="34204" y1="82689" x2="34204" y2="82689"/>
                        <a14:backgroundMark x1="34086" y1="82689" x2="34086" y2="82689"/>
                        <a14:backgroundMark x1="34204" y1="82689" x2="34204" y2="8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2" t="76493" r="59274" b="11258"/>
          <a:stretch/>
        </p:blipFill>
        <p:spPr>
          <a:xfrm rot="15573183">
            <a:off x="9469388" y="2971191"/>
            <a:ext cx="342026" cy="352552"/>
          </a:xfrm>
          <a:prstGeom prst="rect">
            <a:avLst/>
          </a:prstGeom>
        </p:spPr>
      </p:pic>
      <p:pic>
        <p:nvPicPr>
          <p:cNvPr id="218" name="図 217">
            <a:extLst>
              <a:ext uri="{FF2B5EF4-FFF2-40B4-BE49-F238E27FC236}">
                <a16:creationId xmlns:a16="http://schemas.microsoft.com/office/drawing/2014/main" id="{8AB43854-54D0-4472-89C8-0E688148103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97238" l="58862" r="80282">
                        <a14:foregroundMark x1="71919" y1="26352" x2="69777" y2="46030"/>
                        <a14:foregroundMark x1="69601" y1="42578" x2="58862" y2="93786"/>
                        <a14:foregroundMark x1="63265" y1="47871" x2="63351" y2="52704"/>
                        <a14:foregroundMark x1="62647" y1="13234" x2="63265" y2="47871"/>
                        <a14:foregroundMark x1="63351" y1="52704" x2="68486" y2="57422"/>
                        <a14:foregroundMark x1="68486" y1="57422" x2="75822" y2="41657"/>
                        <a14:foregroundMark x1="75822" y1="41657" x2="78433" y2="33372"/>
                        <a14:foregroundMark x1="78433" y1="33372" x2="74501" y2="13003"/>
                        <a14:foregroundMark x1="74501" y1="13003" x2="64583" y2="14039"/>
                        <a14:foregroundMark x1="64583" y1="14039" x2="62207" y2="25086"/>
                        <a14:foregroundMark x1="62207" y1="25086" x2="64730" y2="41082"/>
                        <a14:foregroundMark x1="64730" y1="41082" x2="70716" y2="49942"/>
                        <a14:foregroundMark x1="70716" y1="49942" x2="73768" y2="50288"/>
                        <a14:foregroundMark x1="75440" y1="16916" x2="74912" y2="4143"/>
                        <a14:foregroundMark x1="74912" y1="4143" x2="78492" y2="14269"/>
                        <a14:foregroundMark x1="78492" y1="14269" x2="76937" y2="23475"/>
                        <a14:foregroundMark x1="76937" y1="23475" x2="75293" y2="15535"/>
                        <a14:foregroundMark x1="75293" y1="15535" x2="75528" y2="10242"/>
                        <a14:foregroundMark x1="77758" y1="8055" x2="74941" y2="2877"/>
                        <a14:foregroundMark x1="74941" y1="2877" x2="74208" y2="3107"/>
                        <a14:foregroundMark x1="74971" y1="1956" x2="77788" y2="7250"/>
                        <a14:foregroundMark x1="77788" y1="7250" x2="78961" y2="13234"/>
                        <a14:foregroundMark x1="79255" y1="46951" x2="75558" y2="63291"/>
                        <a14:foregroundMark x1="77993" y1="41312" x2="79988" y2="49022"/>
                        <a14:foregroundMark x1="79988" y1="49022" x2="76467" y2="62831"/>
                        <a14:foregroundMark x1="79871" y1="43268" x2="79460" y2="54776"/>
                        <a14:foregroundMark x1="79460" y1="54776" x2="77465" y2="62486"/>
                        <a14:foregroundMark x1="77465" y1="62486" x2="77523" y2="59839"/>
                        <a14:foregroundMark x1="79607" y1="44304" x2="80311" y2="44534"/>
                        <a14:foregroundMark x1="60886" y1="94131" x2="60446" y2="92520"/>
                        <a14:foregroundMark x1="61326" y1="96203" x2="59859" y2="96203"/>
                        <a14:foregroundMark x1="59419" y1="95512" x2="61737" y2="97238"/>
                        <a14:backgroundMark x1="59507" y1="29919" x2="60563" y2="42348"/>
                        <a14:backgroundMark x1="60299" y1="27273" x2="61649" y2="47871"/>
                        <a14:backgroundMark x1="61062" y1="41542" x2="61737" y2="50288"/>
                        <a14:backgroundMark x1="61884" y1="41657" x2="62060" y2="51208"/>
                        <a14:backgroundMark x1="62148" y1="48331" x2="62148" y2="46490"/>
                        <a14:backgroundMark x1="62148" y1="50978" x2="61884" y2="42348"/>
                        <a14:backgroundMark x1="62331" y1="49622" x2="62119" y2="38895"/>
                        <a14:backgroundMark x1="62119" y1="38895" x2="61737" y2="37975"/>
                        <a14:backgroundMark x1="81133" y1="80783" x2="78932" y2="95857"/>
                        <a14:backgroundMark x1="80869" y1="83429" x2="78404" y2="96548"/>
                        <a14:backgroundMark x1="80399" y1="84120" x2="79049" y2="95052"/>
                        <a14:backgroundMark x1="80399" y1="84235" x2="79460" y2="93671"/>
                        <a14:backgroundMark x1="79460" y1="93671" x2="79871" y2="88262"/>
                        <a14:backgroundMark x1="80282" y1="84120" x2="78550" y2="94707"/>
                        <a14:backgroundMark x1="78550" y1="94707" x2="79636" y2="89413"/>
                        <a14:backgroundMark x1="62324" y1="47986" x2="62324" y2="47986"/>
                        <a14:backgroundMark x1="62295" y1="45915" x2="62324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18847"/>
          <a:stretch/>
        </p:blipFill>
        <p:spPr>
          <a:xfrm rot="19721781">
            <a:off x="9843743" y="2707007"/>
            <a:ext cx="359846" cy="410438"/>
          </a:xfrm>
          <a:prstGeom prst="rect">
            <a:avLst/>
          </a:prstGeom>
        </p:spPr>
      </p:pic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BEBD7E68-1802-4F61-B637-A06D9687B899}"/>
              </a:ext>
            </a:extLst>
          </p:cNvPr>
          <p:cNvSpPr txBox="1"/>
          <p:nvPr/>
        </p:nvSpPr>
        <p:spPr>
          <a:xfrm>
            <a:off x="9863161" y="2340478"/>
            <a:ext cx="27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pic>
        <p:nvPicPr>
          <p:cNvPr id="220" name="図 219">
            <a:extLst>
              <a:ext uri="{FF2B5EF4-FFF2-40B4-BE49-F238E27FC236}">
                <a16:creationId xmlns:a16="http://schemas.microsoft.com/office/drawing/2014/main" id="{D5048108-9691-4BD8-B376-06C819CF26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9687110">
            <a:off x="10121733" y="1811999"/>
            <a:ext cx="332768" cy="379554"/>
          </a:xfrm>
          <a:prstGeom prst="rect">
            <a:avLst/>
          </a:prstGeom>
        </p:spPr>
      </p:pic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4404D5DB-2DBF-44C5-A220-4C640B9E1B41}"/>
              </a:ext>
            </a:extLst>
          </p:cNvPr>
          <p:cNvSpPr txBox="1"/>
          <p:nvPr/>
        </p:nvSpPr>
        <p:spPr>
          <a:xfrm>
            <a:off x="10127878" y="1499827"/>
            <a:ext cx="2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cxnSp>
        <p:nvCxnSpPr>
          <p:cNvPr id="224" name="直線矢印コネクタ 223">
            <a:extLst>
              <a:ext uri="{FF2B5EF4-FFF2-40B4-BE49-F238E27FC236}">
                <a16:creationId xmlns:a16="http://schemas.microsoft.com/office/drawing/2014/main" id="{7AB95666-48FE-44D5-B064-9761638C2FBE}"/>
              </a:ext>
            </a:extLst>
          </p:cNvPr>
          <p:cNvCxnSpPr>
            <a:cxnSpLocks/>
            <a:stCxn id="220" idx="0"/>
          </p:cNvCxnSpPr>
          <p:nvPr/>
        </p:nvCxnSpPr>
        <p:spPr>
          <a:xfrm flipH="1">
            <a:off x="10078502" y="1840628"/>
            <a:ext cx="109382" cy="860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6" name="図 225">
            <a:extLst>
              <a:ext uri="{FF2B5EF4-FFF2-40B4-BE49-F238E27FC236}">
                <a16:creationId xmlns:a16="http://schemas.microsoft.com/office/drawing/2014/main" id="{2E2A6DEE-ACF1-45A6-B12A-2861E242B5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350" y="1450828"/>
            <a:ext cx="1706854" cy="1206790"/>
          </a:xfrm>
          <a:prstGeom prst="rect">
            <a:avLst/>
          </a:prstGeom>
        </p:spPr>
      </p:pic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45C90861-3CD7-419D-8927-7EA8991FD8D7}"/>
              </a:ext>
            </a:extLst>
          </p:cNvPr>
          <p:cNvSpPr txBox="1"/>
          <p:nvPr/>
        </p:nvSpPr>
        <p:spPr>
          <a:xfrm>
            <a:off x="10620483" y="1824178"/>
            <a:ext cx="159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くらえ！！</a:t>
            </a:r>
          </a:p>
        </p:txBody>
      </p:sp>
      <p:pic>
        <p:nvPicPr>
          <p:cNvPr id="228" name="図 227">
            <a:extLst>
              <a:ext uri="{FF2B5EF4-FFF2-40B4-BE49-F238E27FC236}">
                <a16:creationId xmlns:a16="http://schemas.microsoft.com/office/drawing/2014/main" id="{1A9E65ED-38E8-4F4C-A622-804FB069019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9459" y="2399139"/>
            <a:ext cx="1120814" cy="792445"/>
          </a:xfrm>
          <a:prstGeom prst="rect">
            <a:avLst/>
          </a:prstGeom>
        </p:spPr>
      </p:pic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55BCA135-DEC0-4B9D-B819-322614BAA808}"/>
              </a:ext>
            </a:extLst>
          </p:cNvPr>
          <p:cNvSpPr txBox="1"/>
          <p:nvPr/>
        </p:nvSpPr>
        <p:spPr>
          <a:xfrm>
            <a:off x="8919380" y="2635816"/>
            <a:ext cx="1114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まずい！！</a:t>
            </a:r>
          </a:p>
        </p:txBody>
      </p:sp>
      <p:sp>
        <p:nvSpPr>
          <p:cNvPr id="222" name="フローチャート: 結合子 221">
            <a:extLst>
              <a:ext uri="{FF2B5EF4-FFF2-40B4-BE49-F238E27FC236}">
                <a16:creationId xmlns:a16="http://schemas.microsoft.com/office/drawing/2014/main" id="{596D237C-8E13-42BD-8510-24EAC227B3AD}"/>
              </a:ext>
            </a:extLst>
          </p:cNvPr>
          <p:cNvSpPr/>
          <p:nvPr/>
        </p:nvSpPr>
        <p:spPr>
          <a:xfrm>
            <a:off x="10055740" y="2154091"/>
            <a:ext cx="180000" cy="180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BDB3BE27-59B2-4CA2-AECD-D983D105C43E}"/>
              </a:ext>
            </a:extLst>
          </p:cNvPr>
          <p:cNvSpPr txBox="1"/>
          <p:nvPr/>
        </p:nvSpPr>
        <p:spPr>
          <a:xfrm>
            <a:off x="9971959" y="2131193"/>
            <a:ext cx="29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！</a:t>
            </a:r>
          </a:p>
        </p:txBody>
      </p:sp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C00826ED-3F9C-4150-8666-15A82F863BA8}"/>
              </a:ext>
            </a:extLst>
          </p:cNvPr>
          <p:cNvSpPr/>
          <p:nvPr/>
        </p:nvSpPr>
        <p:spPr>
          <a:xfrm>
            <a:off x="105613" y="63897"/>
            <a:ext cx="7645815" cy="86911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このゲームのここが</a:t>
            </a:r>
            <a:r>
              <a:rPr kumimoji="1" lang="ja-JP" alt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零ゴシック" panose="02000800000000000000" pitchFamily="50" charset="-128"/>
                <a:ea typeface="零ゴシック" panose="02000800000000000000" pitchFamily="50" charset="-128"/>
              </a:rPr>
              <a:t>面白い</a:t>
            </a:r>
          </a:p>
        </p:txBody>
      </p:sp>
      <p:sp>
        <p:nvSpPr>
          <p:cNvPr id="235" name="正方形/長方形 234">
            <a:extLst>
              <a:ext uri="{FF2B5EF4-FFF2-40B4-BE49-F238E27FC236}">
                <a16:creationId xmlns:a16="http://schemas.microsoft.com/office/drawing/2014/main" id="{548DACF8-451D-4BFE-A8F4-5F398597C9AF}"/>
              </a:ext>
            </a:extLst>
          </p:cNvPr>
          <p:cNvSpPr/>
          <p:nvPr/>
        </p:nvSpPr>
        <p:spPr>
          <a:xfrm>
            <a:off x="7524925" y="185421"/>
            <a:ext cx="4630723" cy="960221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アイテムの</a:t>
            </a:r>
            <a:r>
              <a:rPr kumimoji="1" lang="ja-JP" altLang="en-US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零ゴシック" panose="02000800000000000000" pitchFamily="50" charset="-128"/>
                <a:ea typeface="零ゴシック" panose="02000800000000000000" pitchFamily="50" charset="-128"/>
              </a:rPr>
              <a:t>駆け引き</a:t>
            </a:r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557AC986-2860-40FE-BDD4-B0B730B9395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5" t="3999" r="21948"/>
          <a:stretch/>
        </p:blipFill>
        <p:spPr>
          <a:xfrm>
            <a:off x="1681409" y="5525306"/>
            <a:ext cx="339439" cy="561284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5C589117-A94A-4041-8103-4A118AF247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9687110">
            <a:off x="1918458" y="4560956"/>
            <a:ext cx="332768" cy="379554"/>
          </a:xfrm>
          <a:prstGeom prst="rect">
            <a:avLst/>
          </a:prstGeom>
        </p:spPr>
      </p:pic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C662EE74-579F-4417-932F-F2752F5A938F}"/>
              </a:ext>
            </a:extLst>
          </p:cNvPr>
          <p:cNvSpPr txBox="1"/>
          <p:nvPr/>
        </p:nvSpPr>
        <p:spPr>
          <a:xfrm>
            <a:off x="1934701" y="4260165"/>
            <a:ext cx="2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1375DEE-FCD2-4E35-BD4C-A56E24DB19DB}"/>
              </a:ext>
            </a:extLst>
          </p:cNvPr>
          <p:cNvSpPr txBox="1"/>
          <p:nvPr/>
        </p:nvSpPr>
        <p:spPr>
          <a:xfrm>
            <a:off x="1683953" y="5214969"/>
            <a:ext cx="27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4C55A209-7B62-4BC1-986F-DC939B63285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39" y="3968683"/>
            <a:ext cx="1787271" cy="1263647"/>
          </a:xfrm>
          <a:prstGeom prst="rect">
            <a:avLst/>
          </a:prstGeom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A43B100B-BB7F-43FE-8D78-0C5E0F35B11A}"/>
              </a:ext>
            </a:extLst>
          </p:cNvPr>
          <p:cNvSpPr txBox="1"/>
          <p:nvPr/>
        </p:nvSpPr>
        <p:spPr>
          <a:xfrm>
            <a:off x="2494920" y="4425823"/>
            <a:ext cx="167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とどめだ！！</a:t>
            </a:r>
          </a:p>
        </p:txBody>
      </p:sp>
      <p:pic>
        <p:nvPicPr>
          <p:cNvPr id="239" name="図 238">
            <a:extLst>
              <a:ext uri="{FF2B5EF4-FFF2-40B4-BE49-F238E27FC236}">
                <a16:creationId xmlns:a16="http://schemas.microsoft.com/office/drawing/2014/main" id="{A2EF9C1B-FC19-4C3F-A12A-80F156C4857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287" y="5678620"/>
            <a:ext cx="1631521" cy="1153528"/>
          </a:xfrm>
          <a:prstGeom prst="rect">
            <a:avLst/>
          </a:prstGeom>
        </p:spPr>
      </p:pic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E3D6C24D-3477-4EF4-B0F6-3400D73C8F11}"/>
              </a:ext>
            </a:extLst>
          </p:cNvPr>
          <p:cNvSpPr txBox="1"/>
          <p:nvPr/>
        </p:nvSpPr>
        <p:spPr>
          <a:xfrm>
            <a:off x="784404" y="5897847"/>
            <a:ext cx="927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間に合え</a:t>
            </a:r>
            <a:endParaRPr kumimoji="1" lang="en-US" altLang="ja-JP" sz="1400" dirty="0"/>
          </a:p>
          <a:p>
            <a:r>
              <a:rPr lang="ja-JP" altLang="en-US" sz="1400" dirty="0"/>
              <a:t>間に合え</a:t>
            </a:r>
            <a:endParaRPr lang="en-US" altLang="ja-JP" sz="1400" dirty="0"/>
          </a:p>
          <a:p>
            <a:r>
              <a:rPr kumimoji="1" lang="ja-JP" altLang="en-US" sz="1400" dirty="0"/>
              <a:t>間に合え</a:t>
            </a:r>
            <a:endParaRPr kumimoji="1" lang="ja-JP" altLang="en-US" dirty="0"/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796B2B95-2873-469E-8B6E-D1D581ED6BF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78" y="5388902"/>
            <a:ext cx="185594" cy="297878"/>
          </a:xfrm>
          <a:prstGeom prst="rect">
            <a:avLst/>
          </a:prstGeom>
        </p:spPr>
      </p:pic>
      <p:sp>
        <p:nvSpPr>
          <p:cNvPr id="242" name="フローチャート: 結合子 241">
            <a:extLst>
              <a:ext uri="{FF2B5EF4-FFF2-40B4-BE49-F238E27FC236}">
                <a16:creationId xmlns:a16="http://schemas.microsoft.com/office/drawing/2014/main" id="{E2B332DD-DC0E-46B2-AAE8-A7A0CE08DE99}"/>
              </a:ext>
            </a:extLst>
          </p:cNvPr>
          <p:cNvSpPr/>
          <p:nvPr/>
        </p:nvSpPr>
        <p:spPr>
          <a:xfrm>
            <a:off x="1849390" y="4511289"/>
            <a:ext cx="180000" cy="180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7FC8646C-CC65-47A6-ACBF-146444FCD36C}"/>
              </a:ext>
            </a:extLst>
          </p:cNvPr>
          <p:cNvSpPr txBox="1"/>
          <p:nvPr/>
        </p:nvSpPr>
        <p:spPr>
          <a:xfrm>
            <a:off x="1775974" y="4492159"/>
            <a:ext cx="29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！</a:t>
            </a:r>
          </a:p>
        </p:txBody>
      </p:sp>
      <p:cxnSp>
        <p:nvCxnSpPr>
          <p:cNvPr id="244" name="直線矢印コネクタ 243">
            <a:extLst>
              <a:ext uri="{FF2B5EF4-FFF2-40B4-BE49-F238E27FC236}">
                <a16:creationId xmlns:a16="http://schemas.microsoft.com/office/drawing/2014/main" id="{4061AD63-2672-4085-8921-13C875BFA2B2}"/>
              </a:ext>
            </a:extLst>
          </p:cNvPr>
          <p:cNvCxnSpPr>
            <a:cxnSpLocks/>
            <a:stCxn id="241" idx="2"/>
          </p:cNvCxnSpPr>
          <p:nvPr/>
        </p:nvCxnSpPr>
        <p:spPr>
          <a:xfrm flipH="1">
            <a:off x="1881223" y="4769158"/>
            <a:ext cx="43951" cy="439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6" name="図 245">
            <a:extLst>
              <a:ext uri="{FF2B5EF4-FFF2-40B4-BE49-F238E27FC236}">
                <a16:creationId xmlns:a16="http://schemas.microsoft.com/office/drawing/2014/main" id="{69D38DE1-52DC-4A70-8782-D2900E616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9687110">
            <a:off x="6041673" y="4652082"/>
            <a:ext cx="332768" cy="379554"/>
          </a:xfrm>
          <a:prstGeom prst="rect">
            <a:avLst/>
          </a:prstGeom>
        </p:spPr>
      </p:pic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FD5DD3E4-B100-4548-97EA-7B389B1CFE04}"/>
              </a:ext>
            </a:extLst>
          </p:cNvPr>
          <p:cNvSpPr txBox="1"/>
          <p:nvPr/>
        </p:nvSpPr>
        <p:spPr>
          <a:xfrm>
            <a:off x="6057345" y="4321158"/>
            <a:ext cx="2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pic>
        <p:nvPicPr>
          <p:cNvPr id="249" name="図 248">
            <a:extLst>
              <a:ext uri="{FF2B5EF4-FFF2-40B4-BE49-F238E27FC236}">
                <a16:creationId xmlns:a16="http://schemas.microsoft.com/office/drawing/2014/main" id="{D2DB5184-8DB8-4FDC-87F8-3C582274398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5" r="29026"/>
          <a:stretch/>
        </p:blipFill>
        <p:spPr>
          <a:xfrm>
            <a:off x="5789698" y="5607717"/>
            <a:ext cx="306301" cy="554904"/>
          </a:xfrm>
          <a:prstGeom prst="rect">
            <a:avLst/>
          </a:prstGeom>
        </p:spPr>
      </p:pic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87F68410-3B45-487A-A11B-1D4BE39F2DA9}"/>
              </a:ext>
            </a:extLst>
          </p:cNvPr>
          <p:cNvSpPr txBox="1"/>
          <p:nvPr/>
        </p:nvSpPr>
        <p:spPr>
          <a:xfrm>
            <a:off x="5714551" y="5350910"/>
            <a:ext cx="27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251" name="四角形: 角を丸くする 250">
            <a:extLst>
              <a:ext uri="{FF2B5EF4-FFF2-40B4-BE49-F238E27FC236}">
                <a16:creationId xmlns:a16="http://schemas.microsoft.com/office/drawing/2014/main" id="{614AA124-4FBD-44C1-9FBD-17F9F4782A6D}"/>
              </a:ext>
            </a:extLst>
          </p:cNvPr>
          <p:cNvSpPr/>
          <p:nvPr/>
        </p:nvSpPr>
        <p:spPr>
          <a:xfrm>
            <a:off x="6410334" y="4327539"/>
            <a:ext cx="1174217" cy="5257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やったか</a:t>
            </a:r>
            <a:r>
              <a:rPr kumimoji="1" lang="en-US" altLang="ja-JP" sz="1400" dirty="0">
                <a:solidFill>
                  <a:schemeClr val="tx1"/>
                </a:solidFill>
              </a:rPr>
              <a:t>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2" name="四角形: 角を丸くする 251">
            <a:extLst>
              <a:ext uri="{FF2B5EF4-FFF2-40B4-BE49-F238E27FC236}">
                <a16:creationId xmlns:a16="http://schemas.microsoft.com/office/drawing/2014/main" id="{48943BD6-A27B-45FB-B6DD-4C9F7F6BA167}"/>
              </a:ext>
            </a:extLst>
          </p:cNvPr>
          <p:cNvSpPr/>
          <p:nvPr/>
        </p:nvSpPr>
        <p:spPr>
          <a:xfrm>
            <a:off x="4406229" y="6224020"/>
            <a:ext cx="1899779" cy="390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ギリ間に合った！！</a:t>
            </a:r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194F63A0-F502-4856-B3FE-96C201956F63}"/>
              </a:ext>
            </a:extLst>
          </p:cNvPr>
          <p:cNvCxnSpPr>
            <a:cxnSpLocks/>
          </p:cNvCxnSpPr>
          <p:nvPr/>
        </p:nvCxnSpPr>
        <p:spPr>
          <a:xfrm flipH="1">
            <a:off x="5964006" y="4813947"/>
            <a:ext cx="128772" cy="79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3" name="フローチャート: 結合子 252">
            <a:extLst>
              <a:ext uri="{FF2B5EF4-FFF2-40B4-BE49-F238E27FC236}">
                <a16:creationId xmlns:a16="http://schemas.microsoft.com/office/drawing/2014/main" id="{4087CB1E-A337-4A37-8D24-4EB14D7E51CC}"/>
              </a:ext>
            </a:extLst>
          </p:cNvPr>
          <p:cNvSpPr/>
          <p:nvPr/>
        </p:nvSpPr>
        <p:spPr>
          <a:xfrm>
            <a:off x="5912984" y="5237033"/>
            <a:ext cx="180000" cy="180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CA91406E-095D-4A94-A19F-E9105329F6F0}"/>
              </a:ext>
            </a:extLst>
          </p:cNvPr>
          <p:cNvSpPr txBox="1"/>
          <p:nvPr/>
        </p:nvSpPr>
        <p:spPr>
          <a:xfrm>
            <a:off x="5835745" y="5212410"/>
            <a:ext cx="29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！</a:t>
            </a:r>
          </a:p>
        </p:txBody>
      </p:sp>
      <p:pic>
        <p:nvPicPr>
          <p:cNvPr id="256" name="図 255">
            <a:extLst>
              <a:ext uri="{FF2B5EF4-FFF2-40B4-BE49-F238E27FC236}">
                <a16:creationId xmlns:a16="http://schemas.microsoft.com/office/drawing/2014/main" id="{0EEAA860-7629-48C6-8103-A3643FD2EF6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97238" l="58862" r="80282">
                        <a14:foregroundMark x1="71919" y1="26352" x2="69777" y2="46030"/>
                        <a14:foregroundMark x1="69601" y1="42578" x2="58862" y2="93786"/>
                        <a14:foregroundMark x1="63265" y1="47871" x2="63351" y2="52704"/>
                        <a14:foregroundMark x1="62647" y1="13234" x2="63265" y2="47871"/>
                        <a14:foregroundMark x1="63351" y1="52704" x2="68486" y2="57422"/>
                        <a14:foregroundMark x1="68486" y1="57422" x2="75822" y2="41657"/>
                        <a14:foregroundMark x1="75822" y1="41657" x2="78433" y2="33372"/>
                        <a14:foregroundMark x1="78433" y1="33372" x2="74501" y2="13003"/>
                        <a14:foregroundMark x1="74501" y1="13003" x2="64583" y2="14039"/>
                        <a14:foregroundMark x1="64583" y1="14039" x2="62207" y2="25086"/>
                        <a14:foregroundMark x1="62207" y1="25086" x2="64730" y2="41082"/>
                        <a14:foregroundMark x1="64730" y1="41082" x2="70716" y2="49942"/>
                        <a14:foregroundMark x1="70716" y1="49942" x2="73768" y2="50288"/>
                        <a14:foregroundMark x1="75440" y1="16916" x2="74912" y2="4143"/>
                        <a14:foregroundMark x1="74912" y1="4143" x2="78492" y2="14269"/>
                        <a14:foregroundMark x1="78492" y1="14269" x2="76937" y2="23475"/>
                        <a14:foregroundMark x1="76937" y1="23475" x2="75293" y2="15535"/>
                        <a14:foregroundMark x1="75293" y1="15535" x2="75528" y2="10242"/>
                        <a14:foregroundMark x1="77758" y1="8055" x2="74941" y2="2877"/>
                        <a14:foregroundMark x1="74941" y1="2877" x2="74208" y2="3107"/>
                        <a14:foregroundMark x1="74971" y1="1956" x2="77788" y2="7250"/>
                        <a14:foregroundMark x1="77788" y1="7250" x2="78961" y2="13234"/>
                        <a14:foregroundMark x1="79255" y1="46951" x2="75558" y2="63291"/>
                        <a14:foregroundMark x1="77993" y1="41312" x2="79988" y2="49022"/>
                        <a14:foregroundMark x1="79988" y1="49022" x2="76467" y2="62831"/>
                        <a14:foregroundMark x1="79871" y1="43268" x2="79460" y2="54776"/>
                        <a14:foregroundMark x1="79460" y1="54776" x2="77465" y2="62486"/>
                        <a14:foregroundMark x1="77465" y1="62486" x2="77523" y2="59839"/>
                        <a14:foregroundMark x1="79607" y1="44304" x2="80311" y2="44534"/>
                        <a14:foregroundMark x1="60886" y1="94131" x2="60446" y2="92520"/>
                        <a14:foregroundMark x1="61326" y1="96203" x2="59859" y2="96203"/>
                        <a14:foregroundMark x1="59419" y1="95512" x2="61737" y2="97238"/>
                        <a14:backgroundMark x1="59507" y1="29919" x2="60563" y2="42348"/>
                        <a14:backgroundMark x1="60299" y1="27273" x2="61649" y2="47871"/>
                        <a14:backgroundMark x1="61062" y1="41542" x2="61737" y2="50288"/>
                        <a14:backgroundMark x1="61884" y1="41657" x2="62060" y2="51208"/>
                        <a14:backgroundMark x1="62148" y1="48331" x2="62148" y2="46490"/>
                        <a14:backgroundMark x1="62148" y1="50978" x2="61884" y2="42348"/>
                        <a14:backgroundMark x1="62331" y1="49622" x2="62119" y2="38895"/>
                        <a14:backgroundMark x1="62119" y1="38895" x2="61737" y2="37975"/>
                        <a14:backgroundMark x1="81133" y1="80783" x2="78932" y2="95857"/>
                        <a14:backgroundMark x1="80869" y1="83429" x2="78404" y2="96548"/>
                        <a14:backgroundMark x1="80399" y1="84120" x2="79049" y2="95052"/>
                        <a14:backgroundMark x1="80399" y1="84235" x2="79460" y2="93671"/>
                        <a14:backgroundMark x1="79460" y1="93671" x2="79871" y2="88262"/>
                        <a14:backgroundMark x1="80282" y1="84120" x2="78550" y2="94707"/>
                        <a14:backgroundMark x1="78550" y1="94707" x2="79636" y2="89413"/>
                        <a14:backgroundMark x1="62324" y1="47986" x2="62324" y2="47986"/>
                        <a14:backgroundMark x1="62295" y1="45915" x2="62324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18847"/>
          <a:stretch/>
        </p:blipFill>
        <p:spPr>
          <a:xfrm rot="19721781">
            <a:off x="9723403" y="5536875"/>
            <a:ext cx="359846" cy="410438"/>
          </a:xfrm>
          <a:prstGeom prst="rect">
            <a:avLst/>
          </a:prstGeom>
        </p:spPr>
      </p:pic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16509087-BD0F-481B-B049-9555C4326CD7}"/>
              </a:ext>
            </a:extLst>
          </p:cNvPr>
          <p:cNvSpPr txBox="1"/>
          <p:nvPr/>
        </p:nvSpPr>
        <p:spPr>
          <a:xfrm>
            <a:off x="9733925" y="5172654"/>
            <a:ext cx="27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259" name="フローチャート: 結合子 258">
            <a:extLst>
              <a:ext uri="{FF2B5EF4-FFF2-40B4-BE49-F238E27FC236}">
                <a16:creationId xmlns:a16="http://schemas.microsoft.com/office/drawing/2014/main" id="{8776E9D7-7948-48A1-B2A4-4EA4C7F10559}"/>
              </a:ext>
            </a:extLst>
          </p:cNvPr>
          <p:cNvSpPr/>
          <p:nvPr/>
        </p:nvSpPr>
        <p:spPr>
          <a:xfrm>
            <a:off x="9832705" y="6191236"/>
            <a:ext cx="180000" cy="180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8AB14759-3F23-469D-A45D-22DEADF445AC}"/>
              </a:ext>
            </a:extLst>
          </p:cNvPr>
          <p:cNvSpPr txBox="1"/>
          <p:nvPr/>
        </p:nvSpPr>
        <p:spPr>
          <a:xfrm>
            <a:off x="9757993" y="6142736"/>
            <a:ext cx="29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！</a:t>
            </a:r>
          </a:p>
        </p:txBody>
      </p:sp>
      <p:pic>
        <p:nvPicPr>
          <p:cNvPr id="260" name="図 259">
            <a:extLst>
              <a:ext uri="{FF2B5EF4-FFF2-40B4-BE49-F238E27FC236}">
                <a16:creationId xmlns:a16="http://schemas.microsoft.com/office/drawing/2014/main" id="{5C83A2F7-7F0A-45CA-AA56-0B24CD65A9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9687110">
            <a:off x="10079036" y="4502227"/>
            <a:ext cx="332768" cy="379554"/>
          </a:xfrm>
          <a:prstGeom prst="rect">
            <a:avLst/>
          </a:prstGeom>
        </p:spPr>
      </p:pic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9BC8EE70-7103-45F3-BE16-CC40D44FA6C2}"/>
              </a:ext>
            </a:extLst>
          </p:cNvPr>
          <p:cNvSpPr txBox="1"/>
          <p:nvPr/>
        </p:nvSpPr>
        <p:spPr>
          <a:xfrm>
            <a:off x="10084854" y="4197176"/>
            <a:ext cx="2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62" name="四角形: 角を丸くする 261">
            <a:extLst>
              <a:ext uri="{FF2B5EF4-FFF2-40B4-BE49-F238E27FC236}">
                <a16:creationId xmlns:a16="http://schemas.microsoft.com/office/drawing/2014/main" id="{55047CB5-7A6E-4DC3-B69B-FC5D2A5B10D3}"/>
              </a:ext>
            </a:extLst>
          </p:cNvPr>
          <p:cNvSpPr/>
          <p:nvPr/>
        </p:nvSpPr>
        <p:spPr>
          <a:xfrm>
            <a:off x="10457261" y="4353397"/>
            <a:ext cx="1215319" cy="5459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もうアイテムがない</a:t>
            </a:r>
            <a:r>
              <a:rPr kumimoji="1" lang="en-US" altLang="ja-JP" sz="1400" dirty="0">
                <a:solidFill>
                  <a:schemeClr val="tx1"/>
                </a:solidFill>
              </a:rPr>
              <a:t>……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4" name="四角形: 角を丸くする 263">
            <a:extLst>
              <a:ext uri="{FF2B5EF4-FFF2-40B4-BE49-F238E27FC236}">
                <a16:creationId xmlns:a16="http://schemas.microsoft.com/office/drawing/2014/main" id="{41D82419-55A1-46CF-8304-F286EA240B64}"/>
              </a:ext>
            </a:extLst>
          </p:cNvPr>
          <p:cNvSpPr/>
          <p:nvPr/>
        </p:nvSpPr>
        <p:spPr>
          <a:xfrm>
            <a:off x="8232092" y="5810107"/>
            <a:ext cx="1471545" cy="5282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アレを当てれば逆転できる</a:t>
            </a:r>
          </a:p>
        </p:txBody>
      </p:sp>
      <p:pic>
        <p:nvPicPr>
          <p:cNvPr id="265" name="図 264">
            <a:extLst>
              <a:ext uri="{FF2B5EF4-FFF2-40B4-BE49-F238E27FC236}">
                <a16:creationId xmlns:a16="http://schemas.microsoft.com/office/drawing/2014/main" id="{AD356D0C-2BDF-4509-9E2C-D9AA76FD87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46" y="1407432"/>
            <a:ext cx="1367916" cy="967152"/>
          </a:xfrm>
          <a:prstGeom prst="rect">
            <a:avLst/>
          </a:prstGeom>
        </p:spPr>
      </p:pic>
      <p:sp>
        <p:nvSpPr>
          <p:cNvPr id="266" name="テキスト ボックス 265">
            <a:extLst>
              <a:ext uri="{FF2B5EF4-FFF2-40B4-BE49-F238E27FC236}">
                <a16:creationId xmlns:a16="http://schemas.microsoft.com/office/drawing/2014/main" id="{36328F47-0A96-4CDD-BB70-D4FB08BE9DDA}"/>
              </a:ext>
            </a:extLst>
          </p:cNvPr>
          <p:cNvSpPr txBox="1"/>
          <p:nvPr/>
        </p:nvSpPr>
        <p:spPr>
          <a:xfrm>
            <a:off x="6450875" y="1723183"/>
            <a:ext cx="1415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いける！！</a:t>
            </a:r>
          </a:p>
        </p:txBody>
      </p:sp>
    </p:spTree>
    <p:extLst>
      <p:ext uri="{BB962C8B-B14F-4D97-AF65-F5344CB8AC3E}">
        <p14:creationId xmlns:p14="http://schemas.microsoft.com/office/powerpoint/2010/main" val="217329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C0E477E-5551-4658-8CDF-D8CF99A4D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85436C2-6523-49CB-80EF-51FDF5B1BC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b="6926"/>
          <a:stretch/>
        </p:blipFill>
        <p:spPr>
          <a:xfrm>
            <a:off x="2443900" y="-1"/>
            <a:ext cx="10005270" cy="685800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4A3D063-B262-4DB9-942B-8C1D62279E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7972599">
            <a:off x="4584239" y="4633670"/>
            <a:ext cx="1758352" cy="20055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77D678C-5BF9-4EB0-BDE6-8D68DC1BE5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2" b="34389" l="5227" r="47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47726" b="61790"/>
          <a:stretch/>
        </p:blipFill>
        <p:spPr>
          <a:xfrm rot="316315">
            <a:off x="7182492" y="2450771"/>
            <a:ext cx="1872329" cy="136856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28C37A7-F0BA-4214-8666-88A42A1B47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98" b="31508" l="54491" r="71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90" t="3709" r="26601" b="65403"/>
          <a:stretch/>
        </p:blipFill>
        <p:spPr>
          <a:xfrm rot="17868300">
            <a:off x="2769744" y="4187321"/>
            <a:ext cx="953211" cy="140140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58E0477-E924-43AF-B860-1823A72FE0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27" b="62694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19" r="50000" b="34898"/>
          <a:stretch/>
        </p:blipFill>
        <p:spPr>
          <a:xfrm rot="1700679">
            <a:off x="7227552" y="1101131"/>
            <a:ext cx="1093629" cy="52674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C7208049-4C66-4A0A-9404-56682E940CE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5"/>
          <a:stretch/>
        </p:blipFill>
        <p:spPr>
          <a:xfrm>
            <a:off x="4850058" y="2318491"/>
            <a:ext cx="1668190" cy="101345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886F1B5-0D85-4C1C-AA49-F888D4614D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628" b="92712" l="28373" r="69637">
                        <a14:foregroundMark x1="49036" y1="48420" x2="49036" y2="48420"/>
                        <a14:foregroundMark x1="49605" y1="46993" x2="49700" y2="54485"/>
                        <a14:foregroundMark x1="48499" y1="39755" x2="48404" y2="47554"/>
                        <a14:foregroundMark x1="48404" y1="47554" x2="49605" y2="54587"/>
                        <a14:foregroundMark x1="49605" y1="54587" x2="49605" y2="54638"/>
                        <a14:foregroundMark x1="30521" y1="34200" x2="45024" y2="41947"/>
                        <a14:foregroundMark x1="53302" y1="17329" x2="53365" y2="26707"/>
                        <a14:foregroundMark x1="53365" y1="26707" x2="50774" y2="33996"/>
                        <a14:foregroundMark x1="50774" y1="33996" x2="42780" y2="40010"/>
                        <a14:foregroundMark x1="43191" y1="30683" x2="46003" y2="32620"/>
                        <a14:foregroundMark x1="53870" y1="19164" x2="52354" y2="34404"/>
                        <a14:foregroundMark x1="52354" y1="34404" x2="52259" y2="34557"/>
                        <a14:foregroundMark x1="54028" y1="31600" x2="54281" y2="17278"/>
                        <a14:foregroundMark x1="54281" y1="17278" x2="52259" y2="15392"/>
                        <a14:foregroundMark x1="52259" y1="15545" x2="56588" y2="15240"/>
                        <a14:foregroundMark x1="56588" y1="15240" x2="52259" y2="15138"/>
                        <a14:foregroundMark x1="52259" y1="15138" x2="52259" y2="15138"/>
                        <a14:foregroundMark x1="53460" y1="14628" x2="54660" y2="15545"/>
                        <a14:foregroundMark x1="32986" y1="33792" x2="28784" y2="30785"/>
                        <a14:foregroundMark x1="28784" y1="30785" x2="32733" y2="33741"/>
                        <a14:foregroundMark x1="32733" y1="33741" x2="28278" y2="33792"/>
                        <a14:foregroundMark x1="28278" y1="33792" x2="32733" y2="34200"/>
                        <a14:foregroundMark x1="32733" y1="34200" x2="28373" y2="34302"/>
                        <a14:foregroundMark x1="28373" y1="34302" x2="32954" y2="35576"/>
                        <a14:foregroundMark x1="32954" y1="35576" x2="32449" y2="38175"/>
                        <a14:foregroundMark x1="53712" y1="49337" x2="49605" y2="62793"/>
                        <a14:foregroundMark x1="50490" y1="62283" x2="46477" y2="87054"/>
                        <a14:foregroundMark x1="46477" y1="87054" x2="45845" y2="88277"/>
                        <a14:foregroundMark x1="54281" y1="59174" x2="64392" y2="72477"/>
                        <a14:foregroundMark x1="64392" y1="72477" x2="64392" y2="72477"/>
                        <a14:foregroundMark x1="61485" y1="62640" x2="68057" y2="71050"/>
                        <a14:foregroundMark x1="68215" y1="69011" x2="68626" y2="70031"/>
                        <a14:foregroundMark x1="68720" y1="69113" x2="68878" y2="71305"/>
                        <a14:foregroundMark x1="69100" y1="70183" x2="69352" y2="72375"/>
                        <a14:foregroundMark x1="69036" y1="71050" x2="69668" y2="71305"/>
                        <a14:foregroundMark x1="46003" y1="88940" x2="50521" y2="90214"/>
                        <a14:foregroundMark x1="50521" y1="90214" x2="45972" y2="91488"/>
                        <a14:foregroundMark x1="45972" y1="91488" x2="51216" y2="89602"/>
                        <a14:foregroundMark x1="51216" y1="89602" x2="45782" y2="90469"/>
                        <a14:foregroundMark x1="45782" y1="90469" x2="50553" y2="88277"/>
                        <a14:foregroundMark x1="50553" y1="88277" x2="44518" y2="89501"/>
                        <a14:foregroundMark x1="44518" y1="89501" x2="46635" y2="89297"/>
                        <a14:foregroundMark x1="50079" y1="92151" x2="44866" y2="92406"/>
                        <a14:foregroundMark x1="44866" y1="92406" x2="47678" y2="92712"/>
                        <a14:backgroundMark x1="28341" y1="43221" x2="32196" y2="47044"/>
                        <a14:backgroundMark x1="32196" y1="47044" x2="30995" y2="74312"/>
                        <a14:backgroundMark x1="32449" y1="43629" x2="32133" y2="74363"/>
                        <a14:backgroundMark x1="32133" y1="74363" x2="32038" y2="74567"/>
                        <a14:backgroundMark x1="32038" y1="42966" x2="33870" y2="49949"/>
                        <a14:backgroundMark x1="33870" y1="49949" x2="32986" y2="72783"/>
                        <a14:backgroundMark x1="32986" y1="72783" x2="32291" y2="43578"/>
                        <a14:backgroundMark x1="32291" y1="43578" x2="32196" y2="43476"/>
                        <a14:backgroundMark x1="31785" y1="41692" x2="31880" y2="42355"/>
                        <a14:backgroundMark x1="32354" y1="42202" x2="32133" y2="43629"/>
                        <a14:backgroundMark x1="32986" y1="42864" x2="32449" y2="43476"/>
                        <a14:backgroundMark x1="32986" y1="42457" x2="32828" y2="42966"/>
                        <a14:backgroundMark x1="36209" y1="12793" x2="35956" y2="28338"/>
                        <a14:backgroundMark x1="35956" y1="28338" x2="35261" y2="13252"/>
                        <a14:backgroundMark x1="35261" y1="13252" x2="35924" y2="20183"/>
                        <a14:backgroundMark x1="35924" y1="20183" x2="36145" y2="17329"/>
                        <a14:backgroundMark x1="43286" y1="13456" x2="44171" y2="20540"/>
                        <a14:backgroundMark x1="44171" y1="20540" x2="44044" y2="12487"/>
                        <a14:backgroundMark x1="44044" y1="12487" x2="43823" y2="17227"/>
                        <a14:backgroundMark x1="46635" y1="14781" x2="48152" y2="21560"/>
                        <a14:backgroundMark x1="48152" y1="21560" x2="47994" y2="13863"/>
                        <a14:backgroundMark x1="47994" y1="13863" x2="47046" y2="21356"/>
                        <a14:backgroundMark x1="47046" y1="21356" x2="47204" y2="18502"/>
                        <a14:backgroundMark x1="58294" y1="33537" x2="57883" y2="48420"/>
                        <a14:backgroundMark x1="57883" y1="48420" x2="58104" y2="41437"/>
                        <a14:backgroundMark x1="58104" y1="41437" x2="57883" y2="40928"/>
                        <a14:backgroundMark x1="61074" y1="37819" x2="61169" y2="53976"/>
                        <a14:backgroundMark x1="61169" y1="53976" x2="57662" y2="49490"/>
                        <a14:backgroundMark x1="57662" y1="49490" x2="61137" y2="53619"/>
                        <a14:backgroundMark x1="61137" y1="53619" x2="56682" y2="49796"/>
                        <a14:backgroundMark x1="56682" y1="49796" x2="58452" y2="4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58" t="13593" r="28868" b="17243"/>
          <a:stretch/>
        </p:blipFill>
        <p:spPr>
          <a:xfrm rot="590139" flipH="1">
            <a:off x="5306170" y="1589426"/>
            <a:ext cx="1260220" cy="1240016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84B04BD-AA73-4A2A-96F0-A1BC031467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97238" l="58862" r="80282">
                        <a14:foregroundMark x1="71919" y1="26352" x2="69777" y2="46030"/>
                        <a14:foregroundMark x1="69601" y1="42578" x2="58862" y2="93786"/>
                        <a14:foregroundMark x1="63265" y1="47871" x2="63351" y2="52704"/>
                        <a14:foregroundMark x1="62647" y1="13234" x2="63265" y2="47871"/>
                        <a14:foregroundMark x1="63351" y1="52704" x2="68486" y2="57422"/>
                        <a14:foregroundMark x1="68486" y1="57422" x2="75822" y2="41657"/>
                        <a14:foregroundMark x1="75822" y1="41657" x2="78433" y2="33372"/>
                        <a14:foregroundMark x1="78433" y1="33372" x2="74501" y2="13003"/>
                        <a14:foregroundMark x1="74501" y1="13003" x2="64583" y2="14039"/>
                        <a14:foregroundMark x1="64583" y1="14039" x2="62207" y2="25086"/>
                        <a14:foregroundMark x1="62207" y1="25086" x2="64730" y2="41082"/>
                        <a14:foregroundMark x1="64730" y1="41082" x2="70716" y2="49942"/>
                        <a14:foregroundMark x1="70716" y1="49942" x2="73768" y2="50288"/>
                        <a14:foregroundMark x1="75440" y1="16916" x2="74912" y2="4143"/>
                        <a14:foregroundMark x1="74912" y1="4143" x2="78492" y2="14269"/>
                        <a14:foregroundMark x1="78492" y1="14269" x2="76937" y2="23475"/>
                        <a14:foregroundMark x1="76937" y1="23475" x2="75293" y2="15535"/>
                        <a14:foregroundMark x1="75293" y1="15535" x2="75528" y2="10242"/>
                        <a14:foregroundMark x1="77758" y1="8055" x2="74941" y2="2877"/>
                        <a14:foregroundMark x1="74941" y1="2877" x2="74208" y2="3107"/>
                        <a14:foregroundMark x1="74971" y1="1956" x2="77788" y2="7250"/>
                        <a14:foregroundMark x1="77788" y1="7250" x2="78961" y2="13234"/>
                        <a14:foregroundMark x1="79255" y1="46951" x2="75558" y2="63291"/>
                        <a14:foregroundMark x1="77993" y1="41312" x2="79988" y2="49022"/>
                        <a14:foregroundMark x1="79988" y1="49022" x2="76467" y2="62831"/>
                        <a14:foregroundMark x1="79871" y1="43268" x2="79460" y2="54776"/>
                        <a14:foregroundMark x1="79460" y1="54776" x2="77465" y2="62486"/>
                        <a14:foregroundMark x1="77465" y1="62486" x2="77523" y2="59839"/>
                        <a14:foregroundMark x1="79607" y1="44304" x2="80311" y2="44534"/>
                        <a14:foregroundMark x1="60886" y1="94131" x2="60446" y2="92520"/>
                        <a14:foregroundMark x1="61326" y1="96203" x2="59859" y2="96203"/>
                        <a14:foregroundMark x1="59419" y1="95512" x2="61737" y2="97238"/>
                        <a14:backgroundMark x1="59507" y1="29919" x2="60563" y2="42348"/>
                        <a14:backgroundMark x1="60299" y1="27273" x2="61649" y2="47871"/>
                        <a14:backgroundMark x1="61062" y1="41542" x2="61737" y2="50288"/>
                        <a14:backgroundMark x1="61884" y1="41657" x2="62060" y2="51208"/>
                        <a14:backgroundMark x1="62148" y1="48331" x2="62148" y2="46490"/>
                        <a14:backgroundMark x1="62148" y1="50978" x2="61884" y2="42348"/>
                        <a14:backgroundMark x1="62331" y1="49622" x2="62119" y2="38895"/>
                        <a14:backgroundMark x1="62119" y1="38895" x2="61737" y2="37975"/>
                        <a14:backgroundMark x1="81133" y1="80783" x2="78932" y2="95857"/>
                        <a14:backgroundMark x1="80869" y1="83429" x2="78404" y2="96548"/>
                        <a14:backgroundMark x1="80399" y1="84120" x2="79049" y2="95052"/>
                        <a14:backgroundMark x1="80399" y1="84235" x2="79460" y2="93671"/>
                        <a14:backgroundMark x1="79460" y1="93671" x2="79871" y2="88262"/>
                        <a14:backgroundMark x1="80282" y1="84120" x2="78550" y2="94707"/>
                        <a14:backgroundMark x1="78550" y1="94707" x2="79636" y2="89413"/>
                        <a14:backgroundMark x1="62324" y1="47986" x2="62324" y2="47986"/>
                        <a14:backgroundMark x1="62295" y1="45915" x2="62324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18847"/>
          <a:stretch/>
        </p:blipFill>
        <p:spPr>
          <a:xfrm rot="162504">
            <a:off x="8399545" y="1624544"/>
            <a:ext cx="715397" cy="81597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69B57DB-6E91-450F-87B8-F6D26B9CF3A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2" b="97929" l="19308" r="41784">
                        <a14:foregroundMark x1="30516" y1="31991" x2="29167" y2="53049"/>
                        <a14:foregroundMark x1="29724" y1="46145" x2="26291" y2="68124"/>
                        <a14:foregroundMark x1="26291" y1="68124" x2="22653" y2="74223"/>
                        <a14:foregroundMark x1="22653" y1="74223" x2="21303" y2="79977"/>
                        <a14:foregroundMark x1="28286" y1="52244" x2="22330" y2="92175"/>
                        <a14:foregroundMark x1="22330" y1="92175" x2="20775" y2="97929"/>
                        <a14:foregroundMark x1="22770" y1="79171" x2="19308" y2="88377"/>
                        <a14:foregroundMark x1="19308" y1="88377" x2="21068" y2="96203"/>
                        <a14:foregroundMark x1="21068" y1="96203" x2="21185" y2="95627"/>
                        <a14:foregroundMark x1="29548" y1="16571" x2="27025" y2="26122"/>
                        <a14:foregroundMark x1="27025" y1="26122" x2="29959" y2="27618"/>
                        <a14:foregroundMark x1="29959" y1="27618" x2="31984" y2="26928"/>
                        <a14:foregroundMark x1="29900" y1="10587" x2="26320" y2="24166"/>
                        <a14:foregroundMark x1="26320" y1="24166" x2="28991" y2="16916"/>
                        <a14:foregroundMark x1="29577" y1="9321" x2="28316" y2="16801"/>
                        <a14:foregroundMark x1="29577" y1="9666" x2="30399" y2="14269"/>
                        <a14:foregroundMark x1="30340" y1="12658" x2="29489" y2="8400"/>
                        <a14:foregroundMark x1="29754" y1="9551" x2="29988" y2="10587"/>
                        <a14:foregroundMark x1="30810" y1="10702" x2="29900" y2="10012"/>
                        <a14:foregroundMark x1="37177" y1="8055" x2="35299" y2="19793"/>
                        <a14:foregroundMark x1="35299" y1="19793" x2="35857" y2="21749"/>
                        <a14:foregroundMark x1="35945" y1="4373" x2="38234" y2="9206"/>
                        <a14:foregroundMark x1="38234" y1="9206" x2="37793" y2="20023"/>
                        <a14:foregroundMark x1="34859" y1="2992" x2="37529" y2="4373"/>
                        <a14:foregroundMark x1="37529" y1="4373" x2="38644" y2="17261"/>
                        <a14:foregroundMark x1="38644" y1="17261" x2="38615" y2="18412"/>
                        <a14:foregroundMark x1="41109" y1="28999" x2="40288" y2="35558"/>
                        <a14:foregroundMark x1="41285" y1="25086" x2="41784" y2="26007"/>
                        <a14:backgroundMark x1="18867" y1="7940" x2="19337" y2="13924"/>
                        <a14:backgroundMark x1="19278" y1="10242" x2="19337" y2="15765"/>
                        <a14:backgroundMark x1="19366" y1="9321" x2="19542" y2="13809"/>
                        <a14:backgroundMark x1="19513" y1="9321" x2="19513" y2="15880"/>
                        <a14:backgroundMark x1="19689" y1="7710" x2="19366" y2="7250"/>
                        <a14:backgroundMark x1="19278" y1="10702" x2="19542" y2="7595"/>
                        <a14:backgroundMark x1="17782" y1="0" x2="17782" y2="0"/>
                        <a14:backgroundMark x1="42107" y1="86766" x2="39789" y2="95627"/>
                        <a14:backgroundMark x1="41109" y1="82624" x2="39261" y2="93786"/>
                        <a14:backgroundMark x1="19014" y1="4258" x2="19894" y2="17146"/>
                        <a14:backgroundMark x1="19894" y1="17146" x2="18427" y2="8170"/>
                        <a14:backgroundMark x1="18427" y1="8170" x2="20012" y2="4718"/>
                        <a14:backgroundMark x1="41315" y1="76985" x2="41403" y2="78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0" r="58354"/>
          <a:stretch/>
        </p:blipFill>
        <p:spPr>
          <a:xfrm rot="18463342">
            <a:off x="8922722" y="184672"/>
            <a:ext cx="572973" cy="65353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7DD331-389B-4766-B88F-BF3494F9E905}"/>
              </a:ext>
            </a:extLst>
          </p:cNvPr>
          <p:cNvSpPr/>
          <p:nvPr/>
        </p:nvSpPr>
        <p:spPr>
          <a:xfrm>
            <a:off x="-10006" y="0"/>
            <a:ext cx="12205034" cy="6858000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976A3B7-51C3-4059-8A43-F15623E50812}"/>
              </a:ext>
            </a:extLst>
          </p:cNvPr>
          <p:cNvSpPr/>
          <p:nvPr/>
        </p:nvSpPr>
        <p:spPr>
          <a:xfrm>
            <a:off x="375888" y="576410"/>
            <a:ext cx="3571263" cy="255864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F6C30486-5412-4B1D-93F1-02623D2FB7C7}"/>
              </a:ext>
            </a:extLst>
          </p:cNvPr>
          <p:cNvSpPr/>
          <p:nvPr/>
        </p:nvSpPr>
        <p:spPr>
          <a:xfrm>
            <a:off x="181155" y="397972"/>
            <a:ext cx="540000" cy="540000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７</a:t>
            </a:r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EEEB257-B2B7-4816-83CD-5D009756B25F}"/>
              </a:ext>
            </a:extLst>
          </p:cNvPr>
          <p:cNvSpPr/>
          <p:nvPr/>
        </p:nvSpPr>
        <p:spPr>
          <a:xfrm>
            <a:off x="1056818" y="646793"/>
            <a:ext cx="1592890" cy="2418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265E3D7-19FB-491B-BF77-20E2D5921390}"/>
              </a:ext>
            </a:extLst>
          </p:cNvPr>
          <p:cNvSpPr/>
          <p:nvPr/>
        </p:nvSpPr>
        <p:spPr>
          <a:xfrm>
            <a:off x="1178797" y="646793"/>
            <a:ext cx="1370244" cy="24182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02479B77-1662-4741-B213-0027209F0EA0}"/>
              </a:ext>
            </a:extLst>
          </p:cNvPr>
          <p:cNvSpPr/>
          <p:nvPr/>
        </p:nvSpPr>
        <p:spPr>
          <a:xfrm>
            <a:off x="1078130" y="2544920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C88E62E8-9E34-4DBB-8D2D-9032949A483F}"/>
              </a:ext>
            </a:extLst>
          </p:cNvPr>
          <p:cNvSpPr/>
          <p:nvPr/>
        </p:nvSpPr>
        <p:spPr>
          <a:xfrm>
            <a:off x="1300437" y="2544920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D640031D-3AE9-4B41-BA48-ABF9BA1F9CED}"/>
              </a:ext>
            </a:extLst>
          </p:cNvPr>
          <p:cNvSpPr/>
          <p:nvPr/>
        </p:nvSpPr>
        <p:spPr>
          <a:xfrm>
            <a:off x="1524798" y="2544920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DF8B5242-7292-4D5D-A2B4-53E6C55CC470}"/>
              </a:ext>
            </a:extLst>
          </p:cNvPr>
          <p:cNvSpPr/>
          <p:nvPr/>
        </p:nvSpPr>
        <p:spPr>
          <a:xfrm>
            <a:off x="1749083" y="2544920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334718DB-0BCE-436D-A359-1398086BA3AB}"/>
              </a:ext>
            </a:extLst>
          </p:cNvPr>
          <p:cNvSpPr/>
          <p:nvPr/>
        </p:nvSpPr>
        <p:spPr>
          <a:xfrm>
            <a:off x="1952986" y="2544547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>
            <a:extLst>
              <a:ext uri="{FF2B5EF4-FFF2-40B4-BE49-F238E27FC236}">
                <a16:creationId xmlns:a16="http://schemas.microsoft.com/office/drawing/2014/main" id="{604E5664-3D48-4CCD-A7B2-0F8822FEC5FD}"/>
              </a:ext>
            </a:extLst>
          </p:cNvPr>
          <p:cNvSpPr/>
          <p:nvPr/>
        </p:nvSpPr>
        <p:spPr>
          <a:xfrm>
            <a:off x="2124944" y="2544174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F7C5DB42-EAF3-4661-8D45-5E225D29C04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97238" l="58862" r="80282">
                        <a14:foregroundMark x1="71919" y1="26352" x2="69777" y2="46030"/>
                        <a14:foregroundMark x1="69601" y1="42578" x2="58862" y2="93786"/>
                        <a14:foregroundMark x1="63265" y1="47871" x2="63351" y2="52704"/>
                        <a14:foregroundMark x1="62647" y1="13234" x2="63265" y2="47871"/>
                        <a14:foregroundMark x1="63351" y1="52704" x2="68486" y2="57422"/>
                        <a14:foregroundMark x1="68486" y1="57422" x2="75822" y2="41657"/>
                        <a14:foregroundMark x1="75822" y1="41657" x2="78433" y2="33372"/>
                        <a14:foregroundMark x1="78433" y1="33372" x2="74501" y2="13003"/>
                        <a14:foregroundMark x1="74501" y1="13003" x2="64583" y2="14039"/>
                        <a14:foregroundMark x1="64583" y1="14039" x2="62207" y2="25086"/>
                        <a14:foregroundMark x1="62207" y1="25086" x2="64730" y2="41082"/>
                        <a14:foregroundMark x1="64730" y1="41082" x2="70716" y2="49942"/>
                        <a14:foregroundMark x1="70716" y1="49942" x2="73768" y2="50288"/>
                        <a14:foregroundMark x1="75440" y1="16916" x2="74912" y2="4143"/>
                        <a14:foregroundMark x1="74912" y1="4143" x2="78492" y2="14269"/>
                        <a14:foregroundMark x1="78492" y1="14269" x2="76937" y2="23475"/>
                        <a14:foregroundMark x1="76937" y1="23475" x2="75293" y2="15535"/>
                        <a14:foregroundMark x1="75293" y1="15535" x2="75528" y2="10242"/>
                        <a14:foregroundMark x1="77758" y1="8055" x2="74941" y2="2877"/>
                        <a14:foregroundMark x1="74941" y1="2877" x2="74208" y2="3107"/>
                        <a14:foregroundMark x1="74971" y1="1956" x2="77788" y2="7250"/>
                        <a14:foregroundMark x1="77788" y1="7250" x2="78961" y2="13234"/>
                        <a14:foregroundMark x1="79255" y1="46951" x2="75558" y2="63291"/>
                        <a14:foregroundMark x1="77993" y1="41312" x2="79988" y2="49022"/>
                        <a14:foregroundMark x1="79988" y1="49022" x2="76467" y2="62831"/>
                        <a14:foregroundMark x1="79871" y1="43268" x2="79460" y2="54776"/>
                        <a14:foregroundMark x1="79460" y1="54776" x2="77465" y2="62486"/>
                        <a14:foregroundMark x1="77465" y1="62486" x2="77523" y2="59839"/>
                        <a14:foregroundMark x1="79607" y1="44304" x2="80311" y2="44534"/>
                        <a14:foregroundMark x1="60886" y1="94131" x2="60446" y2="92520"/>
                        <a14:foregroundMark x1="61326" y1="96203" x2="59859" y2="96203"/>
                        <a14:foregroundMark x1="59419" y1="95512" x2="61737" y2="97238"/>
                        <a14:backgroundMark x1="59507" y1="29919" x2="60563" y2="42348"/>
                        <a14:backgroundMark x1="60299" y1="27273" x2="61649" y2="47871"/>
                        <a14:backgroundMark x1="61062" y1="41542" x2="61737" y2="50288"/>
                        <a14:backgroundMark x1="61884" y1="41657" x2="62060" y2="51208"/>
                        <a14:backgroundMark x1="62148" y1="48331" x2="62148" y2="46490"/>
                        <a14:backgroundMark x1="62148" y1="50978" x2="61884" y2="42348"/>
                        <a14:backgroundMark x1="62331" y1="49622" x2="62119" y2="38895"/>
                        <a14:backgroundMark x1="62119" y1="38895" x2="61737" y2="37975"/>
                        <a14:backgroundMark x1="81133" y1="80783" x2="78932" y2="95857"/>
                        <a14:backgroundMark x1="80869" y1="83429" x2="78404" y2="96548"/>
                        <a14:backgroundMark x1="80399" y1="84120" x2="79049" y2="95052"/>
                        <a14:backgroundMark x1="80399" y1="84235" x2="79460" y2="93671"/>
                        <a14:backgroundMark x1="79460" y1="93671" x2="79871" y2="88262"/>
                        <a14:backgroundMark x1="80282" y1="84120" x2="78550" y2="94707"/>
                        <a14:backgroundMark x1="78550" y1="94707" x2="79636" y2="89413"/>
                        <a14:backgroundMark x1="62324" y1="47986" x2="62324" y2="47986"/>
                        <a14:backgroundMark x1="62295" y1="45915" x2="62324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18847"/>
          <a:stretch/>
        </p:blipFill>
        <p:spPr>
          <a:xfrm rot="19721781">
            <a:off x="1575431" y="2035682"/>
            <a:ext cx="359846" cy="410438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D186ACF-0135-4EAD-A86A-5BBE040ABA47}"/>
              </a:ext>
            </a:extLst>
          </p:cNvPr>
          <p:cNvSpPr txBox="1"/>
          <p:nvPr/>
        </p:nvSpPr>
        <p:spPr>
          <a:xfrm>
            <a:off x="1595854" y="1702717"/>
            <a:ext cx="27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E3A10ED6-112D-42BA-AC80-2997063C09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9687110">
            <a:off x="1716271" y="1075259"/>
            <a:ext cx="332768" cy="379554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9198769-5A65-4718-88B2-A199BE73EEB8}"/>
              </a:ext>
            </a:extLst>
          </p:cNvPr>
          <p:cNvSpPr txBox="1"/>
          <p:nvPr/>
        </p:nvSpPr>
        <p:spPr>
          <a:xfrm>
            <a:off x="1743239" y="737017"/>
            <a:ext cx="2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07E5749-9684-4245-A0B1-C1E4C1A9C1A6}"/>
              </a:ext>
            </a:extLst>
          </p:cNvPr>
          <p:cNvCxnSpPr/>
          <p:nvPr/>
        </p:nvCxnSpPr>
        <p:spPr>
          <a:xfrm>
            <a:off x="1476375" y="1246556"/>
            <a:ext cx="86051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二等辺三角形 44">
            <a:extLst>
              <a:ext uri="{FF2B5EF4-FFF2-40B4-BE49-F238E27FC236}">
                <a16:creationId xmlns:a16="http://schemas.microsoft.com/office/drawing/2014/main" id="{E4C5B533-52BB-4948-8645-8C288066507B}"/>
              </a:ext>
            </a:extLst>
          </p:cNvPr>
          <p:cNvSpPr/>
          <p:nvPr/>
        </p:nvSpPr>
        <p:spPr>
          <a:xfrm>
            <a:off x="2353333" y="2543428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8B677CC-0BBC-4961-A3D9-DDB1CE60CC86}"/>
              </a:ext>
            </a:extLst>
          </p:cNvPr>
          <p:cNvSpPr/>
          <p:nvPr/>
        </p:nvSpPr>
        <p:spPr>
          <a:xfrm>
            <a:off x="2141892" y="659289"/>
            <a:ext cx="1694485" cy="498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アイテム警戒で蛇行しながら行こう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69084C6A-6D7A-4B82-9C56-66E6F0084537}"/>
              </a:ext>
            </a:extLst>
          </p:cNvPr>
          <p:cNvSpPr/>
          <p:nvPr/>
        </p:nvSpPr>
        <p:spPr>
          <a:xfrm>
            <a:off x="60527" y="2506767"/>
            <a:ext cx="1900877" cy="4622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まだだ</a:t>
            </a:r>
            <a:r>
              <a:rPr kumimoji="1" lang="en-US" altLang="ja-JP" sz="1400" dirty="0">
                <a:solidFill>
                  <a:schemeClr val="tx1"/>
                </a:solidFill>
              </a:rPr>
              <a:t>…</a:t>
            </a:r>
            <a:r>
              <a:rPr lang="ja-JP" altLang="en-US" sz="1400" dirty="0">
                <a:solidFill>
                  <a:schemeClr val="tx1"/>
                </a:solidFill>
              </a:rPr>
              <a:t>ギミックがくるまで待てば</a:t>
            </a:r>
            <a:r>
              <a:rPr lang="en-US" altLang="ja-JP" sz="1400" dirty="0">
                <a:solidFill>
                  <a:schemeClr val="tx1"/>
                </a:solidFill>
              </a:rPr>
              <a:t>……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6EB846F-5BD9-48EA-AFB8-DEF81EBBECB3}"/>
              </a:ext>
            </a:extLst>
          </p:cNvPr>
          <p:cNvSpPr/>
          <p:nvPr/>
        </p:nvSpPr>
        <p:spPr>
          <a:xfrm>
            <a:off x="8281424" y="586056"/>
            <a:ext cx="3571263" cy="255864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921B7C3B-211D-4C1B-9897-B2C12CDA8747}"/>
              </a:ext>
            </a:extLst>
          </p:cNvPr>
          <p:cNvSpPr/>
          <p:nvPr/>
        </p:nvSpPr>
        <p:spPr>
          <a:xfrm>
            <a:off x="4339080" y="575688"/>
            <a:ext cx="3571263" cy="255864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4F92255-2EE3-4495-BFE2-823E92E10DB2}"/>
              </a:ext>
            </a:extLst>
          </p:cNvPr>
          <p:cNvSpPr/>
          <p:nvPr/>
        </p:nvSpPr>
        <p:spPr>
          <a:xfrm>
            <a:off x="4835514" y="646793"/>
            <a:ext cx="1592890" cy="2418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F4BD969-D898-4624-AD84-027272AA53EE}"/>
              </a:ext>
            </a:extLst>
          </p:cNvPr>
          <p:cNvSpPr/>
          <p:nvPr/>
        </p:nvSpPr>
        <p:spPr>
          <a:xfrm>
            <a:off x="4957493" y="646793"/>
            <a:ext cx="1370244" cy="24182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二等辺三角形 51">
            <a:extLst>
              <a:ext uri="{FF2B5EF4-FFF2-40B4-BE49-F238E27FC236}">
                <a16:creationId xmlns:a16="http://schemas.microsoft.com/office/drawing/2014/main" id="{8761F72F-E1EA-4295-B2F6-9B03B7805F93}"/>
              </a:ext>
            </a:extLst>
          </p:cNvPr>
          <p:cNvSpPr/>
          <p:nvPr/>
        </p:nvSpPr>
        <p:spPr>
          <a:xfrm>
            <a:off x="4856826" y="2544920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二等辺三角形 52">
            <a:extLst>
              <a:ext uri="{FF2B5EF4-FFF2-40B4-BE49-F238E27FC236}">
                <a16:creationId xmlns:a16="http://schemas.microsoft.com/office/drawing/2014/main" id="{8F4A94D4-1558-4E2C-A205-92D8505147A0}"/>
              </a:ext>
            </a:extLst>
          </p:cNvPr>
          <p:cNvSpPr/>
          <p:nvPr/>
        </p:nvSpPr>
        <p:spPr>
          <a:xfrm>
            <a:off x="5079133" y="2544920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47C4DC24-580E-46FE-BBF7-432297F10576}"/>
              </a:ext>
            </a:extLst>
          </p:cNvPr>
          <p:cNvSpPr/>
          <p:nvPr/>
        </p:nvSpPr>
        <p:spPr>
          <a:xfrm>
            <a:off x="5303494" y="2544920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25260B4F-2CC9-4DD3-AD15-F72F282C7430}"/>
              </a:ext>
            </a:extLst>
          </p:cNvPr>
          <p:cNvSpPr/>
          <p:nvPr/>
        </p:nvSpPr>
        <p:spPr>
          <a:xfrm>
            <a:off x="5527779" y="2544920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二等辺三角形 55">
            <a:extLst>
              <a:ext uri="{FF2B5EF4-FFF2-40B4-BE49-F238E27FC236}">
                <a16:creationId xmlns:a16="http://schemas.microsoft.com/office/drawing/2014/main" id="{6FC31C75-6394-41B1-8137-0D521BA1E764}"/>
              </a:ext>
            </a:extLst>
          </p:cNvPr>
          <p:cNvSpPr/>
          <p:nvPr/>
        </p:nvSpPr>
        <p:spPr>
          <a:xfrm>
            <a:off x="5731682" y="2544547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0980EE52-5859-42B9-9B6E-F98A79963A59}"/>
              </a:ext>
            </a:extLst>
          </p:cNvPr>
          <p:cNvSpPr/>
          <p:nvPr/>
        </p:nvSpPr>
        <p:spPr>
          <a:xfrm>
            <a:off x="5903640" y="2544174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B1BB03F1-4D1B-48E2-8A7F-39B3093B6AC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97238" l="58862" r="80282">
                        <a14:foregroundMark x1="71919" y1="26352" x2="69777" y2="46030"/>
                        <a14:foregroundMark x1="69601" y1="42578" x2="58862" y2="93786"/>
                        <a14:foregroundMark x1="63265" y1="47871" x2="63351" y2="52704"/>
                        <a14:foregroundMark x1="62647" y1="13234" x2="63265" y2="47871"/>
                        <a14:foregroundMark x1="63351" y1="52704" x2="68486" y2="57422"/>
                        <a14:foregroundMark x1="68486" y1="57422" x2="75822" y2="41657"/>
                        <a14:foregroundMark x1="75822" y1="41657" x2="78433" y2="33372"/>
                        <a14:foregroundMark x1="78433" y1="33372" x2="74501" y2="13003"/>
                        <a14:foregroundMark x1="74501" y1="13003" x2="64583" y2="14039"/>
                        <a14:foregroundMark x1="64583" y1="14039" x2="62207" y2="25086"/>
                        <a14:foregroundMark x1="62207" y1="25086" x2="64730" y2="41082"/>
                        <a14:foregroundMark x1="64730" y1="41082" x2="70716" y2="49942"/>
                        <a14:foregroundMark x1="70716" y1="49942" x2="73768" y2="50288"/>
                        <a14:foregroundMark x1="75440" y1="16916" x2="74912" y2="4143"/>
                        <a14:foregroundMark x1="74912" y1="4143" x2="78492" y2="14269"/>
                        <a14:foregroundMark x1="78492" y1="14269" x2="76937" y2="23475"/>
                        <a14:foregroundMark x1="76937" y1="23475" x2="75293" y2="15535"/>
                        <a14:foregroundMark x1="75293" y1="15535" x2="75528" y2="10242"/>
                        <a14:foregroundMark x1="77758" y1="8055" x2="74941" y2="2877"/>
                        <a14:foregroundMark x1="74941" y1="2877" x2="74208" y2="3107"/>
                        <a14:foregroundMark x1="74971" y1="1956" x2="77788" y2="7250"/>
                        <a14:foregroundMark x1="77788" y1="7250" x2="78961" y2="13234"/>
                        <a14:foregroundMark x1="79255" y1="46951" x2="75558" y2="63291"/>
                        <a14:foregroundMark x1="77993" y1="41312" x2="79988" y2="49022"/>
                        <a14:foregroundMark x1="79988" y1="49022" x2="76467" y2="62831"/>
                        <a14:foregroundMark x1="79871" y1="43268" x2="79460" y2="54776"/>
                        <a14:foregroundMark x1="79460" y1="54776" x2="77465" y2="62486"/>
                        <a14:foregroundMark x1="77465" y1="62486" x2="77523" y2="59839"/>
                        <a14:foregroundMark x1="79607" y1="44304" x2="80311" y2="44534"/>
                        <a14:foregroundMark x1="60886" y1="94131" x2="60446" y2="92520"/>
                        <a14:foregroundMark x1="61326" y1="96203" x2="59859" y2="96203"/>
                        <a14:foregroundMark x1="59419" y1="95512" x2="61737" y2="97238"/>
                        <a14:backgroundMark x1="59507" y1="29919" x2="60563" y2="42348"/>
                        <a14:backgroundMark x1="60299" y1="27273" x2="61649" y2="47871"/>
                        <a14:backgroundMark x1="61062" y1="41542" x2="61737" y2="50288"/>
                        <a14:backgroundMark x1="61884" y1="41657" x2="62060" y2="51208"/>
                        <a14:backgroundMark x1="62148" y1="48331" x2="62148" y2="46490"/>
                        <a14:backgroundMark x1="62148" y1="50978" x2="61884" y2="42348"/>
                        <a14:backgroundMark x1="62331" y1="49622" x2="62119" y2="38895"/>
                        <a14:backgroundMark x1="62119" y1="38895" x2="61737" y2="37975"/>
                        <a14:backgroundMark x1="81133" y1="80783" x2="78932" y2="95857"/>
                        <a14:backgroundMark x1="80869" y1="83429" x2="78404" y2="96548"/>
                        <a14:backgroundMark x1="80399" y1="84120" x2="79049" y2="95052"/>
                        <a14:backgroundMark x1="80399" y1="84235" x2="79460" y2="93671"/>
                        <a14:backgroundMark x1="79460" y1="93671" x2="79871" y2="88262"/>
                        <a14:backgroundMark x1="80282" y1="84120" x2="78550" y2="94707"/>
                        <a14:backgroundMark x1="78550" y1="94707" x2="79636" y2="89413"/>
                        <a14:backgroundMark x1="62324" y1="47986" x2="62324" y2="47986"/>
                        <a14:backgroundMark x1="62295" y1="45915" x2="62324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18847"/>
          <a:stretch/>
        </p:blipFill>
        <p:spPr>
          <a:xfrm rot="19721781">
            <a:off x="5354127" y="2035682"/>
            <a:ext cx="359846" cy="410438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A9B04C6-D8EF-42F3-B74B-CD6335168898}"/>
              </a:ext>
            </a:extLst>
          </p:cNvPr>
          <p:cNvSpPr txBox="1"/>
          <p:nvPr/>
        </p:nvSpPr>
        <p:spPr>
          <a:xfrm>
            <a:off x="5374550" y="1702717"/>
            <a:ext cx="27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92C83AC1-A6AF-426A-AD04-26A7441155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9687110">
            <a:off x="5657277" y="1186893"/>
            <a:ext cx="332768" cy="379554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4E54F70-4D06-47E4-A14E-A4B219A8B9F0}"/>
              </a:ext>
            </a:extLst>
          </p:cNvPr>
          <p:cNvSpPr txBox="1"/>
          <p:nvPr/>
        </p:nvSpPr>
        <p:spPr>
          <a:xfrm>
            <a:off x="5659354" y="872302"/>
            <a:ext cx="2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63" name="二等辺三角形 62">
            <a:extLst>
              <a:ext uri="{FF2B5EF4-FFF2-40B4-BE49-F238E27FC236}">
                <a16:creationId xmlns:a16="http://schemas.microsoft.com/office/drawing/2014/main" id="{3E34DEE6-DED9-44AB-B449-8AD0C7D4BB6E}"/>
              </a:ext>
            </a:extLst>
          </p:cNvPr>
          <p:cNvSpPr/>
          <p:nvPr/>
        </p:nvSpPr>
        <p:spPr>
          <a:xfrm>
            <a:off x="6132029" y="2543428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ローチャート: 結合子 63">
            <a:extLst>
              <a:ext uri="{FF2B5EF4-FFF2-40B4-BE49-F238E27FC236}">
                <a16:creationId xmlns:a16="http://schemas.microsoft.com/office/drawing/2014/main" id="{89D08952-0BBD-4CEF-B79D-16524D0705A4}"/>
              </a:ext>
            </a:extLst>
          </p:cNvPr>
          <p:cNvSpPr/>
          <p:nvPr/>
        </p:nvSpPr>
        <p:spPr>
          <a:xfrm>
            <a:off x="4066478" y="400364"/>
            <a:ext cx="540000" cy="540000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８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28FF5BB0-6480-41D8-8002-12808B311105}"/>
              </a:ext>
            </a:extLst>
          </p:cNvPr>
          <p:cNvSpPr/>
          <p:nvPr/>
        </p:nvSpPr>
        <p:spPr>
          <a:xfrm>
            <a:off x="5252310" y="713616"/>
            <a:ext cx="1005323" cy="7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AFCC976E-B291-4D17-8092-E4578E9D60D9}"/>
              </a:ext>
            </a:extLst>
          </p:cNvPr>
          <p:cNvSpPr/>
          <p:nvPr/>
        </p:nvSpPr>
        <p:spPr>
          <a:xfrm>
            <a:off x="6015163" y="818843"/>
            <a:ext cx="1561114" cy="498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あの壁を越えれば盾にできる</a:t>
            </a:r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66C4AFC2-03C6-4342-BCD0-71AF1330B594}"/>
              </a:ext>
            </a:extLst>
          </p:cNvPr>
          <p:cNvCxnSpPr>
            <a:cxnSpLocks/>
          </p:cNvCxnSpPr>
          <p:nvPr/>
        </p:nvCxnSpPr>
        <p:spPr>
          <a:xfrm>
            <a:off x="5150073" y="737017"/>
            <a:ext cx="120850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D1A1C89E-9E4B-4208-93AD-958E54F752EF}"/>
              </a:ext>
            </a:extLst>
          </p:cNvPr>
          <p:cNvSpPr/>
          <p:nvPr/>
        </p:nvSpPr>
        <p:spPr>
          <a:xfrm>
            <a:off x="4132058" y="2580834"/>
            <a:ext cx="1493630" cy="4622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あそこで決めるしかない！！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77D12681-0FA7-4B19-AE88-7E1A5B668474}"/>
              </a:ext>
            </a:extLst>
          </p:cNvPr>
          <p:cNvSpPr/>
          <p:nvPr/>
        </p:nvSpPr>
        <p:spPr>
          <a:xfrm>
            <a:off x="9276616" y="659289"/>
            <a:ext cx="1592890" cy="2418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A476423E-DE9E-4731-802C-1CB1CCC63729}"/>
              </a:ext>
            </a:extLst>
          </p:cNvPr>
          <p:cNvSpPr/>
          <p:nvPr/>
        </p:nvSpPr>
        <p:spPr>
          <a:xfrm>
            <a:off x="9398595" y="659289"/>
            <a:ext cx="1370244" cy="24182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二等辺三角形 75">
            <a:extLst>
              <a:ext uri="{FF2B5EF4-FFF2-40B4-BE49-F238E27FC236}">
                <a16:creationId xmlns:a16="http://schemas.microsoft.com/office/drawing/2014/main" id="{FB6C87F5-F44E-43EB-8E9F-E6E5274FAEC6}"/>
              </a:ext>
            </a:extLst>
          </p:cNvPr>
          <p:cNvSpPr/>
          <p:nvPr/>
        </p:nvSpPr>
        <p:spPr>
          <a:xfrm>
            <a:off x="9297928" y="2557416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二等辺三角形 76">
            <a:extLst>
              <a:ext uri="{FF2B5EF4-FFF2-40B4-BE49-F238E27FC236}">
                <a16:creationId xmlns:a16="http://schemas.microsoft.com/office/drawing/2014/main" id="{9CFCC738-75DA-4700-A9EB-61AB7BB73209}"/>
              </a:ext>
            </a:extLst>
          </p:cNvPr>
          <p:cNvSpPr/>
          <p:nvPr/>
        </p:nvSpPr>
        <p:spPr>
          <a:xfrm>
            <a:off x="9520235" y="2557416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二等辺三角形 77">
            <a:extLst>
              <a:ext uri="{FF2B5EF4-FFF2-40B4-BE49-F238E27FC236}">
                <a16:creationId xmlns:a16="http://schemas.microsoft.com/office/drawing/2014/main" id="{1EA7602B-DBDC-469B-AFDE-D7DAF79A774C}"/>
              </a:ext>
            </a:extLst>
          </p:cNvPr>
          <p:cNvSpPr/>
          <p:nvPr/>
        </p:nvSpPr>
        <p:spPr>
          <a:xfrm>
            <a:off x="9744596" y="2557416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二等辺三角形 78">
            <a:extLst>
              <a:ext uri="{FF2B5EF4-FFF2-40B4-BE49-F238E27FC236}">
                <a16:creationId xmlns:a16="http://schemas.microsoft.com/office/drawing/2014/main" id="{7FB746C1-F786-44E4-9A87-DAF0BD81BBDB}"/>
              </a:ext>
            </a:extLst>
          </p:cNvPr>
          <p:cNvSpPr/>
          <p:nvPr/>
        </p:nvSpPr>
        <p:spPr>
          <a:xfrm>
            <a:off x="9968881" y="2557416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二等辺三角形 79">
            <a:extLst>
              <a:ext uri="{FF2B5EF4-FFF2-40B4-BE49-F238E27FC236}">
                <a16:creationId xmlns:a16="http://schemas.microsoft.com/office/drawing/2014/main" id="{0CBBE601-8E57-4BE2-A586-2CE2907D7C99}"/>
              </a:ext>
            </a:extLst>
          </p:cNvPr>
          <p:cNvSpPr/>
          <p:nvPr/>
        </p:nvSpPr>
        <p:spPr>
          <a:xfrm>
            <a:off x="10172784" y="2557043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二等辺三角形 80">
            <a:extLst>
              <a:ext uri="{FF2B5EF4-FFF2-40B4-BE49-F238E27FC236}">
                <a16:creationId xmlns:a16="http://schemas.microsoft.com/office/drawing/2014/main" id="{EDD44A53-14BD-44FA-B43D-2DED53AA8007}"/>
              </a:ext>
            </a:extLst>
          </p:cNvPr>
          <p:cNvSpPr/>
          <p:nvPr/>
        </p:nvSpPr>
        <p:spPr>
          <a:xfrm>
            <a:off x="10344742" y="2556670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6F1A8BEE-F4C5-412C-B33B-B0B8BC8C9E9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97238" l="58862" r="80282">
                        <a14:foregroundMark x1="71919" y1="26352" x2="69777" y2="46030"/>
                        <a14:foregroundMark x1="69601" y1="42578" x2="58862" y2="93786"/>
                        <a14:foregroundMark x1="63265" y1="47871" x2="63351" y2="52704"/>
                        <a14:foregroundMark x1="62647" y1="13234" x2="63265" y2="47871"/>
                        <a14:foregroundMark x1="63351" y1="52704" x2="68486" y2="57422"/>
                        <a14:foregroundMark x1="68486" y1="57422" x2="75822" y2="41657"/>
                        <a14:foregroundMark x1="75822" y1="41657" x2="78433" y2="33372"/>
                        <a14:foregroundMark x1="78433" y1="33372" x2="74501" y2="13003"/>
                        <a14:foregroundMark x1="74501" y1="13003" x2="64583" y2="14039"/>
                        <a14:foregroundMark x1="64583" y1="14039" x2="62207" y2="25086"/>
                        <a14:foregroundMark x1="62207" y1="25086" x2="64730" y2="41082"/>
                        <a14:foregroundMark x1="64730" y1="41082" x2="70716" y2="49942"/>
                        <a14:foregroundMark x1="70716" y1="49942" x2="73768" y2="50288"/>
                        <a14:foregroundMark x1="75440" y1="16916" x2="74912" y2="4143"/>
                        <a14:foregroundMark x1="74912" y1="4143" x2="78492" y2="14269"/>
                        <a14:foregroundMark x1="78492" y1="14269" x2="76937" y2="23475"/>
                        <a14:foregroundMark x1="76937" y1="23475" x2="75293" y2="15535"/>
                        <a14:foregroundMark x1="75293" y1="15535" x2="75528" y2="10242"/>
                        <a14:foregroundMark x1="77758" y1="8055" x2="74941" y2="2877"/>
                        <a14:foregroundMark x1="74941" y1="2877" x2="74208" y2="3107"/>
                        <a14:foregroundMark x1="74971" y1="1956" x2="77788" y2="7250"/>
                        <a14:foregroundMark x1="77788" y1="7250" x2="78961" y2="13234"/>
                        <a14:foregroundMark x1="79255" y1="46951" x2="75558" y2="63291"/>
                        <a14:foregroundMark x1="77993" y1="41312" x2="79988" y2="49022"/>
                        <a14:foregroundMark x1="79988" y1="49022" x2="76467" y2="62831"/>
                        <a14:foregroundMark x1="79871" y1="43268" x2="79460" y2="54776"/>
                        <a14:foregroundMark x1="79460" y1="54776" x2="77465" y2="62486"/>
                        <a14:foregroundMark x1="77465" y1="62486" x2="77523" y2="59839"/>
                        <a14:foregroundMark x1="79607" y1="44304" x2="80311" y2="44534"/>
                        <a14:foregroundMark x1="60886" y1="94131" x2="60446" y2="92520"/>
                        <a14:foregroundMark x1="61326" y1="96203" x2="59859" y2="96203"/>
                        <a14:foregroundMark x1="59419" y1="95512" x2="61737" y2="97238"/>
                        <a14:backgroundMark x1="59507" y1="29919" x2="60563" y2="42348"/>
                        <a14:backgroundMark x1="60299" y1="27273" x2="61649" y2="47871"/>
                        <a14:backgroundMark x1="61062" y1="41542" x2="61737" y2="50288"/>
                        <a14:backgroundMark x1="61884" y1="41657" x2="62060" y2="51208"/>
                        <a14:backgroundMark x1="62148" y1="48331" x2="62148" y2="46490"/>
                        <a14:backgroundMark x1="62148" y1="50978" x2="61884" y2="42348"/>
                        <a14:backgroundMark x1="62331" y1="49622" x2="62119" y2="38895"/>
                        <a14:backgroundMark x1="62119" y1="38895" x2="61737" y2="37975"/>
                        <a14:backgroundMark x1="81133" y1="80783" x2="78932" y2="95857"/>
                        <a14:backgroundMark x1="80869" y1="83429" x2="78404" y2="96548"/>
                        <a14:backgroundMark x1="80399" y1="84120" x2="79049" y2="95052"/>
                        <a14:backgroundMark x1="80399" y1="84235" x2="79460" y2="93671"/>
                        <a14:backgroundMark x1="79460" y1="93671" x2="79871" y2="88262"/>
                        <a14:backgroundMark x1="80282" y1="84120" x2="78550" y2="94707"/>
                        <a14:backgroundMark x1="78550" y1="94707" x2="79636" y2="89413"/>
                        <a14:backgroundMark x1="62324" y1="47986" x2="62324" y2="47986"/>
                        <a14:backgroundMark x1="62295" y1="45915" x2="62324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18847"/>
          <a:stretch/>
        </p:blipFill>
        <p:spPr>
          <a:xfrm rot="19721781">
            <a:off x="9795229" y="2048178"/>
            <a:ext cx="359846" cy="410438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8869CDB-688E-4EB7-9818-408B75CC7A45}"/>
              </a:ext>
            </a:extLst>
          </p:cNvPr>
          <p:cNvSpPr txBox="1"/>
          <p:nvPr/>
        </p:nvSpPr>
        <p:spPr>
          <a:xfrm>
            <a:off x="9815652" y="1715213"/>
            <a:ext cx="27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D1635A97-BDB7-4054-976A-2DB4F4E6D3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9687110">
            <a:off x="9749669" y="1162063"/>
            <a:ext cx="332768" cy="379554"/>
          </a:xfrm>
          <a:prstGeom prst="rect">
            <a:avLst/>
          </a:prstGeom>
        </p:spPr>
      </p:pic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E8A5ECA-5E2E-4DEB-A3AC-A412D82F284C}"/>
              </a:ext>
            </a:extLst>
          </p:cNvPr>
          <p:cNvSpPr txBox="1"/>
          <p:nvPr/>
        </p:nvSpPr>
        <p:spPr>
          <a:xfrm>
            <a:off x="9756150" y="850984"/>
            <a:ext cx="2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87" name="二等辺三角形 86">
            <a:extLst>
              <a:ext uri="{FF2B5EF4-FFF2-40B4-BE49-F238E27FC236}">
                <a16:creationId xmlns:a16="http://schemas.microsoft.com/office/drawing/2014/main" id="{466D115E-8C07-492D-BD9D-300B4D076A8B}"/>
              </a:ext>
            </a:extLst>
          </p:cNvPr>
          <p:cNvSpPr/>
          <p:nvPr/>
        </p:nvSpPr>
        <p:spPr>
          <a:xfrm>
            <a:off x="10573131" y="2555924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36A5CAD1-7EA1-40F4-919F-1C8B432C1C53}"/>
              </a:ext>
            </a:extLst>
          </p:cNvPr>
          <p:cNvCxnSpPr/>
          <p:nvPr/>
        </p:nvCxnSpPr>
        <p:spPr>
          <a:xfrm flipH="1" flipV="1">
            <a:off x="9549911" y="818843"/>
            <a:ext cx="255300" cy="498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4FC03CDC-F1D0-46EF-8CF5-3B4704C32728}"/>
              </a:ext>
            </a:extLst>
          </p:cNvPr>
          <p:cNvSpPr/>
          <p:nvPr/>
        </p:nvSpPr>
        <p:spPr>
          <a:xfrm>
            <a:off x="10081152" y="1081576"/>
            <a:ext cx="785594" cy="7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555BA614-9DBC-4AF7-B775-3285545258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39" y="1500026"/>
            <a:ext cx="1948222" cy="897836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360D66D8-569B-4E3A-BE24-09346FADC64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2" r="59759"/>
          <a:stretch/>
        </p:blipFill>
        <p:spPr>
          <a:xfrm>
            <a:off x="9781726" y="1736965"/>
            <a:ext cx="431974" cy="522217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a16="http://schemas.microsoft.com/office/drawing/2014/main" id="{85BDDB86-34B5-4811-9884-100DF7E4A05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8990" r="20829" b="10846"/>
          <a:stretch/>
        </p:blipFill>
        <p:spPr>
          <a:xfrm flipH="1">
            <a:off x="10125191" y="1512924"/>
            <a:ext cx="278789" cy="338501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318337EE-6EB1-41AF-A54C-62AB7F1BD17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6164" y="1910018"/>
            <a:ext cx="1631521" cy="1153528"/>
          </a:xfrm>
          <a:prstGeom prst="rect">
            <a:avLst/>
          </a:prstGeom>
        </p:spPr>
      </p:pic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643039E-10F3-463F-809F-B9FA766BA3C9}"/>
              </a:ext>
            </a:extLst>
          </p:cNvPr>
          <p:cNvSpPr txBox="1"/>
          <p:nvPr/>
        </p:nvSpPr>
        <p:spPr>
          <a:xfrm>
            <a:off x="8398654" y="2274421"/>
            <a:ext cx="145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今だッ！！</a:t>
            </a:r>
          </a:p>
        </p:txBody>
      </p:sp>
      <p:sp>
        <p:nvSpPr>
          <p:cNvPr id="103" name="フローチャート: 結合子 102">
            <a:extLst>
              <a:ext uri="{FF2B5EF4-FFF2-40B4-BE49-F238E27FC236}">
                <a16:creationId xmlns:a16="http://schemas.microsoft.com/office/drawing/2014/main" id="{54C9D476-25BE-4D2C-BF4C-8E2DF300E185}"/>
              </a:ext>
            </a:extLst>
          </p:cNvPr>
          <p:cNvSpPr/>
          <p:nvPr/>
        </p:nvSpPr>
        <p:spPr>
          <a:xfrm>
            <a:off x="8044987" y="397972"/>
            <a:ext cx="540000" cy="540000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９</a:t>
            </a:r>
            <a:endParaRPr kumimoji="1" lang="ja-JP" altLang="en-US" dirty="0"/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53E9B62B-4B9B-422D-86F4-02F79348D288}"/>
              </a:ext>
            </a:extLst>
          </p:cNvPr>
          <p:cNvSpPr/>
          <p:nvPr/>
        </p:nvSpPr>
        <p:spPr>
          <a:xfrm>
            <a:off x="377349" y="3932023"/>
            <a:ext cx="3571263" cy="255864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9" name="フローチャート: 結合子 118">
            <a:extLst>
              <a:ext uri="{FF2B5EF4-FFF2-40B4-BE49-F238E27FC236}">
                <a16:creationId xmlns:a16="http://schemas.microsoft.com/office/drawing/2014/main" id="{E2286B8E-553F-4B53-9FC0-D8ED2FFBFEB0}"/>
              </a:ext>
            </a:extLst>
          </p:cNvPr>
          <p:cNvSpPr/>
          <p:nvPr/>
        </p:nvSpPr>
        <p:spPr>
          <a:xfrm>
            <a:off x="181155" y="3722949"/>
            <a:ext cx="540000" cy="540000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AECFDE4-7EBC-4BB7-9169-BEF52A4E040D}"/>
              </a:ext>
            </a:extLst>
          </p:cNvPr>
          <p:cNvSpPr txBox="1"/>
          <p:nvPr/>
        </p:nvSpPr>
        <p:spPr>
          <a:xfrm>
            <a:off x="194189" y="3740080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10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ACEF0B83-333B-4023-82CF-B0DCF3E4AC8E}"/>
              </a:ext>
            </a:extLst>
          </p:cNvPr>
          <p:cNvSpPr/>
          <p:nvPr/>
        </p:nvSpPr>
        <p:spPr>
          <a:xfrm>
            <a:off x="1318076" y="4020829"/>
            <a:ext cx="1592890" cy="2418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64FBD84B-1772-425E-A610-F58D26E7DC82}"/>
              </a:ext>
            </a:extLst>
          </p:cNvPr>
          <p:cNvSpPr/>
          <p:nvPr/>
        </p:nvSpPr>
        <p:spPr>
          <a:xfrm>
            <a:off x="1440055" y="4020829"/>
            <a:ext cx="1370244" cy="24182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二等辺三角形 122">
            <a:extLst>
              <a:ext uri="{FF2B5EF4-FFF2-40B4-BE49-F238E27FC236}">
                <a16:creationId xmlns:a16="http://schemas.microsoft.com/office/drawing/2014/main" id="{032A074A-29AB-4AE3-8A56-D3D4AEEFEA40}"/>
              </a:ext>
            </a:extLst>
          </p:cNvPr>
          <p:cNvSpPr/>
          <p:nvPr/>
        </p:nvSpPr>
        <p:spPr>
          <a:xfrm>
            <a:off x="1339388" y="5918956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二等辺三角形 123">
            <a:extLst>
              <a:ext uri="{FF2B5EF4-FFF2-40B4-BE49-F238E27FC236}">
                <a16:creationId xmlns:a16="http://schemas.microsoft.com/office/drawing/2014/main" id="{1920B6E9-4081-41E3-85B5-6F343FEF59DC}"/>
              </a:ext>
            </a:extLst>
          </p:cNvPr>
          <p:cNvSpPr/>
          <p:nvPr/>
        </p:nvSpPr>
        <p:spPr>
          <a:xfrm>
            <a:off x="1561695" y="5918956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二等辺三角形 124">
            <a:extLst>
              <a:ext uri="{FF2B5EF4-FFF2-40B4-BE49-F238E27FC236}">
                <a16:creationId xmlns:a16="http://schemas.microsoft.com/office/drawing/2014/main" id="{9ADC31D6-9008-4933-BC87-C77E61ECC6BD}"/>
              </a:ext>
            </a:extLst>
          </p:cNvPr>
          <p:cNvSpPr/>
          <p:nvPr/>
        </p:nvSpPr>
        <p:spPr>
          <a:xfrm>
            <a:off x="1786056" y="5918956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二等辺三角形 125">
            <a:extLst>
              <a:ext uri="{FF2B5EF4-FFF2-40B4-BE49-F238E27FC236}">
                <a16:creationId xmlns:a16="http://schemas.microsoft.com/office/drawing/2014/main" id="{B4176728-02E4-4A87-838A-AB6F5CB96DB6}"/>
              </a:ext>
            </a:extLst>
          </p:cNvPr>
          <p:cNvSpPr/>
          <p:nvPr/>
        </p:nvSpPr>
        <p:spPr>
          <a:xfrm>
            <a:off x="2010341" y="5918956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二等辺三角形 126">
            <a:extLst>
              <a:ext uri="{FF2B5EF4-FFF2-40B4-BE49-F238E27FC236}">
                <a16:creationId xmlns:a16="http://schemas.microsoft.com/office/drawing/2014/main" id="{EFEDD45D-3180-4298-825C-BDAF6AA18125}"/>
              </a:ext>
            </a:extLst>
          </p:cNvPr>
          <p:cNvSpPr/>
          <p:nvPr/>
        </p:nvSpPr>
        <p:spPr>
          <a:xfrm>
            <a:off x="2214244" y="5918583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二等辺三角形 127">
            <a:extLst>
              <a:ext uri="{FF2B5EF4-FFF2-40B4-BE49-F238E27FC236}">
                <a16:creationId xmlns:a16="http://schemas.microsoft.com/office/drawing/2014/main" id="{11AC444D-642A-4057-9C60-AEE7C09F87DF}"/>
              </a:ext>
            </a:extLst>
          </p:cNvPr>
          <p:cNvSpPr/>
          <p:nvPr/>
        </p:nvSpPr>
        <p:spPr>
          <a:xfrm>
            <a:off x="2386202" y="5918210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9" name="図 128">
            <a:extLst>
              <a:ext uri="{FF2B5EF4-FFF2-40B4-BE49-F238E27FC236}">
                <a16:creationId xmlns:a16="http://schemas.microsoft.com/office/drawing/2014/main" id="{73E101D7-0641-4FAD-BEF7-E01E806C3F1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97238" l="58862" r="80282">
                        <a14:foregroundMark x1="71919" y1="26352" x2="69777" y2="46030"/>
                        <a14:foregroundMark x1="69601" y1="42578" x2="58862" y2="93786"/>
                        <a14:foregroundMark x1="63265" y1="47871" x2="63351" y2="52704"/>
                        <a14:foregroundMark x1="62647" y1="13234" x2="63265" y2="47871"/>
                        <a14:foregroundMark x1="63351" y1="52704" x2="68486" y2="57422"/>
                        <a14:foregroundMark x1="68486" y1="57422" x2="75822" y2="41657"/>
                        <a14:foregroundMark x1="75822" y1="41657" x2="78433" y2="33372"/>
                        <a14:foregroundMark x1="78433" y1="33372" x2="74501" y2="13003"/>
                        <a14:foregroundMark x1="74501" y1="13003" x2="64583" y2="14039"/>
                        <a14:foregroundMark x1="64583" y1="14039" x2="62207" y2="25086"/>
                        <a14:foregroundMark x1="62207" y1="25086" x2="64730" y2="41082"/>
                        <a14:foregroundMark x1="64730" y1="41082" x2="70716" y2="49942"/>
                        <a14:foregroundMark x1="70716" y1="49942" x2="73768" y2="50288"/>
                        <a14:foregroundMark x1="75440" y1="16916" x2="74912" y2="4143"/>
                        <a14:foregroundMark x1="74912" y1="4143" x2="78492" y2="14269"/>
                        <a14:foregroundMark x1="78492" y1="14269" x2="76937" y2="23475"/>
                        <a14:foregroundMark x1="76937" y1="23475" x2="75293" y2="15535"/>
                        <a14:foregroundMark x1="75293" y1="15535" x2="75528" y2="10242"/>
                        <a14:foregroundMark x1="77758" y1="8055" x2="74941" y2="2877"/>
                        <a14:foregroundMark x1="74941" y1="2877" x2="74208" y2="3107"/>
                        <a14:foregroundMark x1="74971" y1="1956" x2="77788" y2="7250"/>
                        <a14:foregroundMark x1="77788" y1="7250" x2="78961" y2="13234"/>
                        <a14:foregroundMark x1="79255" y1="46951" x2="75558" y2="63291"/>
                        <a14:foregroundMark x1="77993" y1="41312" x2="79988" y2="49022"/>
                        <a14:foregroundMark x1="79988" y1="49022" x2="76467" y2="62831"/>
                        <a14:foregroundMark x1="79871" y1="43268" x2="79460" y2="54776"/>
                        <a14:foregroundMark x1="79460" y1="54776" x2="77465" y2="62486"/>
                        <a14:foregroundMark x1="77465" y1="62486" x2="77523" y2="59839"/>
                        <a14:foregroundMark x1="79607" y1="44304" x2="80311" y2="44534"/>
                        <a14:foregroundMark x1="60886" y1="94131" x2="60446" y2="92520"/>
                        <a14:foregroundMark x1="61326" y1="96203" x2="59859" y2="96203"/>
                        <a14:foregroundMark x1="59419" y1="95512" x2="61737" y2="97238"/>
                        <a14:backgroundMark x1="59507" y1="29919" x2="60563" y2="42348"/>
                        <a14:backgroundMark x1="60299" y1="27273" x2="61649" y2="47871"/>
                        <a14:backgroundMark x1="61062" y1="41542" x2="61737" y2="50288"/>
                        <a14:backgroundMark x1="61884" y1="41657" x2="62060" y2="51208"/>
                        <a14:backgroundMark x1="62148" y1="48331" x2="62148" y2="46490"/>
                        <a14:backgroundMark x1="62148" y1="50978" x2="61884" y2="42348"/>
                        <a14:backgroundMark x1="62331" y1="49622" x2="62119" y2="38895"/>
                        <a14:backgroundMark x1="62119" y1="38895" x2="61737" y2="37975"/>
                        <a14:backgroundMark x1="81133" y1="80783" x2="78932" y2="95857"/>
                        <a14:backgroundMark x1="80869" y1="83429" x2="78404" y2="96548"/>
                        <a14:backgroundMark x1="80399" y1="84120" x2="79049" y2="95052"/>
                        <a14:backgroundMark x1="80399" y1="84235" x2="79460" y2="93671"/>
                        <a14:backgroundMark x1="79460" y1="93671" x2="79871" y2="88262"/>
                        <a14:backgroundMark x1="80282" y1="84120" x2="78550" y2="94707"/>
                        <a14:backgroundMark x1="78550" y1="94707" x2="79636" y2="89413"/>
                        <a14:backgroundMark x1="62324" y1="47986" x2="62324" y2="47986"/>
                        <a14:backgroundMark x1="62295" y1="45915" x2="62324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18847"/>
          <a:stretch/>
        </p:blipFill>
        <p:spPr>
          <a:xfrm rot="19721781">
            <a:off x="1836689" y="5409718"/>
            <a:ext cx="359846" cy="410438"/>
          </a:xfrm>
          <a:prstGeom prst="rect">
            <a:avLst/>
          </a:prstGeom>
        </p:spPr>
      </p:pic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E143BF4A-338B-429F-8D71-A037167BFD55}"/>
              </a:ext>
            </a:extLst>
          </p:cNvPr>
          <p:cNvSpPr txBox="1"/>
          <p:nvPr/>
        </p:nvSpPr>
        <p:spPr>
          <a:xfrm>
            <a:off x="1857112" y="5076753"/>
            <a:ext cx="27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63F81FF9-7789-4267-A586-55DF461FB3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1" b="99655" l="76790" r="99472">
                        <a14:foregroundMark x1="91696" y1="31530" x2="91696" y2="31530"/>
                        <a14:foregroundMark x1="94630" y1="13119" x2="94806" y2="15075"/>
                        <a14:foregroundMark x1="90610" y1="35673" x2="88556" y2="48677"/>
                        <a14:foregroundMark x1="89466" y1="38665" x2="79167" y2="92865"/>
                        <a14:foregroundMark x1="81896" y1="48907" x2="83304" y2="19563"/>
                        <a14:foregroundMark x1="83304" y1="19563" x2="88439" y2="2647"/>
                        <a14:foregroundMark x1="88439" y1="2647" x2="95716" y2="12428"/>
                        <a14:foregroundMark x1="95716" y1="12428" x2="90874" y2="5984"/>
                        <a14:foregroundMark x1="90874" y1="5984" x2="97212" y2="28884"/>
                        <a14:foregroundMark x1="97212" y1="28884" x2="97741" y2="50748"/>
                        <a14:foregroundMark x1="97741" y1="50748" x2="96332" y2="69735"/>
                        <a14:foregroundMark x1="96332" y1="69735" x2="81426" y2="94937"/>
                        <a14:foregroundMark x1="81426" y1="94937" x2="81631" y2="41887"/>
                        <a14:foregroundMark x1="96538" y1="32221" x2="98504" y2="48562"/>
                        <a14:foregroundMark x1="98504" y1="48562" x2="98357" y2="56041"/>
                        <a14:foregroundMark x1="98914" y1="43843" x2="98826" y2="51208"/>
                        <a14:foregroundMark x1="98914" y1="41542" x2="99002" y2="52129"/>
                        <a14:foregroundMark x1="99501" y1="41887" x2="99325" y2="52819"/>
                        <a14:foregroundMark x1="96860" y1="5063" x2="96714" y2="3797"/>
                        <a14:foregroundMark x1="97447" y1="4143" x2="98826" y2="3797"/>
                        <a14:foregroundMark x1="96215" y1="2532" x2="95540" y2="2186"/>
                        <a14:foregroundMark x1="83216" y1="95397" x2="78550" y2="95282"/>
                        <a14:foregroundMark x1="78550" y1="95282" x2="79431" y2="95397"/>
                        <a14:foregroundMark x1="83304" y1="97699" x2="76819" y2="93326"/>
                        <a14:foregroundMark x1="76819" y1="93326" x2="77788" y2="93441"/>
                        <a14:foregroundMark x1="81221" y1="99655" x2="80810" y2="98964"/>
                        <a14:backgroundMark x1="78844" y1="39931" x2="78198" y2="45109"/>
                        <a14:backgroundMark x1="79665" y1="42463" x2="78521" y2="48677"/>
                        <a14:backgroundMark x1="80164" y1="46375" x2="77289" y2="60529"/>
                        <a14:backgroundMark x1="79577" y1="45109" x2="77934" y2="63176"/>
                        <a14:backgroundMark x1="80252" y1="44074" x2="79167" y2="47986"/>
                        <a14:backgroundMark x1="80751" y1="44764" x2="80164" y2="43153"/>
                        <a14:backgroundMark x1="79665" y1="50863" x2="79255" y2="52129"/>
                        <a14:backgroundMark x1="79343" y1="53510" x2="79255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4"/>
          <a:stretch/>
        </p:blipFill>
        <p:spPr>
          <a:xfrm rot="19687110">
            <a:off x="1540112" y="4292953"/>
            <a:ext cx="332768" cy="379554"/>
          </a:xfrm>
          <a:prstGeom prst="rect">
            <a:avLst/>
          </a:prstGeom>
        </p:spPr>
      </p:pic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05E83927-147C-4A33-9387-611852255613}"/>
              </a:ext>
            </a:extLst>
          </p:cNvPr>
          <p:cNvSpPr txBox="1"/>
          <p:nvPr/>
        </p:nvSpPr>
        <p:spPr>
          <a:xfrm>
            <a:off x="1543392" y="3951781"/>
            <a:ext cx="2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34" name="二等辺三角形 133">
            <a:extLst>
              <a:ext uri="{FF2B5EF4-FFF2-40B4-BE49-F238E27FC236}">
                <a16:creationId xmlns:a16="http://schemas.microsoft.com/office/drawing/2014/main" id="{6ECC8065-E032-427E-96C5-E74A79246662}"/>
              </a:ext>
            </a:extLst>
          </p:cNvPr>
          <p:cNvSpPr/>
          <p:nvPr/>
        </p:nvSpPr>
        <p:spPr>
          <a:xfrm>
            <a:off x="2614591" y="5917464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474AAAE9-95E8-478A-B6BB-40880A949DF8}"/>
              </a:ext>
            </a:extLst>
          </p:cNvPr>
          <p:cNvSpPr/>
          <p:nvPr/>
        </p:nvSpPr>
        <p:spPr>
          <a:xfrm>
            <a:off x="1955805" y="4219346"/>
            <a:ext cx="853440" cy="86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F204B7E5-04B2-480C-85B1-D6FE850606C1}"/>
              </a:ext>
            </a:extLst>
          </p:cNvPr>
          <p:cNvCxnSpPr>
            <a:stCxn id="130" idx="0"/>
            <a:endCxn id="131" idx="2"/>
          </p:cNvCxnSpPr>
          <p:nvPr/>
        </p:nvCxnSpPr>
        <p:spPr>
          <a:xfrm flipH="1" flipV="1">
            <a:off x="1806729" y="4643878"/>
            <a:ext cx="187827" cy="43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フローチャート: 結合子 137">
            <a:extLst>
              <a:ext uri="{FF2B5EF4-FFF2-40B4-BE49-F238E27FC236}">
                <a16:creationId xmlns:a16="http://schemas.microsoft.com/office/drawing/2014/main" id="{D8532D55-E872-4B4F-A468-772674CFF7EF}"/>
              </a:ext>
            </a:extLst>
          </p:cNvPr>
          <p:cNvSpPr/>
          <p:nvPr/>
        </p:nvSpPr>
        <p:spPr>
          <a:xfrm>
            <a:off x="1810642" y="4791018"/>
            <a:ext cx="180000" cy="180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9" name="図 138">
            <a:extLst>
              <a:ext uri="{FF2B5EF4-FFF2-40B4-BE49-F238E27FC236}">
                <a16:creationId xmlns:a16="http://schemas.microsoft.com/office/drawing/2014/main" id="{F22B8E62-0404-47C2-99B6-71FB3F01DC2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7718" b="87517" l="33567" r="39931">
                        <a14:foregroundMark x1="36698" y1="86555" x2="36698" y2="86555"/>
                        <a14:backgroundMark x1="34204" y1="82689" x2="34204" y2="82689"/>
                        <a14:backgroundMark x1="34086" y1="82689" x2="34086" y2="82689"/>
                        <a14:backgroundMark x1="34204" y1="82689" x2="34204" y2="8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2" t="76493" r="59274" b="11258"/>
          <a:stretch/>
        </p:blipFill>
        <p:spPr>
          <a:xfrm rot="7791573">
            <a:off x="1816160" y="4795752"/>
            <a:ext cx="179034" cy="184544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EF68DCDE-8D43-4910-BF2B-1534D617A1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43" y="5354771"/>
            <a:ext cx="2160831" cy="1527764"/>
          </a:xfrm>
          <a:prstGeom prst="rect">
            <a:avLst/>
          </a:prstGeom>
        </p:spPr>
      </p:pic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002A6FD5-84BB-4F42-917B-3E21EBFD2C6E}"/>
              </a:ext>
            </a:extLst>
          </p:cNvPr>
          <p:cNvSpPr txBox="1"/>
          <p:nvPr/>
        </p:nvSpPr>
        <p:spPr>
          <a:xfrm>
            <a:off x="205934" y="5920938"/>
            <a:ext cx="283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もらった！！</a:t>
            </a:r>
            <a:endParaRPr kumimoji="1" lang="ja-JP" altLang="en-US" sz="2000" b="1" dirty="0"/>
          </a:p>
        </p:txBody>
      </p:sp>
      <p:pic>
        <p:nvPicPr>
          <p:cNvPr id="142" name="図 141">
            <a:extLst>
              <a:ext uri="{FF2B5EF4-FFF2-40B4-BE49-F238E27FC236}">
                <a16:creationId xmlns:a16="http://schemas.microsoft.com/office/drawing/2014/main" id="{357ABE61-784D-46D7-8376-0F5E31CDA2A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37" y="3414419"/>
            <a:ext cx="1808394" cy="1278581"/>
          </a:xfrm>
          <a:prstGeom prst="rect">
            <a:avLst/>
          </a:prstGeom>
        </p:spPr>
      </p:pic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E24794A1-DB21-46E9-B430-C83754072B96}"/>
              </a:ext>
            </a:extLst>
          </p:cNvPr>
          <p:cNvSpPr txBox="1"/>
          <p:nvPr/>
        </p:nvSpPr>
        <p:spPr>
          <a:xfrm>
            <a:off x="2410752" y="3788056"/>
            <a:ext cx="303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なにィ！！</a:t>
            </a: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62458BF5-EEEF-4B24-B088-A5A1EF0F907E}"/>
              </a:ext>
            </a:extLst>
          </p:cNvPr>
          <p:cNvSpPr/>
          <p:nvPr/>
        </p:nvSpPr>
        <p:spPr>
          <a:xfrm>
            <a:off x="4339080" y="3934192"/>
            <a:ext cx="3571263" cy="255864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5" name="フローチャート: 結合子 144">
            <a:extLst>
              <a:ext uri="{FF2B5EF4-FFF2-40B4-BE49-F238E27FC236}">
                <a16:creationId xmlns:a16="http://schemas.microsoft.com/office/drawing/2014/main" id="{15FFACFA-50AD-469D-B3B0-6F0F724A702B}"/>
              </a:ext>
            </a:extLst>
          </p:cNvPr>
          <p:cNvSpPr/>
          <p:nvPr/>
        </p:nvSpPr>
        <p:spPr>
          <a:xfrm>
            <a:off x="4181444" y="3738054"/>
            <a:ext cx="540000" cy="540000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ADA7BF0E-48C9-487A-A9B3-E237925FE39C}"/>
              </a:ext>
            </a:extLst>
          </p:cNvPr>
          <p:cNvSpPr txBox="1"/>
          <p:nvPr/>
        </p:nvSpPr>
        <p:spPr>
          <a:xfrm>
            <a:off x="4194478" y="3757681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11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F6F44054-2858-4113-A100-2EF6A7D1EB10}"/>
              </a:ext>
            </a:extLst>
          </p:cNvPr>
          <p:cNvSpPr/>
          <p:nvPr/>
        </p:nvSpPr>
        <p:spPr>
          <a:xfrm>
            <a:off x="5014771" y="4020829"/>
            <a:ext cx="1592890" cy="2418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8686E9E1-4E3C-49A5-B9E9-B824CAF19EDC}"/>
              </a:ext>
            </a:extLst>
          </p:cNvPr>
          <p:cNvSpPr/>
          <p:nvPr/>
        </p:nvSpPr>
        <p:spPr>
          <a:xfrm>
            <a:off x="5136750" y="4020829"/>
            <a:ext cx="1370244" cy="241824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二等辺三角形 148">
            <a:extLst>
              <a:ext uri="{FF2B5EF4-FFF2-40B4-BE49-F238E27FC236}">
                <a16:creationId xmlns:a16="http://schemas.microsoft.com/office/drawing/2014/main" id="{82D2495C-0D05-4846-BCFB-A7EA690BC91D}"/>
              </a:ext>
            </a:extLst>
          </p:cNvPr>
          <p:cNvSpPr/>
          <p:nvPr/>
        </p:nvSpPr>
        <p:spPr>
          <a:xfrm>
            <a:off x="5036083" y="5918956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二等辺三角形 149">
            <a:extLst>
              <a:ext uri="{FF2B5EF4-FFF2-40B4-BE49-F238E27FC236}">
                <a16:creationId xmlns:a16="http://schemas.microsoft.com/office/drawing/2014/main" id="{CF88EF1F-DD3C-49BE-942D-26B43ADFCA83}"/>
              </a:ext>
            </a:extLst>
          </p:cNvPr>
          <p:cNvSpPr/>
          <p:nvPr/>
        </p:nvSpPr>
        <p:spPr>
          <a:xfrm>
            <a:off x="5258390" y="5918956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二等辺三角形 150">
            <a:extLst>
              <a:ext uri="{FF2B5EF4-FFF2-40B4-BE49-F238E27FC236}">
                <a16:creationId xmlns:a16="http://schemas.microsoft.com/office/drawing/2014/main" id="{17AD9673-0FF6-4971-B244-5045E2BCC4E6}"/>
              </a:ext>
            </a:extLst>
          </p:cNvPr>
          <p:cNvSpPr/>
          <p:nvPr/>
        </p:nvSpPr>
        <p:spPr>
          <a:xfrm>
            <a:off x="5482751" y="5918956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二等辺三角形 151">
            <a:extLst>
              <a:ext uri="{FF2B5EF4-FFF2-40B4-BE49-F238E27FC236}">
                <a16:creationId xmlns:a16="http://schemas.microsoft.com/office/drawing/2014/main" id="{DF2A2085-C679-4CA5-A690-2A8E9B95E804}"/>
              </a:ext>
            </a:extLst>
          </p:cNvPr>
          <p:cNvSpPr/>
          <p:nvPr/>
        </p:nvSpPr>
        <p:spPr>
          <a:xfrm>
            <a:off x="5707036" y="5918956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二等辺三角形 152">
            <a:extLst>
              <a:ext uri="{FF2B5EF4-FFF2-40B4-BE49-F238E27FC236}">
                <a16:creationId xmlns:a16="http://schemas.microsoft.com/office/drawing/2014/main" id="{56D19838-BFB0-462D-A1AD-77F3CA4AAFA6}"/>
              </a:ext>
            </a:extLst>
          </p:cNvPr>
          <p:cNvSpPr/>
          <p:nvPr/>
        </p:nvSpPr>
        <p:spPr>
          <a:xfrm>
            <a:off x="5910939" y="5918583"/>
            <a:ext cx="243281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二等辺三角形 153">
            <a:extLst>
              <a:ext uri="{FF2B5EF4-FFF2-40B4-BE49-F238E27FC236}">
                <a16:creationId xmlns:a16="http://schemas.microsoft.com/office/drawing/2014/main" id="{C709FFFE-4432-4FE4-B5A9-52DFF4900578}"/>
              </a:ext>
            </a:extLst>
          </p:cNvPr>
          <p:cNvSpPr/>
          <p:nvPr/>
        </p:nvSpPr>
        <p:spPr>
          <a:xfrm>
            <a:off x="6082897" y="5918210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5" name="図 154">
            <a:extLst>
              <a:ext uri="{FF2B5EF4-FFF2-40B4-BE49-F238E27FC236}">
                <a16:creationId xmlns:a16="http://schemas.microsoft.com/office/drawing/2014/main" id="{EDB9A019-E022-4B38-BBBB-7A22489730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97238" l="58862" r="80282">
                        <a14:foregroundMark x1="71919" y1="26352" x2="69777" y2="46030"/>
                        <a14:foregroundMark x1="69601" y1="42578" x2="58862" y2="93786"/>
                        <a14:foregroundMark x1="63265" y1="47871" x2="63351" y2="52704"/>
                        <a14:foregroundMark x1="62647" y1="13234" x2="63265" y2="47871"/>
                        <a14:foregroundMark x1="63351" y1="52704" x2="68486" y2="57422"/>
                        <a14:foregroundMark x1="68486" y1="57422" x2="75822" y2="41657"/>
                        <a14:foregroundMark x1="75822" y1="41657" x2="78433" y2="33372"/>
                        <a14:foregroundMark x1="78433" y1="33372" x2="74501" y2="13003"/>
                        <a14:foregroundMark x1="74501" y1="13003" x2="64583" y2="14039"/>
                        <a14:foregroundMark x1="64583" y1="14039" x2="62207" y2="25086"/>
                        <a14:foregroundMark x1="62207" y1="25086" x2="64730" y2="41082"/>
                        <a14:foregroundMark x1="64730" y1="41082" x2="70716" y2="49942"/>
                        <a14:foregroundMark x1="70716" y1="49942" x2="73768" y2="50288"/>
                        <a14:foregroundMark x1="75440" y1="16916" x2="74912" y2="4143"/>
                        <a14:foregroundMark x1="74912" y1="4143" x2="78492" y2="14269"/>
                        <a14:foregroundMark x1="78492" y1="14269" x2="76937" y2="23475"/>
                        <a14:foregroundMark x1="76937" y1="23475" x2="75293" y2="15535"/>
                        <a14:foregroundMark x1="75293" y1="15535" x2="75528" y2="10242"/>
                        <a14:foregroundMark x1="77758" y1="8055" x2="74941" y2="2877"/>
                        <a14:foregroundMark x1="74941" y1="2877" x2="74208" y2="3107"/>
                        <a14:foregroundMark x1="74971" y1="1956" x2="77788" y2="7250"/>
                        <a14:foregroundMark x1="77788" y1="7250" x2="78961" y2="13234"/>
                        <a14:foregroundMark x1="79255" y1="46951" x2="75558" y2="63291"/>
                        <a14:foregroundMark x1="77993" y1="41312" x2="79988" y2="49022"/>
                        <a14:foregroundMark x1="79988" y1="49022" x2="76467" y2="62831"/>
                        <a14:foregroundMark x1="79871" y1="43268" x2="79460" y2="54776"/>
                        <a14:foregroundMark x1="79460" y1="54776" x2="77465" y2="62486"/>
                        <a14:foregroundMark x1="77465" y1="62486" x2="77523" y2="59839"/>
                        <a14:foregroundMark x1="79607" y1="44304" x2="80311" y2="44534"/>
                        <a14:foregroundMark x1="60886" y1="94131" x2="60446" y2="92520"/>
                        <a14:foregroundMark x1="61326" y1="96203" x2="59859" y2="96203"/>
                        <a14:foregroundMark x1="59419" y1="95512" x2="61737" y2="97238"/>
                        <a14:backgroundMark x1="59507" y1="29919" x2="60563" y2="42348"/>
                        <a14:backgroundMark x1="60299" y1="27273" x2="61649" y2="47871"/>
                        <a14:backgroundMark x1="61062" y1="41542" x2="61737" y2="50288"/>
                        <a14:backgroundMark x1="61884" y1="41657" x2="62060" y2="51208"/>
                        <a14:backgroundMark x1="62148" y1="48331" x2="62148" y2="46490"/>
                        <a14:backgroundMark x1="62148" y1="50978" x2="61884" y2="42348"/>
                        <a14:backgroundMark x1="62331" y1="49622" x2="62119" y2="38895"/>
                        <a14:backgroundMark x1="62119" y1="38895" x2="61737" y2="37975"/>
                        <a14:backgroundMark x1="81133" y1="80783" x2="78932" y2="95857"/>
                        <a14:backgroundMark x1="80869" y1="83429" x2="78404" y2="96548"/>
                        <a14:backgroundMark x1="80399" y1="84120" x2="79049" y2="95052"/>
                        <a14:backgroundMark x1="80399" y1="84235" x2="79460" y2="93671"/>
                        <a14:backgroundMark x1="79460" y1="93671" x2="79871" y2="88262"/>
                        <a14:backgroundMark x1="80282" y1="84120" x2="78550" y2="94707"/>
                        <a14:backgroundMark x1="78550" y1="94707" x2="79636" y2="89413"/>
                        <a14:backgroundMark x1="62324" y1="47986" x2="62324" y2="47986"/>
                        <a14:backgroundMark x1="62295" y1="45915" x2="62324" y2="48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18847"/>
          <a:stretch/>
        </p:blipFill>
        <p:spPr>
          <a:xfrm rot="19721781">
            <a:off x="5189953" y="4340689"/>
            <a:ext cx="359846" cy="410438"/>
          </a:xfrm>
          <a:prstGeom prst="rect">
            <a:avLst/>
          </a:prstGeom>
        </p:spPr>
      </p:pic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95E8738C-4A0B-46F2-87ED-463384B788F9}"/>
              </a:ext>
            </a:extLst>
          </p:cNvPr>
          <p:cNvSpPr txBox="1"/>
          <p:nvPr/>
        </p:nvSpPr>
        <p:spPr>
          <a:xfrm>
            <a:off x="5194887" y="3999602"/>
            <a:ext cx="27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F8F85477-E635-47C2-9A22-5C37D9FB0686}"/>
              </a:ext>
            </a:extLst>
          </p:cNvPr>
          <p:cNvSpPr txBox="1"/>
          <p:nvPr/>
        </p:nvSpPr>
        <p:spPr>
          <a:xfrm>
            <a:off x="5495518" y="5587715"/>
            <a:ext cx="238541" cy="373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59" name="二等辺三角形 158">
            <a:extLst>
              <a:ext uri="{FF2B5EF4-FFF2-40B4-BE49-F238E27FC236}">
                <a16:creationId xmlns:a16="http://schemas.microsoft.com/office/drawing/2014/main" id="{018E388F-7FF8-42F3-A6F9-5F933CF70F15}"/>
              </a:ext>
            </a:extLst>
          </p:cNvPr>
          <p:cNvSpPr/>
          <p:nvPr/>
        </p:nvSpPr>
        <p:spPr>
          <a:xfrm>
            <a:off x="6311286" y="5917464"/>
            <a:ext cx="273310" cy="52011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C83737CA-48F5-43BF-9AE2-F11EA88E387D}"/>
              </a:ext>
            </a:extLst>
          </p:cNvPr>
          <p:cNvSpPr/>
          <p:nvPr/>
        </p:nvSpPr>
        <p:spPr>
          <a:xfrm>
            <a:off x="5650172" y="4698362"/>
            <a:ext cx="853440" cy="86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4" name="図 163">
            <a:extLst>
              <a:ext uri="{FF2B5EF4-FFF2-40B4-BE49-F238E27FC236}">
                <a16:creationId xmlns:a16="http://schemas.microsoft.com/office/drawing/2014/main" id="{6D0889E7-2721-4EDB-B3FF-28433C093B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628" b="92712" l="28373" r="69637">
                        <a14:foregroundMark x1="49036" y1="48420" x2="49036" y2="48420"/>
                        <a14:foregroundMark x1="49605" y1="46993" x2="49700" y2="54485"/>
                        <a14:foregroundMark x1="48499" y1="39755" x2="48404" y2="47554"/>
                        <a14:foregroundMark x1="48404" y1="47554" x2="49605" y2="54587"/>
                        <a14:foregroundMark x1="49605" y1="54587" x2="49605" y2="54638"/>
                        <a14:foregroundMark x1="30521" y1="34200" x2="45024" y2="41947"/>
                        <a14:foregroundMark x1="53302" y1="17329" x2="53365" y2="26707"/>
                        <a14:foregroundMark x1="53365" y1="26707" x2="50774" y2="33996"/>
                        <a14:foregroundMark x1="50774" y1="33996" x2="42780" y2="40010"/>
                        <a14:foregroundMark x1="43191" y1="30683" x2="46003" y2="32620"/>
                        <a14:foregroundMark x1="53870" y1="19164" x2="52354" y2="34404"/>
                        <a14:foregroundMark x1="52354" y1="34404" x2="52259" y2="34557"/>
                        <a14:foregroundMark x1="54028" y1="31600" x2="54281" y2="17278"/>
                        <a14:foregroundMark x1="54281" y1="17278" x2="52259" y2="15392"/>
                        <a14:foregroundMark x1="52259" y1="15545" x2="56588" y2="15240"/>
                        <a14:foregroundMark x1="56588" y1="15240" x2="52259" y2="15138"/>
                        <a14:foregroundMark x1="52259" y1="15138" x2="52259" y2="15138"/>
                        <a14:foregroundMark x1="53460" y1="14628" x2="54660" y2="15545"/>
                        <a14:foregroundMark x1="32986" y1="33792" x2="28784" y2="30785"/>
                        <a14:foregroundMark x1="28784" y1="30785" x2="32733" y2="33741"/>
                        <a14:foregroundMark x1="32733" y1="33741" x2="28278" y2="33792"/>
                        <a14:foregroundMark x1="28278" y1="33792" x2="32733" y2="34200"/>
                        <a14:foregroundMark x1="32733" y1="34200" x2="28373" y2="34302"/>
                        <a14:foregroundMark x1="28373" y1="34302" x2="32954" y2="35576"/>
                        <a14:foregroundMark x1="32954" y1="35576" x2="32449" y2="38175"/>
                        <a14:foregroundMark x1="53712" y1="49337" x2="49605" y2="62793"/>
                        <a14:foregroundMark x1="50490" y1="62283" x2="46477" y2="87054"/>
                        <a14:foregroundMark x1="46477" y1="87054" x2="45845" y2="88277"/>
                        <a14:foregroundMark x1="54281" y1="59174" x2="64392" y2="72477"/>
                        <a14:foregroundMark x1="64392" y1="72477" x2="64392" y2="72477"/>
                        <a14:foregroundMark x1="61485" y1="62640" x2="68057" y2="71050"/>
                        <a14:foregroundMark x1="68215" y1="69011" x2="68626" y2="70031"/>
                        <a14:foregroundMark x1="68720" y1="69113" x2="68878" y2="71305"/>
                        <a14:foregroundMark x1="69100" y1="70183" x2="69352" y2="72375"/>
                        <a14:foregroundMark x1="69036" y1="71050" x2="69668" y2="71305"/>
                        <a14:foregroundMark x1="46003" y1="88940" x2="50521" y2="90214"/>
                        <a14:foregroundMark x1="50521" y1="90214" x2="45972" y2="91488"/>
                        <a14:foregroundMark x1="45972" y1="91488" x2="51216" y2="89602"/>
                        <a14:foregroundMark x1="51216" y1="89602" x2="45782" y2="90469"/>
                        <a14:foregroundMark x1="45782" y1="90469" x2="50553" y2="88277"/>
                        <a14:foregroundMark x1="50553" y1="88277" x2="44518" y2="89501"/>
                        <a14:foregroundMark x1="44518" y1="89501" x2="46635" y2="89297"/>
                        <a14:foregroundMark x1="50079" y1="92151" x2="44866" y2="92406"/>
                        <a14:foregroundMark x1="44866" y1="92406" x2="47678" y2="92712"/>
                        <a14:backgroundMark x1="28341" y1="43221" x2="32196" y2="47044"/>
                        <a14:backgroundMark x1="32196" y1="47044" x2="30995" y2="74312"/>
                        <a14:backgroundMark x1="32449" y1="43629" x2="32133" y2="74363"/>
                        <a14:backgroundMark x1="32133" y1="74363" x2="32038" y2="74567"/>
                        <a14:backgroundMark x1="32038" y1="42966" x2="33870" y2="49949"/>
                        <a14:backgroundMark x1="33870" y1="49949" x2="32986" y2="72783"/>
                        <a14:backgroundMark x1="32986" y1="72783" x2="32291" y2="43578"/>
                        <a14:backgroundMark x1="32291" y1="43578" x2="32196" y2="43476"/>
                        <a14:backgroundMark x1="31785" y1="41692" x2="31880" y2="42355"/>
                        <a14:backgroundMark x1="32354" y1="42202" x2="32133" y2="43629"/>
                        <a14:backgroundMark x1="32986" y1="42864" x2="32449" y2="43476"/>
                        <a14:backgroundMark x1="32986" y1="42457" x2="32828" y2="42966"/>
                        <a14:backgroundMark x1="36209" y1="12793" x2="35956" y2="28338"/>
                        <a14:backgroundMark x1="35956" y1="28338" x2="35261" y2="13252"/>
                        <a14:backgroundMark x1="35261" y1="13252" x2="35924" y2="20183"/>
                        <a14:backgroundMark x1="35924" y1="20183" x2="36145" y2="17329"/>
                        <a14:backgroundMark x1="43286" y1="13456" x2="44171" y2="20540"/>
                        <a14:backgroundMark x1="44171" y1="20540" x2="44044" y2="12487"/>
                        <a14:backgroundMark x1="44044" y1="12487" x2="43823" y2="17227"/>
                        <a14:backgroundMark x1="46635" y1="14781" x2="48152" y2="21560"/>
                        <a14:backgroundMark x1="48152" y1="21560" x2="47994" y2="13863"/>
                        <a14:backgroundMark x1="47994" y1="13863" x2="47046" y2="21356"/>
                        <a14:backgroundMark x1="47046" y1="21356" x2="47204" y2="18502"/>
                        <a14:backgroundMark x1="58294" y1="33537" x2="57883" y2="48420"/>
                        <a14:backgroundMark x1="57883" y1="48420" x2="58104" y2="41437"/>
                        <a14:backgroundMark x1="58104" y1="41437" x2="57883" y2="40928"/>
                        <a14:backgroundMark x1="61074" y1="37819" x2="61169" y2="53976"/>
                        <a14:backgroundMark x1="61169" y1="53976" x2="57662" y2="49490"/>
                        <a14:backgroundMark x1="57662" y1="49490" x2="61137" y2="53619"/>
                        <a14:backgroundMark x1="61137" y1="53619" x2="56682" y2="49796"/>
                        <a14:backgroundMark x1="56682" y1="49796" x2="58452" y2="4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58" t="13592" r="28868" b="2247"/>
          <a:stretch/>
        </p:blipFill>
        <p:spPr>
          <a:xfrm rot="7807885" flipH="1">
            <a:off x="5495012" y="5855853"/>
            <a:ext cx="479855" cy="574543"/>
          </a:xfrm>
          <a:prstGeom prst="rect">
            <a:avLst/>
          </a:prstGeom>
        </p:spPr>
      </p:pic>
      <p:sp>
        <p:nvSpPr>
          <p:cNvPr id="165" name="四角形: 角を丸くする 164">
            <a:extLst>
              <a:ext uri="{FF2B5EF4-FFF2-40B4-BE49-F238E27FC236}">
                <a16:creationId xmlns:a16="http://schemas.microsoft.com/office/drawing/2014/main" id="{A4FFFAEE-5FCF-4155-8F32-92BB2E75CCB3}"/>
              </a:ext>
            </a:extLst>
          </p:cNvPr>
          <p:cNvSpPr/>
          <p:nvPr/>
        </p:nvSpPr>
        <p:spPr>
          <a:xfrm>
            <a:off x="5726032" y="3961921"/>
            <a:ext cx="1681144" cy="5028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ギミックがなかったら負けてた</a:t>
            </a:r>
            <a:r>
              <a:rPr kumimoji="1" lang="en-US" altLang="ja-JP" sz="1400" dirty="0">
                <a:solidFill>
                  <a:schemeClr val="tx1"/>
                </a:solidFill>
              </a:rPr>
              <a:t>……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68" name="四角形: 角を丸くする 167">
            <a:extLst>
              <a:ext uri="{FF2B5EF4-FFF2-40B4-BE49-F238E27FC236}">
                <a16:creationId xmlns:a16="http://schemas.microsoft.com/office/drawing/2014/main" id="{A58A7DE5-2C7B-476C-9090-6A9438F9AF8B}"/>
              </a:ext>
            </a:extLst>
          </p:cNvPr>
          <p:cNvSpPr/>
          <p:nvPr/>
        </p:nvSpPr>
        <p:spPr>
          <a:xfrm>
            <a:off x="4065557" y="6198496"/>
            <a:ext cx="1583861" cy="4713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あと少しだったのにぃぃぃぃ</a:t>
            </a:r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40E04451-304E-4B46-9A53-D48F10E4F898}"/>
              </a:ext>
            </a:extLst>
          </p:cNvPr>
          <p:cNvSpPr/>
          <p:nvPr/>
        </p:nvSpPr>
        <p:spPr>
          <a:xfrm>
            <a:off x="8252440" y="3932023"/>
            <a:ext cx="3571263" cy="255864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0" name="フローチャート: 結合子 169">
            <a:extLst>
              <a:ext uri="{FF2B5EF4-FFF2-40B4-BE49-F238E27FC236}">
                <a16:creationId xmlns:a16="http://schemas.microsoft.com/office/drawing/2014/main" id="{1D29DDB4-66B1-4AE2-9D1B-72963531F3F1}"/>
              </a:ext>
            </a:extLst>
          </p:cNvPr>
          <p:cNvSpPr/>
          <p:nvPr/>
        </p:nvSpPr>
        <p:spPr>
          <a:xfrm>
            <a:off x="8049202" y="3765580"/>
            <a:ext cx="540000" cy="540000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A22ED67A-8915-4063-8928-CA8AE57D85BE}"/>
              </a:ext>
            </a:extLst>
          </p:cNvPr>
          <p:cNvSpPr txBox="1"/>
          <p:nvPr/>
        </p:nvSpPr>
        <p:spPr>
          <a:xfrm>
            <a:off x="8068531" y="3789346"/>
            <a:ext cx="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12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7C85291C-75D9-4CF0-8431-BD2088E49926}"/>
              </a:ext>
            </a:extLst>
          </p:cNvPr>
          <p:cNvSpPr/>
          <p:nvPr/>
        </p:nvSpPr>
        <p:spPr>
          <a:xfrm>
            <a:off x="8856164" y="4099575"/>
            <a:ext cx="2550703" cy="22182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4" name="図 173">
            <a:extLst>
              <a:ext uri="{FF2B5EF4-FFF2-40B4-BE49-F238E27FC236}">
                <a16:creationId xmlns:a16="http://schemas.microsoft.com/office/drawing/2014/main" id="{9477BF97-E4E1-429B-8ED2-6E6CF5B7D92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t="18014" r="5820" b="11338"/>
          <a:stretch/>
        </p:blipFill>
        <p:spPr>
          <a:xfrm>
            <a:off x="9044370" y="4463685"/>
            <a:ext cx="2178609" cy="1711588"/>
          </a:xfrm>
          <a:prstGeom prst="rect">
            <a:avLst/>
          </a:prstGeom>
        </p:spPr>
      </p:pic>
      <p:sp>
        <p:nvSpPr>
          <p:cNvPr id="175" name="四角形: 角を丸くする 174">
            <a:extLst>
              <a:ext uri="{FF2B5EF4-FFF2-40B4-BE49-F238E27FC236}">
                <a16:creationId xmlns:a16="http://schemas.microsoft.com/office/drawing/2014/main" id="{0F7196F1-DAB4-45FF-9C6A-7432C0710969}"/>
              </a:ext>
            </a:extLst>
          </p:cNvPr>
          <p:cNvSpPr/>
          <p:nvPr/>
        </p:nvSpPr>
        <p:spPr>
          <a:xfrm>
            <a:off x="9808138" y="3632808"/>
            <a:ext cx="2292354" cy="7659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早めに終わってまだ時間あるしもう一回やろうぜ</a:t>
            </a:r>
          </a:p>
        </p:txBody>
      </p:sp>
      <p:sp>
        <p:nvSpPr>
          <p:cNvPr id="177" name="四角形: 角を丸くする 176">
            <a:extLst>
              <a:ext uri="{FF2B5EF4-FFF2-40B4-BE49-F238E27FC236}">
                <a16:creationId xmlns:a16="http://schemas.microsoft.com/office/drawing/2014/main" id="{C2378064-4E01-4E5D-BF59-D756A3CB32B1}"/>
              </a:ext>
            </a:extLst>
          </p:cNvPr>
          <p:cNvSpPr/>
          <p:nvPr/>
        </p:nvSpPr>
        <p:spPr>
          <a:xfrm>
            <a:off x="8016105" y="5822749"/>
            <a:ext cx="2042230" cy="5028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</a:rPr>
              <a:t>いいよ、やろうや！！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1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7905</TotalTime>
  <Words>269</Words>
  <Application>Microsoft Office PowerPoint</Application>
  <PresentationFormat>ワイド画面</PresentationFormat>
  <Paragraphs>81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HG創英角ﾎﾟｯﾌﾟ体</vt:lpstr>
      <vt:lpstr>メイリオ</vt:lpstr>
      <vt:lpstr>零ゴシック</vt:lpstr>
      <vt:lpstr>Arial</vt:lpstr>
      <vt:lpstr>iCrack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student</dc:creator>
  <cp:lastModifiedBy>生田 奏士</cp:lastModifiedBy>
  <cp:revision>443</cp:revision>
  <dcterms:created xsi:type="dcterms:W3CDTF">2021-12-03T05:11:10Z</dcterms:created>
  <dcterms:modified xsi:type="dcterms:W3CDTF">2022-02-01T05:13:33Z</dcterms:modified>
</cp:coreProperties>
</file>