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4" r:id="rId2"/>
    <p:sldId id="766" r:id="rId3"/>
    <p:sldId id="757" r:id="rId4"/>
    <p:sldId id="761" r:id="rId5"/>
    <p:sldId id="758" r:id="rId6"/>
    <p:sldId id="759" r:id="rId7"/>
    <p:sldId id="256" r:id="rId8"/>
    <p:sldId id="754" r:id="rId9"/>
    <p:sldId id="755" r:id="rId10"/>
    <p:sldId id="762" r:id="rId11"/>
    <p:sldId id="258" r:id="rId12"/>
    <p:sldId id="257" r:id="rId13"/>
    <p:sldId id="265" r:id="rId14"/>
    <p:sldId id="259" r:id="rId15"/>
    <p:sldId id="260" r:id="rId16"/>
    <p:sldId id="261" r:id="rId17"/>
    <p:sldId id="266" r:id="rId18"/>
    <p:sldId id="263" r:id="rId19"/>
    <p:sldId id="763" r:id="rId20"/>
    <p:sldId id="764" r:id="rId21"/>
    <p:sldId id="756" r:id="rId22"/>
    <p:sldId id="765" r:id="rId2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C3BEF3E6-B563-46FF-93B6-2BBA3ED9FF79}">
          <p14:sldIdLst>
            <p14:sldId id="264"/>
            <p14:sldId id="766"/>
            <p14:sldId id="757"/>
            <p14:sldId id="761"/>
            <p14:sldId id="758"/>
            <p14:sldId id="759"/>
            <p14:sldId id="256"/>
            <p14:sldId id="754"/>
            <p14:sldId id="755"/>
            <p14:sldId id="762"/>
            <p14:sldId id="258"/>
            <p14:sldId id="257"/>
            <p14:sldId id="265"/>
            <p14:sldId id="259"/>
            <p14:sldId id="260"/>
            <p14:sldId id="261"/>
            <p14:sldId id="266"/>
            <p14:sldId id="263"/>
            <p14:sldId id="763"/>
            <p14:sldId id="764"/>
            <p14:sldId id="756"/>
            <p14:sldId id="7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CECE"/>
    <a:srgbClr val="F4B183"/>
    <a:srgbClr val="F8CBAD"/>
    <a:srgbClr val="F073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6" autoAdjust="0"/>
    <p:restoredTop sz="81659" autoAdjust="0"/>
  </p:normalViewPr>
  <p:slideViewPr>
    <p:cSldViewPr snapToGrid="0">
      <p:cViewPr varScale="1">
        <p:scale>
          <a:sx n="51" d="100"/>
          <a:sy n="51" d="100"/>
        </p:scale>
        <p:origin x="125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2F57F-7483-4518-929B-A76CA20A8D46}" type="datetimeFigureOut">
              <a:rPr kumimoji="1" lang="ja-JP" altLang="en-US" smtClean="0"/>
              <a:t>2024/1/29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F9956D-0899-400C-AD1D-3668030508B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3561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学生が学生の内に経験、行動出来るマンション型新事業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また社会課題を限定することなく、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9956D-0899-400C-AD1D-3668030508B2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1106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ja-JP" altLang="en-US" sz="1800" b="0" i="0" u="none" strike="noStrike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游ゴシック" panose="020B0400000000000000" pitchFamily="50" charset="-128"/>
              </a:rPr>
              <a:t>アンケートでは、</a:t>
            </a:r>
            <a:r>
              <a:rPr lang="ja-JP" altLang="ja-JP" sz="1800" b="0" i="0" u="none" strike="noStrike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游ゴシック" panose="020B0400000000000000" pitchFamily="50" charset="-128"/>
              </a:rPr>
              <a:t>男</a:t>
            </a:r>
            <a:r>
              <a:rPr lang="ja-JP" altLang="en-US" sz="1800" b="0" i="0" u="none" strike="noStrike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游ゴシック" panose="020B0400000000000000" pitchFamily="50" charset="-128"/>
              </a:rPr>
              <a:t>性</a:t>
            </a:r>
            <a:r>
              <a:rPr lang="ja-JP" altLang="ja-JP" sz="1800" b="0" i="0" u="none" strike="noStrike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游ゴシック" panose="020B0400000000000000" pitchFamily="50" charset="-128"/>
              </a:rPr>
              <a:t>：</a:t>
            </a:r>
            <a:r>
              <a:rPr lang="en-US" altLang="ja-JP" sz="1800" b="0" i="0" u="none" strike="noStrike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Meiryo UI" panose="020B0604030504040204" pitchFamily="50" charset="-128"/>
              </a:rPr>
              <a:t>55</a:t>
            </a:r>
            <a:r>
              <a:rPr lang="ja-JP" altLang="ja-JP" sz="1800" b="0" i="0" u="none" strike="noStrike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游ゴシック" panose="020B0400000000000000" pitchFamily="50" charset="-128"/>
              </a:rPr>
              <a:t>人</a:t>
            </a:r>
            <a:r>
              <a:rPr lang="en-US" altLang="ja-JP" sz="1800" b="0" i="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Meiryo UI" panose="020B0604030504040204" pitchFamily="50" charset="-128"/>
              </a:rPr>
              <a:t>​</a:t>
            </a:r>
            <a:r>
              <a:rPr lang="ja-JP" altLang="en-US" sz="1200" b="0" i="0" u="none" strike="noStrike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lang="ja-JP" altLang="ja-JP" sz="1800" b="0" i="0" u="none" strike="noStrike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游ゴシック" panose="020B0400000000000000" pitchFamily="50" charset="-128"/>
              </a:rPr>
              <a:t>女</a:t>
            </a:r>
            <a:r>
              <a:rPr lang="ja-JP" altLang="en-US" sz="1800" b="0" i="0" u="none" strike="noStrike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游ゴシック" panose="020B0400000000000000" pitchFamily="50" charset="-128"/>
              </a:rPr>
              <a:t>性</a:t>
            </a:r>
            <a:r>
              <a:rPr lang="ja-JP" altLang="ja-JP" sz="1800" b="0" i="0" u="none" strike="noStrike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游ゴシック" panose="020B0400000000000000" pitchFamily="50" charset="-128"/>
              </a:rPr>
              <a:t>：</a:t>
            </a:r>
            <a:r>
              <a:rPr lang="en-US" altLang="ja-JP" sz="1800" b="0" i="0" u="none" strike="noStrike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Meiryo UI" panose="020B0604030504040204" pitchFamily="50" charset="-128"/>
              </a:rPr>
              <a:t>58</a:t>
            </a:r>
            <a:r>
              <a:rPr lang="ja-JP" altLang="ja-JP" sz="1800" b="0" i="0" u="none" strike="noStrike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游ゴシック" panose="020B0400000000000000" pitchFamily="50" charset="-128"/>
              </a:rPr>
              <a:t>人</a:t>
            </a:r>
            <a:r>
              <a:rPr lang="en-US" altLang="ja-JP" sz="1800" b="0" i="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Meiryo UI" panose="020B0604030504040204" pitchFamily="50" charset="-128"/>
              </a:rPr>
              <a:t>​</a:t>
            </a:r>
            <a:r>
              <a:rPr lang="ja-JP" altLang="en-US" sz="1800" b="0" i="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Meiryo UI" panose="020B0604030504040204" pitchFamily="50" charset="-128"/>
              </a:rPr>
              <a:t>　計</a:t>
            </a:r>
            <a:r>
              <a:rPr lang="en-US" altLang="ja-JP" sz="1800" b="0" i="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Meiryo UI" panose="020B0604030504040204" pitchFamily="50" charset="-128"/>
              </a:rPr>
              <a:t>113</a:t>
            </a:r>
            <a:r>
              <a:rPr lang="ja-JP" altLang="en-US" sz="1800" b="0" i="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Meiryo UI" panose="020B0604030504040204" pitchFamily="50" charset="-128"/>
              </a:rPr>
              <a:t>人の方にご協力していただきました。</a:t>
            </a:r>
            <a:endParaRPr lang="en-US" altLang="ja-JP" b="0" i="0" dirty="0">
              <a:solidFill>
                <a:srgbClr val="00000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rtl="0" fontAlgn="base"/>
            <a:r>
              <a:rPr lang="ja-JP" altLang="en-US" sz="1800" b="0" i="0" u="none" strike="noStrike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游ゴシック" panose="020B0400000000000000" pitchFamily="50" charset="-128"/>
              </a:rPr>
              <a:t>まず私達はアンケートから現状把握をしていきました。</a:t>
            </a:r>
            <a:endParaRPr lang="en-US" altLang="ja-JP" sz="1800" b="0" i="0" u="none" strike="noStrike" dirty="0">
              <a:solidFill>
                <a:srgbClr val="000000"/>
              </a:solidFill>
              <a:effectLst/>
              <a:latin typeface="Meiryo UI" panose="020B0604030504040204" pitchFamily="50" charset="-128"/>
              <a:ea typeface="游ゴシック" panose="020B0400000000000000" pitchFamily="50" charset="-128"/>
            </a:endParaRPr>
          </a:p>
          <a:p>
            <a:pPr algn="l" rtl="0" fontAlgn="base"/>
            <a:endParaRPr lang="en-US" altLang="ja-JP" b="0" i="0" dirty="0">
              <a:solidFill>
                <a:srgbClr val="00000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9956D-0899-400C-AD1D-3668030508B2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7771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ja-JP" altLang="en-US" sz="1800" b="0" i="0" u="none" strike="noStrike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游ゴシック" panose="020B0400000000000000" pitchFamily="50" charset="-128"/>
              </a:rPr>
              <a:t>アンケートでは、</a:t>
            </a:r>
            <a:r>
              <a:rPr lang="ja-JP" altLang="ja-JP" sz="1800" b="0" i="0" u="none" strike="noStrike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游ゴシック" panose="020B0400000000000000" pitchFamily="50" charset="-128"/>
              </a:rPr>
              <a:t>男</a:t>
            </a:r>
            <a:r>
              <a:rPr lang="ja-JP" altLang="en-US" sz="1800" b="0" i="0" u="none" strike="noStrike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游ゴシック" panose="020B0400000000000000" pitchFamily="50" charset="-128"/>
              </a:rPr>
              <a:t>性</a:t>
            </a:r>
            <a:r>
              <a:rPr lang="ja-JP" altLang="ja-JP" sz="1800" b="0" i="0" u="none" strike="noStrike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游ゴシック" panose="020B0400000000000000" pitchFamily="50" charset="-128"/>
              </a:rPr>
              <a:t>：</a:t>
            </a:r>
            <a:r>
              <a:rPr lang="en-US" altLang="ja-JP" sz="1800" b="0" i="0" u="none" strike="noStrike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Meiryo UI" panose="020B0604030504040204" pitchFamily="50" charset="-128"/>
              </a:rPr>
              <a:t>55</a:t>
            </a:r>
            <a:r>
              <a:rPr lang="ja-JP" altLang="ja-JP" sz="1800" b="0" i="0" u="none" strike="noStrike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游ゴシック" panose="020B0400000000000000" pitchFamily="50" charset="-128"/>
              </a:rPr>
              <a:t>人</a:t>
            </a:r>
            <a:r>
              <a:rPr lang="en-US" altLang="ja-JP" sz="1800" b="0" i="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Meiryo UI" panose="020B0604030504040204" pitchFamily="50" charset="-128"/>
              </a:rPr>
              <a:t>​</a:t>
            </a:r>
            <a:r>
              <a:rPr lang="ja-JP" altLang="en-US" sz="1200" b="0" i="0" u="none" strike="noStrike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lang="ja-JP" altLang="ja-JP" sz="1800" b="0" i="0" u="none" strike="noStrike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游ゴシック" panose="020B0400000000000000" pitchFamily="50" charset="-128"/>
              </a:rPr>
              <a:t>女</a:t>
            </a:r>
            <a:r>
              <a:rPr lang="ja-JP" altLang="en-US" sz="1800" b="0" i="0" u="none" strike="noStrike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游ゴシック" panose="020B0400000000000000" pitchFamily="50" charset="-128"/>
              </a:rPr>
              <a:t>性</a:t>
            </a:r>
            <a:r>
              <a:rPr lang="ja-JP" altLang="ja-JP" sz="1800" b="0" i="0" u="none" strike="noStrike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游ゴシック" panose="020B0400000000000000" pitchFamily="50" charset="-128"/>
              </a:rPr>
              <a:t>：</a:t>
            </a:r>
            <a:r>
              <a:rPr lang="en-US" altLang="ja-JP" sz="1800" b="0" i="0" u="none" strike="noStrike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Meiryo UI" panose="020B0604030504040204" pitchFamily="50" charset="-128"/>
              </a:rPr>
              <a:t>58</a:t>
            </a:r>
            <a:r>
              <a:rPr lang="ja-JP" altLang="ja-JP" sz="1800" b="0" i="0" u="none" strike="noStrike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游ゴシック" panose="020B0400000000000000" pitchFamily="50" charset="-128"/>
              </a:rPr>
              <a:t>人</a:t>
            </a:r>
            <a:r>
              <a:rPr lang="en-US" altLang="ja-JP" sz="1800" b="0" i="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Meiryo UI" panose="020B0604030504040204" pitchFamily="50" charset="-128"/>
              </a:rPr>
              <a:t>​</a:t>
            </a:r>
            <a:r>
              <a:rPr lang="ja-JP" altLang="en-US" sz="1800" b="0" i="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Meiryo UI" panose="020B0604030504040204" pitchFamily="50" charset="-128"/>
              </a:rPr>
              <a:t>　計</a:t>
            </a:r>
            <a:r>
              <a:rPr lang="en-US" altLang="ja-JP" sz="1800" b="0" i="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Meiryo UI" panose="020B0604030504040204" pitchFamily="50" charset="-128"/>
              </a:rPr>
              <a:t>113</a:t>
            </a:r>
            <a:r>
              <a:rPr lang="ja-JP" altLang="en-US" sz="1800" b="0" i="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Meiryo UI" panose="020B0604030504040204" pitchFamily="50" charset="-128"/>
              </a:rPr>
              <a:t>人の方にご協力していただきました。</a:t>
            </a:r>
            <a:endParaRPr lang="en-US" altLang="ja-JP" b="0" i="0" dirty="0">
              <a:solidFill>
                <a:srgbClr val="00000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rtl="0" fontAlgn="base"/>
            <a:r>
              <a:rPr lang="ja-JP" altLang="en-US" sz="1800" b="0" i="0" u="none" strike="noStrike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游ゴシック" panose="020B0400000000000000" pitchFamily="50" charset="-128"/>
              </a:rPr>
              <a:t>まず私達はアンケートから現状把握をしていきました。</a:t>
            </a:r>
            <a:endParaRPr lang="en-US" altLang="ja-JP" sz="1800" b="0" i="0" u="none" strike="noStrike" dirty="0">
              <a:solidFill>
                <a:srgbClr val="000000"/>
              </a:solidFill>
              <a:effectLst/>
              <a:latin typeface="Meiryo UI" panose="020B0604030504040204" pitchFamily="50" charset="-128"/>
              <a:ea typeface="游ゴシック" panose="020B0400000000000000" pitchFamily="50" charset="-128"/>
            </a:endParaRPr>
          </a:p>
          <a:p>
            <a:pPr algn="l" rtl="0" fontAlgn="base"/>
            <a:endParaRPr lang="en-US" altLang="ja-JP" b="0" i="0" dirty="0">
              <a:solidFill>
                <a:srgbClr val="00000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9956D-0899-400C-AD1D-3668030508B2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8940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r>
              <a:rPr lang="ja-JP" altLang="en-US" sz="1800" b="0" i="0" u="none" strike="noStrike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游ゴシック" panose="020B0400000000000000" pitchFamily="50" charset="-128"/>
              </a:rPr>
              <a:t>アンケートでは、</a:t>
            </a:r>
            <a:r>
              <a:rPr lang="ja-JP" altLang="ja-JP" sz="1800" b="0" i="0" u="none" strike="noStrike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游ゴシック" panose="020B0400000000000000" pitchFamily="50" charset="-128"/>
              </a:rPr>
              <a:t>男</a:t>
            </a:r>
            <a:r>
              <a:rPr lang="ja-JP" altLang="en-US" sz="1800" b="0" i="0" u="none" strike="noStrike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游ゴシック" panose="020B0400000000000000" pitchFamily="50" charset="-128"/>
              </a:rPr>
              <a:t>性</a:t>
            </a:r>
            <a:r>
              <a:rPr lang="ja-JP" altLang="ja-JP" sz="1800" b="0" i="0" u="none" strike="noStrike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游ゴシック" panose="020B0400000000000000" pitchFamily="50" charset="-128"/>
              </a:rPr>
              <a:t>：</a:t>
            </a:r>
            <a:r>
              <a:rPr lang="en-US" altLang="ja-JP" sz="1800" b="0" i="0" u="none" strike="noStrike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Meiryo UI" panose="020B0604030504040204" pitchFamily="50" charset="-128"/>
              </a:rPr>
              <a:t>55</a:t>
            </a:r>
            <a:r>
              <a:rPr lang="ja-JP" altLang="ja-JP" sz="1800" b="0" i="0" u="none" strike="noStrike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游ゴシック" panose="020B0400000000000000" pitchFamily="50" charset="-128"/>
              </a:rPr>
              <a:t>人</a:t>
            </a:r>
            <a:r>
              <a:rPr lang="en-US" altLang="ja-JP" sz="1800" b="0" i="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Meiryo UI" panose="020B0604030504040204" pitchFamily="50" charset="-128"/>
              </a:rPr>
              <a:t>​</a:t>
            </a:r>
            <a:r>
              <a:rPr lang="ja-JP" altLang="en-US" sz="1200" b="0" i="0" u="none" strike="noStrike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lang="ja-JP" altLang="ja-JP" sz="1800" b="0" i="0" u="none" strike="noStrike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游ゴシック" panose="020B0400000000000000" pitchFamily="50" charset="-128"/>
              </a:rPr>
              <a:t>女</a:t>
            </a:r>
            <a:r>
              <a:rPr lang="ja-JP" altLang="en-US" sz="1800" b="0" i="0" u="none" strike="noStrike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游ゴシック" panose="020B0400000000000000" pitchFamily="50" charset="-128"/>
              </a:rPr>
              <a:t>性</a:t>
            </a:r>
            <a:r>
              <a:rPr lang="ja-JP" altLang="ja-JP" sz="1800" b="0" i="0" u="none" strike="noStrike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游ゴシック" panose="020B0400000000000000" pitchFamily="50" charset="-128"/>
              </a:rPr>
              <a:t>：</a:t>
            </a:r>
            <a:r>
              <a:rPr lang="en-US" altLang="ja-JP" sz="1800" b="0" i="0" u="none" strike="noStrike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Meiryo UI" panose="020B0604030504040204" pitchFamily="50" charset="-128"/>
              </a:rPr>
              <a:t>58</a:t>
            </a:r>
            <a:r>
              <a:rPr lang="ja-JP" altLang="ja-JP" sz="1800" b="0" i="0" u="none" strike="noStrike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游ゴシック" panose="020B0400000000000000" pitchFamily="50" charset="-128"/>
              </a:rPr>
              <a:t>人</a:t>
            </a:r>
            <a:r>
              <a:rPr lang="en-US" altLang="ja-JP" sz="1800" b="0" i="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Meiryo UI" panose="020B0604030504040204" pitchFamily="50" charset="-128"/>
              </a:rPr>
              <a:t>​</a:t>
            </a:r>
            <a:r>
              <a:rPr lang="ja-JP" altLang="en-US" sz="1800" b="0" i="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Meiryo UI" panose="020B0604030504040204" pitchFamily="50" charset="-128"/>
              </a:rPr>
              <a:t>　計</a:t>
            </a:r>
            <a:r>
              <a:rPr lang="en-US" altLang="ja-JP" sz="1800" b="0" i="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Meiryo UI" panose="020B0604030504040204" pitchFamily="50" charset="-128"/>
              </a:rPr>
              <a:t>113</a:t>
            </a:r>
            <a:r>
              <a:rPr lang="ja-JP" altLang="en-US" sz="1800" b="0" i="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Meiryo UI" panose="020B0604030504040204" pitchFamily="50" charset="-128"/>
              </a:rPr>
              <a:t>人の方にご協力していただきました。</a:t>
            </a:r>
            <a:endParaRPr lang="en-US" altLang="ja-JP" b="0" i="0" dirty="0">
              <a:solidFill>
                <a:srgbClr val="00000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l" rtl="0" fontAlgn="base"/>
            <a:r>
              <a:rPr lang="ja-JP" altLang="en-US" sz="1800" b="0" i="0" u="none" strike="noStrike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游ゴシック" panose="020B0400000000000000" pitchFamily="50" charset="-128"/>
              </a:rPr>
              <a:t>まず私達はアンケートから現状把握をしていきました。</a:t>
            </a:r>
            <a:endParaRPr lang="en-US" altLang="ja-JP" sz="1800" b="0" i="0" u="none" strike="noStrike" dirty="0">
              <a:solidFill>
                <a:srgbClr val="000000"/>
              </a:solidFill>
              <a:effectLst/>
              <a:latin typeface="Meiryo UI" panose="020B0604030504040204" pitchFamily="50" charset="-128"/>
              <a:ea typeface="游ゴシック" panose="020B0400000000000000" pitchFamily="50" charset="-128"/>
            </a:endParaRPr>
          </a:p>
          <a:p>
            <a:pPr algn="l" rtl="0" fontAlgn="base"/>
            <a:endParaRPr lang="en-US" altLang="ja-JP" b="0" i="0" dirty="0">
              <a:solidFill>
                <a:srgbClr val="00000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9956D-0899-400C-AD1D-3668030508B2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1512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SDG</a:t>
            </a:r>
            <a:r>
              <a:rPr kumimoji="1" lang="ja-JP" altLang="en-US" dirty="0"/>
              <a:t>ｓに着目した</a:t>
            </a:r>
            <a:r>
              <a:rPr kumimoji="1" lang="en-US" altLang="ja-JP" dirty="0" err="1"/>
              <a:t>kankyo</a:t>
            </a:r>
            <a:r>
              <a:rPr kumimoji="1" lang="ja-JP" altLang="en-US"/>
              <a:t>を守るためのホテル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9956D-0899-400C-AD1D-3668030508B2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4582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9956D-0899-400C-AD1D-3668030508B2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8834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物件の設備の情報を取得する</a:t>
            </a:r>
            <a:r>
              <a:rPr kumimoji="1" lang="en-US" altLang="ja-JP" dirty="0"/>
              <a:t>WEB</a:t>
            </a:r>
            <a:r>
              <a:rPr kumimoji="1" lang="ja-JP" altLang="en-US" dirty="0"/>
              <a:t>アプリも作成しました。時間の都合上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9956D-0899-400C-AD1D-3668030508B2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3607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0A39CD-45EE-A591-FC90-B29202C0E9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4459F82-88C4-0958-BAA4-8A1E61110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C4CDC7F-40CF-75DE-2E65-FCE11AD7F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7CC64-0007-43C1-8BA9-F2F41D12CD5A}" type="datetimeFigureOut">
              <a:rPr kumimoji="1" lang="ja-JP" altLang="en-US" smtClean="0"/>
              <a:t>2024/1/29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C870B69-4666-318A-550C-7996641BD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0B25D56-72A8-B728-B936-62A011414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F5CC-0E69-476B-A117-36BADCC089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925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944FA6-F1E0-B84F-C3A1-7A14B6963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A069B4C-A454-FDD6-EBDE-2564F70988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4EF6A61-F744-1B51-2F23-E02D251F8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7CC64-0007-43C1-8BA9-F2F41D12CD5A}" type="datetimeFigureOut">
              <a:rPr kumimoji="1" lang="ja-JP" altLang="en-US" smtClean="0"/>
              <a:t>2024/1/29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941C795-190C-9CF2-54A3-2119ED260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EA52D7F-E093-CB15-E9E4-42B35D73D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F5CC-0E69-476B-A117-36BADCC089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9266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094EAF7D-50D6-8108-E725-D641F90F65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1157B15-0384-A858-A05C-984F3902CB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8EF9C07-FD7D-A62F-7579-28AB5104D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7CC64-0007-43C1-8BA9-F2F41D12CD5A}" type="datetimeFigureOut">
              <a:rPr kumimoji="1" lang="ja-JP" altLang="en-US" smtClean="0"/>
              <a:t>2024/1/29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AE38672-384F-899B-909C-020F5B4AF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BE4D6DC-608C-5174-3511-5D9FAF46D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F5CC-0E69-476B-A117-36BADCC089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7651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F7BA62-CAEF-511E-CAEC-91563DCD0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3A6F46F-ECBD-FA51-8F35-B14205481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5E960B1-EDF1-E3A1-348D-91BA9717D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7CC64-0007-43C1-8BA9-F2F41D12CD5A}" type="datetimeFigureOut">
              <a:rPr kumimoji="1" lang="ja-JP" altLang="en-US" smtClean="0"/>
              <a:t>2024/1/29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A0486EF-91F3-7C2F-2993-929963D20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2C9F3BE-2F3D-1383-9CD7-44E65198C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F5CC-0E69-476B-A117-36BADCC0893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7" name="図 6" descr="ロゴ&#10;&#10;自動的に生成された説明">
            <a:extLst>
              <a:ext uri="{FF2B5EF4-FFF2-40B4-BE49-F238E27FC236}">
                <a16:creationId xmlns:a16="http://schemas.microsoft.com/office/drawing/2014/main" id="{B38F0B34-0833-B63B-AF58-086C1F95DB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15" t="43672" r="25743" b="40328"/>
          <a:stretch/>
        </p:blipFill>
        <p:spPr>
          <a:xfrm>
            <a:off x="11172792" y="0"/>
            <a:ext cx="1019208" cy="65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04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5C71AA8-C5B7-C659-8C86-24C9A5A62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C7C8E42-3558-4733-7FE0-FE0460571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485EDF7-A299-ADB0-31F4-167E4FC3C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7CC64-0007-43C1-8BA9-F2F41D12CD5A}" type="datetimeFigureOut">
              <a:rPr kumimoji="1" lang="ja-JP" altLang="en-US" smtClean="0"/>
              <a:t>2024/1/29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CE23301-D1BC-5FE3-B0AA-9897BBFEC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7D2BCFB-4BA1-455B-717B-A9F091E66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F5CC-0E69-476B-A117-36BADCC089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8448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E6F577-5321-7323-9B00-1A870B790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DC74022-7C52-C2D8-7785-A7E53E07A5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89F3029-B34B-88FE-F653-7F46DBAE08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63FD21A-B8F0-7983-D7C8-8857D8068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7CC64-0007-43C1-8BA9-F2F41D12CD5A}" type="datetimeFigureOut">
              <a:rPr kumimoji="1" lang="ja-JP" altLang="en-US" smtClean="0"/>
              <a:t>2024/1/29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D29AA54-ADB8-30A1-F1C8-76E78319C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801F4FA-ED35-AE13-072B-DE304FDD4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F5CC-0E69-476B-A117-36BADCC089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5684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033355D-86E1-7F7A-68AD-532E6A646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A73259A-D7C4-9FA6-77EB-A97FD54D7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90F4EF4-2182-FE64-93A2-F31AC22A38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AF9FEE59-EF61-B65E-FA50-04AA23D0AF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0FCD718-EB01-1EC9-C7A1-D0C1DDBE9B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4DCFFCFE-92B7-76CA-D744-B5DB2220B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7CC64-0007-43C1-8BA9-F2F41D12CD5A}" type="datetimeFigureOut">
              <a:rPr kumimoji="1" lang="ja-JP" altLang="en-US" smtClean="0"/>
              <a:t>2024/1/29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3749F3F-D4B1-CDC0-7F0E-7A04351F1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837E634-A58B-46D3-C045-780F5ACF2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F5CC-0E69-476B-A117-36BADCC089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5398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DB8436-5E06-0DF3-8FA2-A0DBC125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30394488-0BC5-0386-7131-6CB98FFC4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7CC64-0007-43C1-8BA9-F2F41D12CD5A}" type="datetimeFigureOut">
              <a:rPr kumimoji="1" lang="ja-JP" altLang="en-US" smtClean="0"/>
              <a:t>2024/1/29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C9874CB-71A4-4514-2B0F-B6391B1F1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3D4ECF3-7E31-579D-E5FA-CF56B104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F5CC-0E69-476B-A117-36BADCC089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7374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76FF373B-C68C-1213-0A78-CD56FB0E9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7CC64-0007-43C1-8BA9-F2F41D12CD5A}" type="datetimeFigureOut">
              <a:rPr kumimoji="1" lang="ja-JP" altLang="en-US" smtClean="0"/>
              <a:t>2024/1/29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CEF3A4F-F3D1-B59A-0D18-C4EFE95D3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E708930-9A14-BA88-429F-C24904E61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F5CC-0E69-476B-A117-36BADCC089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4235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3BDD0C-2D2E-382E-EB81-E2DFAC3E2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226DC54-01DD-B924-68F0-919AC1393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F0642B4-EA17-C1AD-CF98-E783B2A47A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7B8C002-46C5-B711-FC08-B19E6D8A5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7CC64-0007-43C1-8BA9-F2F41D12CD5A}" type="datetimeFigureOut">
              <a:rPr kumimoji="1" lang="ja-JP" altLang="en-US" smtClean="0"/>
              <a:t>2024/1/29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C46013F-A7CC-3632-7F13-B6928D0A5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184D306-A677-3CE9-C265-76EC047FB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F5CC-0E69-476B-A117-36BADCC089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0471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E1D6E7-59FF-BCA5-E6EB-270ACD546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3AD86A24-A981-E31B-521B-33BC95A96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8A00F11-855F-3217-4B99-EB9951FA40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F6C1A42-4900-2213-82F0-ABA182949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7CC64-0007-43C1-8BA9-F2F41D12CD5A}" type="datetimeFigureOut">
              <a:rPr kumimoji="1" lang="ja-JP" altLang="en-US" smtClean="0"/>
              <a:t>2024/1/29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0D9774A-80DB-8B19-54A6-2B2FABB40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564DD61-D2E8-F22B-6AE9-CD736E7A3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4F5CC-0E69-476B-A117-36BADCC0893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1757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46E4363F-53AE-4F4D-EBDF-E57135730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358A843-D590-EEA8-9BA9-64839E72C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0007644-A414-7CE0-9CD7-FE440ABB6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97CC64-0007-43C1-8BA9-F2F41D12CD5A}" type="datetimeFigureOut">
              <a:rPr kumimoji="1" lang="ja-JP" altLang="en-US" smtClean="0"/>
              <a:t>2024/1/29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CAE5000-CF73-0E4B-F7F2-7AEA66D7A3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6220453-D325-6AF7-B7E6-0823204E78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4F5CC-0E69-476B-A117-36BADCC08939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63F5681-7972-4807-6619-30E6B5613E8D}"/>
              </a:ext>
            </a:extLst>
          </p:cNvPr>
          <p:cNvSpPr>
            <a:spLocks/>
          </p:cNvSpPr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4262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svg"/><Relationship Id="rId11" Type="http://schemas.microsoft.com/office/2007/relationships/hdphoto" Target="../media/hdphoto1.wdp"/><Relationship Id="rId5" Type="http://schemas.openxmlformats.org/officeDocument/2006/relationships/image" Target="../media/image26.png"/><Relationship Id="rId10" Type="http://schemas.openxmlformats.org/officeDocument/2006/relationships/image" Target="../media/image1.png"/><Relationship Id="rId4" Type="http://schemas.openxmlformats.org/officeDocument/2006/relationships/image" Target="../media/image25.sv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 descr="ロゴ&#10;&#10;自動的に生成された説明">
            <a:extLst>
              <a:ext uri="{FF2B5EF4-FFF2-40B4-BE49-F238E27FC236}">
                <a16:creationId xmlns:a16="http://schemas.microsoft.com/office/drawing/2014/main" id="{D0043A17-726A-2807-A562-56A4765501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98" t="32618" r="61670" b="38386"/>
          <a:stretch/>
        </p:blipFill>
        <p:spPr>
          <a:xfrm>
            <a:off x="8326965" y="5881972"/>
            <a:ext cx="436033" cy="1033649"/>
          </a:xfrm>
          <a:prstGeom prst="rect">
            <a:avLst/>
          </a:prstGeom>
        </p:spPr>
      </p:pic>
      <p:pic>
        <p:nvPicPr>
          <p:cNvPr id="19" name="図 18" descr="ロゴ&#10;&#10;自動的に生成された説明">
            <a:extLst>
              <a:ext uri="{FF2B5EF4-FFF2-40B4-BE49-F238E27FC236}">
                <a16:creationId xmlns:a16="http://schemas.microsoft.com/office/drawing/2014/main" id="{F9161978-738B-9CB8-A420-09D443B34C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7" t="32618" r="74688" b="38386"/>
          <a:stretch/>
        </p:blipFill>
        <p:spPr>
          <a:xfrm>
            <a:off x="10555347" y="5918324"/>
            <a:ext cx="637540" cy="1033649"/>
          </a:xfrm>
          <a:prstGeom prst="rect">
            <a:avLst/>
          </a:prstGeom>
        </p:spPr>
      </p:pic>
      <p:pic>
        <p:nvPicPr>
          <p:cNvPr id="44" name="図 43" descr="ロゴ&#10;&#10;自動的に生成された説明">
            <a:extLst>
              <a:ext uri="{FF2B5EF4-FFF2-40B4-BE49-F238E27FC236}">
                <a16:creationId xmlns:a16="http://schemas.microsoft.com/office/drawing/2014/main" id="{7D2F18E3-0526-E660-2777-D5E8C51D71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3" t="32618" r="51450" b="38386"/>
          <a:stretch/>
        </p:blipFill>
        <p:spPr>
          <a:xfrm flipH="1">
            <a:off x="8194300" y="5915481"/>
            <a:ext cx="349949" cy="1033649"/>
          </a:xfrm>
          <a:prstGeom prst="rect">
            <a:avLst/>
          </a:prstGeom>
        </p:spPr>
      </p:pic>
      <p:pic>
        <p:nvPicPr>
          <p:cNvPr id="29" name="図 28" descr="ロゴ&#10;&#10;自動的に生成された説明">
            <a:extLst>
              <a:ext uri="{FF2B5EF4-FFF2-40B4-BE49-F238E27FC236}">
                <a16:creationId xmlns:a16="http://schemas.microsoft.com/office/drawing/2014/main" id="{3E99CDF6-4A4D-C883-11FE-DB71B99CA3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7" t="32618" r="74688" b="38386"/>
          <a:stretch/>
        </p:blipFill>
        <p:spPr>
          <a:xfrm flipH="1">
            <a:off x="9957364" y="5877838"/>
            <a:ext cx="663915" cy="1076411"/>
          </a:xfrm>
          <a:prstGeom prst="rect">
            <a:avLst/>
          </a:prstGeom>
        </p:spPr>
      </p:pic>
      <p:pic>
        <p:nvPicPr>
          <p:cNvPr id="34" name="図 33" descr="ロゴ&#10;&#10;自動的に生成された説明">
            <a:extLst>
              <a:ext uri="{FF2B5EF4-FFF2-40B4-BE49-F238E27FC236}">
                <a16:creationId xmlns:a16="http://schemas.microsoft.com/office/drawing/2014/main" id="{76FE25E6-CBDE-8D9C-CD0E-EFA1D6D551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3" t="32618" r="51450" b="38386"/>
          <a:stretch/>
        </p:blipFill>
        <p:spPr>
          <a:xfrm>
            <a:off x="10561234" y="5920712"/>
            <a:ext cx="365975" cy="1033649"/>
          </a:xfrm>
          <a:prstGeom prst="rect">
            <a:avLst/>
          </a:prstGeom>
        </p:spPr>
      </p:pic>
      <p:pic>
        <p:nvPicPr>
          <p:cNvPr id="37" name="図 36" descr="ロゴ&#10;&#10;自動的に生成された説明">
            <a:extLst>
              <a:ext uri="{FF2B5EF4-FFF2-40B4-BE49-F238E27FC236}">
                <a16:creationId xmlns:a16="http://schemas.microsoft.com/office/drawing/2014/main" id="{F1680381-E53C-3C88-705D-CD616CF24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7" t="32618" r="51450" b="38386"/>
          <a:stretch/>
        </p:blipFill>
        <p:spPr>
          <a:xfrm>
            <a:off x="4503190" y="5922771"/>
            <a:ext cx="1465931" cy="1033649"/>
          </a:xfrm>
          <a:prstGeom prst="rect">
            <a:avLst/>
          </a:prstGeom>
        </p:spPr>
      </p:pic>
      <p:pic>
        <p:nvPicPr>
          <p:cNvPr id="35" name="図 34" descr="ロゴ&#10;&#10;自動的に生成された説明">
            <a:extLst>
              <a:ext uri="{FF2B5EF4-FFF2-40B4-BE49-F238E27FC236}">
                <a16:creationId xmlns:a16="http://schemas.microsoft.com/office/drawing/2014/main" id="{87B24CD0-4FAB-0712-29B8-F582010A0C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7" t="32618" r="51450" b="38386"/>
          <a:stretch/>
        </p:blipFill>
        <p:spPr>
          <a:xfrm>
            <a:off x="1724435" y="5919907"/>
            <a:ext cx="1465931" cy="1033649"/>
          </a:xfrm>
          <a:prstGeom prst="rect">
            <a:avLst/>
          </a:prstGeom>
        </p:spPr>
      </p:pic>
      <p:pic>
        <p:nvPicPr>
          <p:cNvPr id="48" name="図 47" descr="ロゴ&#10;&#10;自動的に生成された説明">
            <a:extLst>
              <a:ext uri="{FF2B5EF4-FFF2-40B4-BE49-F238E27FC236}">
                <a16:creationId xmlns:a16="http://schemas.microsoft.com/office/drawing/2014/main" id="{1F87EE4B-78E2-F1B4-18C1-C49504AB82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3" t="32618" r="74688" b="52049"/>
          <a:stretch/>
        </p:blipFill>
        <p:spPr>
          <a:xfrm>
            <a:off x="10255948" y="6088323"/>
            <a:ext cx="309812" cy="772709"/>
          </a:xfrm>
          <a:prstGeom prst="rect">
            <a:avLst/>
          </a:prstGeom>
        </p:spPr>
      </p:pic>
      <p:pic>
        <p:nvPicPr>
          <p:cNvPr id="42" name="図 41" descr="ロゴ&#10;&#10;自動的に生成された説明">
            <a:extLst>
              <a:ext uri="{FF2B5EF4-FFF2-40B4-BE49-F238E27FC236}">
                <a16:creationId xmlns:a16="http://schemas.microsoft.com/office/drawing/2014/main" id="{1ECA923B-B98E-9E07-ED29-1704146812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7" t="32618" r="74688" b="38386"/>
          <a:stretch/>
        </p:blipFill>
        <p:spPr>
          <a:xfrm flipH="1">
            <a:off x="4353955" y="5879525"/>
            <a:ext cx="663915" cy="1076411"/>
          </a:xfrm>
          <a:prstGeom prst="rect">
            <a:avLst/>
          </a:prstGeom>
        </p:spPr>
      </p:pic>
      <p:sp>
        <p:nvSpPr>
          <p:cNvPr id="3" name="字幕 2">
            <a:extLst>
              <a:ext uri="{FF2B5EF4-FFF2-40B4-BE49-F238E27FC236}">
                <a16:creationId xmlns:a16="http://schemas.microsoft.com/office/drawing/2014/main" id="{CC9F807D-88B2-D44C-95E9-50150F4031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171735"/>
          </a:xfrm>
        </p:spPr>
        <p:txBody>
          <a:bodyPr>
            <a:normAutofit/>
          </a:bodyPr>
          <a:lstStyle/>
          <a:p>
            <a:r>
              <a:rPr kumimoji="1" lang="en-US" altLang="ja-JP" dirty="0" err="1"/>
              <a:t>Kawatahara,Bregetta,Eguchi</a:t>
            </a:r>
            <a:r>
              <a:rPr kumimoji="1" lang="en-US" altLang="ja-JP" dirty="0"/>
              <a:t>,</a:t>
            </a:r>
          </a:p>
          <a:p>
            <a:r>
              <a:rPr kumimoji="1" lang="en-US" altLang="ja-JP" dirty="0" err="1"/>
              <a:t>Oishi,Shinoda,Minoda,Yamane</a:t>
            </a:r>
            <a:endParaRPr kumimoji="1" lang="en-US" altLang="ja-JP" dirty="0"/>
          </a:p>
        </p:txBody>
      </p:sp>
      <p:pic>
        <p:nvPicPr>
          <p:cNvPr id="16" name="図 15" descr="ロゴ&#10;&#10;自動的に生成された説明">
            <a:extLst>
              <a:ext uri="{FF2B5EF4-FFF2-40B4-BE49-F238E27FC236}">
                <a16:creationId xmlns:a16="http://schemas.microsoft.com/office/drawing/2014/main" id="{CDC73E72-6D9B-8CAB-4AFD-96E054EB5D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7" t="32618" r="51450" b="38386"/>
          <a:stretch/>
        </p:blipFill>
        <p:spPr>
          <a:xfrm>
            <a:off x="-345791" y="5923280"/>
            <a:ext cx="1465931" cy="1033649"/>
          </a:xfrm>
          <a:prstGeom prst="rect">
            <a:avLst/>
          </a:prstGeom>
        </p:spPr>
      </p:pic>
      <p:pic>
        <p:nvPicPr>
          <p:cNvPr id="17" name="図 16" descr="ロゴ&#10;&#10;自動的に生成された説明">
            <a:extLst>
              <a:ext uri="{FF2B5EF4-FFF2-40B4-BE49-F238E27FC236}">
                <a16:creationId xmlns:a16="http://schemas.microsoft.com/office/drawing/2014/main" id="{F1B06261-2595-B23B-8306-CA51B38CA8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15" t="43672" r="25743" b="40328"/>
          <a:stretch/>
        </p:blipFill>
        <p:spPr>
          <a:xfrm>
            <a:off x="5321651" y="2331719"/>
            <a:ext cx="1703672" cy="1097281"/>
          </a:xfrm>
          <a:prstGeom prst="rect">
            <a:avLst/>
          </a:prstGeom>
        </p:spPr>
      </p:pic>
      <p:pic>
        <p:nvPicPr>
          <p:cNvPr id="2" name="図 1" descr="ロゴ&#10;&#10;自動的に生成された説明">
            <a:extLst>
              <a:ext uri="{FF2B5EF4-FFF2-40B4-BE49-F238E27FC236}">
                <a16:creationId xmlns:a16="http://schemas.microsoft.com/office/drawing/2014/main" id="{11A35AD5-8782-7A10-157F-655AD64B8D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7" t="32618" r="74688" b="38386"/>
          <a:stretch/>
        </p:blipFill>
        <p:spPr>
          <a:xfrm>
            <a:off x="678615" y="5923277"/>
            <a:ext cx="637540" cy="1033649"/>
          </a:xfrm>
          <a:prstGeom prst="rect">
            <a:avLst/>
          </a:prstGeom>
        </p:spPr>
      </p:pic>
      <p:pic>
        <p:nvPicPr>
          <p:cNvPr id="11" name="図 10" descr="ロゴ&#10;&#10;自動的に生成された説明">
            <a:extLst>
              <a:ext uri="{FF2B5EF4-FFF2-40B4-BE49-F238E27FC236}">
                <a16:creationId xmlns:a16="http://schemas.microsoft.com/office/drawing/2014/main" id="{7245108D-1461-6E0A-74A4-A5BD932692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98" t="32618" r="61670" b="38386"/>
          <a:stretch/>
        </p:blipFill>
        <p:spPr>
          <a:xfrm>
            <a:off x="1586876" y="5923277"/>
            <a:ext cx="436033" cy="1033649"/>
          </a:xfrm>
          <a:prstGeom prst="rect">
            <a:avLst/>
          </a:prstGeom>
        </p:spPr>
      </p:pic>
      <p:pic>
        <p:nvPicPr>
          <p:cNvPr id="20" name="図 19" descr="ロゴ&#10;&#10;自動的に生成された説明">
            <a:extLst>
              <a:ext uri="{FF2B5EF4-FFF2-40B4-BE49-F238E27FC236}">
                <a16:creationId xmlns:a16="http://schemas.microsoft.com/office/drawing/2014/main" id="{2F22BF1E-D46D-EC6F-0421-3F9E749764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98" t="32618" r="61670" b="38386"/>
          <a:stretch/>
        </p:blipFill>
        <p:spPr>
          <a:xfrm>
            <a:off x="11431382" y="5920071"/>
            <a:ext cx="436033" cy="1033649"/>
          </a:xfrm>
          <a:prstGeom prst="rect">
            <a:avLst/>
          </a:prstGeom>
        </p:spPr>
      </p:pic>
      <p:pic>
        <p:nvPicPr>
          <p:cNvPr id="21" name="図 20" descr="ロゴ&#10;&#10;自動的に生成された説明">
            <a:extLst>
              <a:ext uri="{FF2B5EF4-FFF2-40B4-BE49-F238E27FC236}">
                <a16:creationId xmlns:a16="http://schemas.microsoft.com/office/drawing/2014/main" id="{4D81DF4B-7478-6902-B7C8-6EE0339FBD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3" t="32618" r="51450" b="38386"/>
          <a:stretch/>
        </p:blipFill>
        <p:spPr>
          <a:xfrm>
            <a:off x="1313178" y="5923274"/>
            <a:ext cx="365975" cy="1033649"/>
          </a:xfrm>
          <a:prstGeom prst="rect">
            <a:avLst/>
          </a:prstGeom>
        </p:spPr>
      </p:pic>
      <p:pic>
        <p:nvPicPr>
          <p:cNvPr id="22" name="図 21" descr="ロゴ&#10;&#10;自動的に生成された説明">
            <a:extLst>
              <a:ext uri="{FF2B5EF4-FFF2-40B4-BE49-F238E27FC236}">
                <a16:creationId xmlns:a16="http://schemas.microsoft.com/office/drawing/2014/main" id="{0CB2603B-D5B0-9386-2075-58A00D0CD1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3" t="32618" r="51450" b="38386"/>
          <a:stretch/>
        </p:blipFill>
        <p:spPr>
          <a:xfrm flipH="1">
            <a:off x="10763944" y="5756714"/>
            <a:ext cx="184548" cy="1199221"/>
          </a:xfrm>
          <a:prstGeom prst="rect">
            <a:avLst/>
          </a:prstGeom>
        </p:spPr>
      </p:pic>
      <p:pic>
        <p:nvPicPr>
          <p:cNvPr id="24" name="図 23" descr="ロゴ&#10;&#10;自動的に生成された説明">
            <a:extLst>
              <a:ext uri="{FF2B5EF4-FFF2-40B4-BE49-F238E27FC236}">
                <a16:creationId xmlns:a16="http://schemas.microsoft.com/office/drawing/2014/main" id="{A72D1FC9-64DF-E2F0-8336-A04022DA67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3" t="32618" r="51450" b="38386"/>
          <a:stretch/>
        </p:blipFill>
        <p:spPr>
          <a:xfrm>
            <a:off x="7982895" y="5482829"/>
            <a:ext cx="381658" cy="1515887"/>
          </a:xfrm>
          <a:prstGeom prst="rect">
            <a:avLst/>
          </a:prstGeom>
        </p:spPr>
      </p:pic>
      <p:pic>
        <p:nvPicPr>
          <p:cNvPr id="26" name="図 25" descr="ロゴ&#10;&#10;自動的に生成された説明">
            <a:extLst>
              <a:ext uri="{FF2B5EF4-FFF2-40B4-BE49-F238E27FC236}">
                <a16:creationId xmlns:a16="http://schemas.microsoft.com/office/drawing/2014/main" id="{1A0F9D1A-AC95-0A46-E1B3-71F5CCB8C0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98" t="32618" r="61670" b="38386"/>
          <a:stretch/>
        </p:blipFill>
        <p:spPr>
          <a:xfrm>
            <a:off x="9521331" y="5430470"/>
            <a:ext cx="436033" cy="1573860"/>
          </a:xfrm>
          <a:prstGeom prst="rect">
            <a:avLst/>
          </a:prstGeom>
        </p:spPr>
      </p:pic>
      <p:pic>
        <p:nvPicPr>
          <p:cNvPr id="27" name="図 26" descr="ロゴ&#10;&#10;自動的に生成された説明">
            <a:extLst>
              <a:ext uri="{FF2B5EF4-FFF2-40B4-BE49-F238E27FC236}">
                <a16:creationId xmlns:a16="http://schemas.microsoft.com/office/drawing/2014/main" id="{C91DFBB3-DFEE-323C-9AEB-5317F0FAC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98" t="32618" r="61670" b="38386"/>
          <a:stretch/>
        </p:blipFill>
        <p:spPr>
          <a:xfrm>
            <a:off x="3814777" y="5703196"/>
            <a:ext cx="538909" cy="1277525"/>
          </a:xfrm>
          <a:prstGeom prst="rect">
            <a:avLst/>
          </a:prstGeom>
        </p:spPr>
      </p:pic>
      <p:pic>
        <p:nvPicPr>
          <p:cNvPr id="28" name="図 27" descr="ロゴ&#10;&#10;自動的に生成された説明">
            <a:extLst>
              <a:ext uri="{FF2B5EF4-FFF2-40B4-BE49-F238E27FC236}">
                <a16:creationId xmlns:a16="http://schemas.microsoft.com/office/drawing/2014/main" id="{7CF4417D-0D76-F948-FCC8-E733C03D88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7" t="32618" r="74688" b="38386"/>
          <a:stretch/>
        </p:blipFill>
        <p:spPr>
          <a:xfrm>
            <a:off x="8469528" y="5923224"/>
            <a:ext cx="637540" cy="1033649"/>
          </a:xfrm>
          <a:prstGeom prst="rect">
            <a:avLst/>
          </a:prstGeom>
        </p:spPr>
      </p:pic>
      <p:pic>
        <p:nvPicPr>
          <p:cNvPr id="30" name="図 29" descr="ロゴ&#10;&#10;自動的に生成された説明">
            <a:extLst>
              <a:ext uri="{FF2B5EF4-FFF2-40B4-BE49-F238E27FC236}">
                <a16:creationId xmlns:a16="http://schemas.microsoft.com/office/drawing/2014/main" id="{D69FBB98-9A7F-9F27-58DF-B40962F99B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3" t="32618" r="74688" b="52049"/>
          <a:stretch/>
        </p:blipFill>
        <p:spPr>
          <a:xfrm>
            <a:off x="4526482" y="6311439"/>
            <a:ext cx="300847" cy="546561"/>
          </a:xfrm>
          <a:prstGeom prst="rect">
            <a:avLst/>
          </a:prstGeom>
        </p:spPr>
      </p:pic>
      <p:pic>
        <p:nvPicPr>
          <p:cNvPr id="31" name="図 30" descr="ロゴ&#10;&#10;自動的に生成された説明">
            <a:extLst>
              <a:ext uri="{FF2B5EF4-FFF2-40B4-BE49-F238E27FC236}">
                <a16:creationId xmlns:a16="http://schemas.microsoft.com/office/drawing/2014/main" id="{6C46B192-A7B8-D2A9-5FE6-342663769E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7" t="32618" r="74688" b="38386"/>
          <a:stretch/>
        </p:blipFill>
        <p:spPr>
          <a:xfrm>
            <a:off x="2740231" y="5919907"/>
            <a:ext cx="637540" cy="1033649"/>
          </a:xfrm>
          <a:prstGeom prst="rect">
            <a:avLst/>
          </a:prstGeom>
        </p:spPr>
      </p:pic>
      <p:pic>
        <p:nvPicPr>
          <p:cNvPr id="32" name="図 31" descr="ロゴ&#10;&#10;自動的に生成された説明">
            <a:extLst>
              <a:ext uri="{FF2B5EF4-FFF2-40B4-BE49-F238E27FC236}">
                <a16:creationId xmlns:a16="http://schemas.microsoft.com/office/drawing/2014/main" id="{125900B4-F2F6-3CF8-DCE2-D6C025DBD6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3" t="32618" r="51450" b="38386"/>
          <a:stretch/>
        </p:blipFill>
        <p:spPr>
          <a:xfrm>
            <a:off x="9291990" y="5918592"/>
            <a:ext cx="365975" cy="1033649"/>
          </a:xfrm>
          <a:prstGeom prst="rect">
            <a:avLst/>
          </a:prstGeom>
        </p:spPr>
      </p:pic>
      <p:pic>
        <p:nvPicPr>
          <p:cNvPr id="33" name="図 32" descr="ロゴ&#10;&#10;自動的に生成された説明">
            <a:extLst>
              <a:ext uri="{FF2B5EF4-FFF2-40B4-BE49-F238E27FC236}">
                <a16:creationId xmlns:a16="http://schemas.microsoft.com/office/drawing/2014/main" id="{56D14AB7-9DB9-EF11-0228-954E289A96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3" t="32618" r="51450" b="38386"/>
          <a:stretch/>
        </p:blipFill>
        <p:spPr>
          <a:xfrm>
            <a:off x="8539131" y="5915480"/>
            <a:ext cx="365975" cy="1033649"/>
          </a:xfrm>
          <a:prstGeom prst="rect">
            <a:avLst/>
          </a:prstGeom>
        </p:spPr>
      </p:pic>
      <p:pic>
        <p:nvPicPr>
          <p:cNvPr id="36" name="図 35" descr="ロゴ&#10;&#10;自動的に生成された説明">
            <a:extLst>
              <a:ext uri="{FF2B5EF4-FFF2-40B4-BE49-F238E27FC236}">
                <a16:creationId xmlns:a16="http://schemas.microsoft.com/office/drawing/2014/main" id="{BC6465DF-F1BF-1E32-6610-5F7F028276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7" t="32618" r="51450" b="38386"/>
          <a:stretch/>
        </p:blipFill>
        <p:spPr>
          <a:xfrm>
            <a:off x="6610653" y="5922287"/>
            <a:ext cx="1465931" cy="1033649"/>
          </a:xfrm>
          <a:prstGeom prst="rect">
            <a:avLst/>
          </a:prstGeom>
        </p:spPr>
      </p:pic>
      <p:pic>
        <p:nvPicPr>
          <p:cNvPr id="38" name="図 37" descr="ロゴ&#10;&#10;自動的に生成された説明">
            <a:extLst>
              <a:ext uri="{FF2B5EF4-FFF2-40B4-BE49-F238E27FC236}">
                <a16:creationId xmlns:a16="http://schemas.microsoft.com/office/drawing/2014/main" id="{A2F54302-C995-FF2A-7E72-7F0519610F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3" t="32618" r="74688" b="52049"/>
          <a:stretch/>
        </p:blipFill>
        <p:spPr>
          <a:xfrm>
            <a:off x="10096760" y="6313027"/>
            <a:ext cx="300847" cy="546561"/>
          </a:xfrm>
          <a:prstGeom prst="rect">
            <a:avLst/>
          </a:prstGeom>
        </p:spPr>
      </p:pic>
      <p:pic>
        <p:nvPicPr>
          <p:cNvPr id="39" name="図 38" descr="ロゴ&#10;&#10;自動的に生成された説明">
            <a:extLst>
              <a:ext uri="{FF2B5EF4-FFF2-40B4-BE49-F238E27FC236}">
                <a16:creationId xmlns:a16="http://schemas.microsoft.com/office/drawing/2014/main" id="{37F25AE1-85A3-D385-42A7-43DBC032AD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3" t="32618" r="74688" b="52049"/>
          <a:stretch/>
        </p:blipFill>
        <p:spPr>
          <a:xfrm>
            <a:off x="8982178" y="6092526"/>
            <a:ext cx="309812" cy="772709"/>
          </a:xfrm>
          <a:prstGeom prst="rect">
            <a:avLst/>
          </a:prstGeom>
        </p:spPr>
      </p:pic>
      <p:pic>
        <p:nvPicPr>
          <p:cNvPr id="40" name="図 39" descr="ロゴ&#10;&#10;自動的に生成された説明">
            <a:extLst>
              <a:ext uri="{FF2B5EF4-FFF2-40B4-BE49-F238E27FC236}">
                <a16:creationId xmlns:a16="http://schemas.microsoft.com/office/drawing/2014/main" id="{FB146975-4FB3-F00B-DB99-A567E3CD01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3" t="32618" r="74688" b="52049"/>
          <a:stretch/>
        </p:blipFill>
        <p:spPr>
          <a:xfrm>
            <a:off x="3257607" y="6311439"/>
            <a:ext cx="300847" cy="546561"/>
          </a:xfrm>
          <a:prstGeom prst="rect">
            <a:avLst/>
          </a:prstGeom>
        </p:spPr>
      </p:pic>
      <p:pic>
        <p:nvPicPr>
          <p:cNvPr id="41" name="図 40" descr="ロゴ&#10;&#10;自動的に生成された説明">
            <a:extLst>
              <a:ext uri="{FF2B5EF4-FFF2-40B4-BE49-F238E27FC236}">
                <a16:creationId xmlns:a16="http://schemas.microsoft.com/office/drawing/2014/main" id="{3DD9C6F8-2841-778B-8B9B-C132A3EC24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7" t="32618" r="74688" b="38386"/>
          <a:stretch/>
        </p:blipFill>
        <p:spPr>
          <a:xfrm flipH="1">
            <a:off x="6673445" y="5881972"/>
            <a:ext cx="663915" cy="1076411"/>
          </a:xfrm>
          <a:prstGeom prst="rect">
            <a:avLst/>
          </a:prstGeom>
        </p:spPr>
      </p:pic>
      <p:pic>
        <p:nvPicPr>
          <p:cNvPr id="43" name="図 42" descr="ロゴ&#10;&#10;自動的に生成された説明">
            <a:extLst>
              <a:ext uri="{FF2B5EF4-FFF2-40B4-BE49-F238E27FC236}">
                <a16:creationId xmlns:a16="http://schemas.microsoft.com/office/drawing/2014/main" id="{35AA0B56-622A-B3AE-DA80-092C1C1A4C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3" t="32618" r="51450" b="38386"/>
          <a:stretch/>
        </p:blipFill>
        <p:spPr>
          <a:xfrm flipH="1">
            <a:off x="3464691" y="5919907"/>
            <a:ext cx="349949" cy="1033649"/>
          </a:xfrm>
          <a:prstGeom prst="rect">
            <a:avLst/>
          </a:prstGeom>
        </p:spPr>
      </p:pic>
      <p:pic>
        <p:nvPicPr>
          <p:cNvPr id="45" name="図 44" descr="ロゴ&#10;&#10;自動的に生成された説明">
            <a:extLst>
              <a:ext uri="{FF2B5EF4-FFF2-40B4-BE49-F238E27FC236}">
                <a16:creationId xmlns:a16="http://schemas.microsoft.com/office/drawing/2014/main" id="{8DB736DC-C90C-67D7-F688-F51EC4DF61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3" t="32618" r="51450" b="38386"/>
          <a:stretch/>
        </p:blipFill>
        <p:spPr>
          <a:xfrm flipH="1">
            <a:off x="11088823" y="5922286"/>
            <a:ext cx="349949" cy="1033649"/>
          </a:xfrm>
          <a:prstGeom prst="rect">
            <a:avLst/>
          </a:prstGeom>
        </p:spPr>
      </p:pic>
      <p:pic>
        <p:nvPicPr>
          <p:cNvPr id="46" name="図 45" descr="ロゴ&#10;&#10;自動的に生成された説明">
            <a:extLst>
              <a:ext uri="{FF2B5EF4-FFF2-40B4-BE49-F238E27FC236}">
                <a16:creationId xmlns:a16="http://schemas.microsoft.com/office/drawing/2014/main" id="{379B1D16-28DE-0ECA-213A-4CCFE0D910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3" t="32618" r="51450" b="38386"/>
          <a:stretch/>
        </p:blipFill>
        <p:spPr>
          <a:xfrm>
            <a:off x="11867415" y="5756714"/>
            <a:ext cx="381658" cy="1216010"/>
          </a:xfrm>
          <a:prstGeom prst="rect">
            <a:avLst/>
          </a:prstGeom>
        </p:spPr>
      </p:pic>
      <p:pic>
        <p:nvPicPr>
          <p:cNvPr id="47" name="図 46" descr="ロゴ&#10;&#10;自動的に生成された説明">
            <a:extLst>
              <a:ext uri="{FF2B5EF4-FFF2-40B4-BE49-F238E27FC236}">
                <a16:creationId xmlns:a16="http://schemas.microsoft.com/office/drawing/2014/main" id="{B3723D67-6F26-55F9-8011-5C895C2972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3" t="32618" r="51450" b="38386"/>
          <a:stretch/>
        </p:blipFill>
        <p:spPr>
          <a:xfrm>
            <a:off x="5936257" y="5482093"/>
            <a:ext cx="381658" cy="1515887"/>
          </a:xfrm>
          <a:prstGeom prst="rect">
            <a:avLst/>
          </a:prstGeom>
        </p:spPr>
      </p:pic>
      <p:pic>
        <p:nvPicPr>
          <p:cNvPr id="49" name="図 48" descr="ロゴ&#10;&#10;自動的に生成された説明">
            <a:extLst>
              <a:ext uri="{FF2B5EF4-FFF2-40B4-BE49-F238E27FC236}">
                <a16:creationId xmlns:a16="http://schemas.microsoft.com/office/drawing/2014/main" id="{55B30E7F-4719-F82C-697E-5F4B66BEAA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3" t="32618" r="74688" b="52049"/>
          <a:stretch/>
        </p:blipFill>
        <p:spPr>
          <a:xfrm>
            <a:off x="6091359" y="6089522"/>
            <a:ext cx="309812" cy="772709"/>
          </a:xfrm>
          <a:prstGeom prst="rect">
            <a:avLst/>
          </a:prstGeom>
        </p:spPr>
      </p:pic>
      <p:pic>
        <p:nvPicPr>
          <p:cNvPr id="50" name="図 49" descr="ロゴ&#10;&#10;自動的に生成された説明">
            <a:extLst>
              <a:ext uri="{FF2B5EF4-FFF2-40B4-BE49-F238E27FC236}">
                <a16:creationId xmlns:a16="http://schemas.microsoft.com/office/drawing/2014/main" id="{934AC40D-8598-5977-6049-06D1C8A779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3" t="32618" r="74688" b="52049"/>
          <a:stretch/>
        </p:blipFill>
        <p:spPr>
          <a:xfrm>
            <a:off x="6375606" y="6310987"/>
            <a:ext cx="300847" cy="546561"/>
          </a:xfrm>
          <a:prstGeom prst="rect">
            <a:avLst/>
          </a:prstGeom>
        </p:spPr>
      </p:pic>
      <p:pic>
        <p:nvPicPr>
          <p:cNvPr id="51" name="図 50" descr="ロゴ&#10;&#10;自動的に生成された説明">
            <a:extLst>
              <a:ext uri="{FF2B5EF4-FFF2-40B4-BE49-F238E27FC236}">
                <a16:creationId xmlns:a16="http://schemas.microsoft.com/office/drawing/2014/main" id="{8D3A8EAA-F752-E99C-DD6E-5A17E166F4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3" t="32618" r="74688" b="52049"/>
          <a:stretch/>
        </p:blipFill>
        <p:spPr>
          <a:xfrm>
            <a:off x="5760542" y="6318863"/>
            <a:ext cx="206272" cy="546561"/>
          </a:xfrm>
          <a:prstGeom prst="rect">
            <a:avLst/>
          </a:prstGeom>
        </p:spPr>
      </p:pic>
      <p:pic>
        <p:nvPicPr>
          <p:cNvPr id="52" name="図 51" descr="ロゴ&#10;&#10;自動的に生成された説明">
            <a:extLst>
              <a:ext uri="{FF2B5EF4-FFF2-40B4-BE49-F238E27FC236}">
                <a16:creationId xmlns:a16="http://schemas.microsoft.com/office/drawing/2014/main" id="{3B3204B6-1F40-19F1-0B2F-EAB2C82AA69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3" t="32618" r="74688" b="52049"/>
          <a:stretch/>
        </p:blipFill>
        <p:spPr>
          <a:xfrm>
            <a:off x="6318230" y="6483961"/>
            <a:ext cx="182584" cy="374039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610393E-BD19-EBAA-598B-C9F227A7DC30}"/>
              </a:ext>
            </a:extLst>
          </p:cNvPr>
          <p:cNvSpPr txBox="1"/>
          <p:nvPr/>
        </p:nvSpPr>
        <p:spPr>
          <a:xfrm>
            <a:off x="104065" y="108146"/>
            <a:ext cx="74211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K</a:t>
            </a:r>
            <a:r>
              <a:rPr lang="ja-JP" altLang="en-US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ankyo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～</a:t>
            </a:r>
            <a:r>
              <a:rPr lang="ja-JP" altLang="ja-JP" sz="1800" b="0" i="0" u="none" strike="noStrike" noProof="0" dirty="0">
                <a:solidFill>
                  <a:srgbClr val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地球と人々の平和を守り未来へつなげる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～</a:t>
            </a:r>
            <a:b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endParaRPr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6703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3A332679-30D5-86EB-A24E-6A6714793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" y="2175"/>
            <a:ext cx="12187988" cy="6853649"/>
          </a:xfrm>
          <a:prstGeom prst="rect">
            <a:avLst/>
          </a:prstGeom>
        </p:spPr>
      </p:pic>
      <p:sp>
        <p:nvSpPr>
          <p:cNvPr id="8" name="正方形/長方形 3">
            <a:extLst>
              <a:ext uri="{FF2B5EF4-FFF2-40B4-BE49-F238E27FC236}">
                <a16:creationId xmlns:a16="http://schemas.microsoft.com/office/drawing/2014/main" id="{9A897FC3-659E-55EA-6222-6B393A9DF48B}"/>
              </a:ext>
            </a:extLst>
          </p:cNvPr>
          <p:cNvSpPr/>
          <p:nvPr/>
        </p:nvSpPr>
        <p:spPr>
          <a:xfrm>
            <a:off x="0" y="5801032"/>
            <a:ext cx="12190663" cy="105696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000" b="1" dirty="0">
                <a:solidFill>
                  <a:schemeClr val="tx1"/>
                </a:solidFill>
                <a:ea typeface="游ゴシック"/>
              </a:rPr>
              <a:t>周辺情報がマッピングされている</a:t>
            </a:r>
          </a:p>
        </p:txBody>
      </p:sp>
    </p:spTree>
    <p:extLst>
      <p:ext uri="{BB962C8B-B14F-4D97-AF65-F5344CB8AC3E}">
        <p14:creationId xmlns:p14="http://schemas.microsoft.com/office/powerpoint/2010/main" val="379860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コンテンツ プレースホルダー 4" descr="マップ&#10;&#10;自動的に生成された説明">
            <a:extLst>
              <a:ext uri="{FF2B5EF4-FFF2-40B4-BE49-F238E27FC236}">
                <a16:creationId xmlns:a16="http://schemas.microsoft.com/office/drawing/2014/main" id="{EB8D01CF-BF87-787E-1C37-7F47914462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3" t="15882" b="13194"/>
          <a:stretch/>
        </p:blipFill>
        <p:spPr>
          <a:xfrm>
            <a:off x="-36412" y="1085"/>
            <a:ext cx="12221143" cy="6858000"/>
          </a:xfrm>
        </p:spPr>
      </p:pic>
      <p:pic>
        <p:nvPicPr>
          <p:cNvPr id="2" name="図 8" descr="マップ&#10;&#10;自動的に生成された説明">
            <a:extLst>
              <a:ext uri="{FF2B5EF4-FFF2-40B4-BE49-F238E27FC236}">
                <a16:creationId xmlns:a16="http://schemas.microsoft.com/office/drawing/2014/main" id="{5C6F49B7-5B77-DF72-5291-24E231D9E7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75"/>
          <a:stretch/>
        </p:blipFill>
        <p:spPr>
          <a:xfrm>
            <a:off x="0" y="0"/>
            <a:ext cx="3575304" cy="6858000"/>
          </a:xfrm>
          <a:prstGeom prst="rect">
            <a:avLst/>
          </a:prstGeom>
        </p:spPr>
      </p:pic>
      <p:sp>
        <p:nvSpPr>
          <p:cNvPr id="29" name="正方形/長方形 3">
            <a:extLst>
              <a:ext uri="{FF2B5EF4-FFF2-40B4-BE49-F238E27FC236}">
                <a16:creationId xmlns:a16="http://schemas.microsoft.com/office/drawing/2014/main" id="{95819F34-BADB-8582-FD11-32F7AA225FCE}"/>
              </a:ext>
            </a:extLst>
          </p:cNvPr>
          <p:cNvSpPr/>
          <p:nvPr/>
        </p:nvSpPr>
        <p:spPr>
          <a:xfrm>
            <a:off x="0" y="5801032"/>
            <a:ext cx="12190663" cy="105696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000" b="1" dirty="0">
                <a:solidFill>
                  <a:schemeClr val="tx1"/>
                </a:solidFill>
                <a:ea typeface="游ゴシック"/>
              </a:rPr>
              <a:t>九大付近の情報が表示される</a:t>
            </a:r>
          </a:p>
        </p:txBody>
      </p:sp>
      <p:pic>
        <p:nvPicPr>
          <p:cNvPr id="5" name="Graphic 4" descr="Marker with solid fill">
            <a:extLst>
              <a:ext uri="{FF2B5EF4-FFF2-40B4-BE49-F238E27FC236}">
                <a16:creationId xmlns:a16="http://schemas.microsoft.com/office/drawing/2014/main" id="{D693607C-F743-4F36-C8B4-DE20B70B77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94253" y="1619490"/>
            <a:ext cx="646253" cy="64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00336"/>
      </p:ext>
    </p:extLst>
  </p:cSld>
  <p:clrMapOvr>
    <a:masterClrMapping/>
  </p:clrMapOvr>
  <p:transition advClick="0" advTm="5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6" presetClass="exit" presetSubtype="21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 descr="マップ&#10;&#10;自動的に生成された説明">
            <a:extLst>
              <a:ext uri="{FF2B5EF4-FFF2-40B4-BE49-F238E27FC236}">
                <a16:creationId xmlns:a16="http://schemas.microsoft.com/office/drawing/2014/main" id="{B063A3C9-9553-BCCC-278F-21B7ACAA22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3" t="15882" b="13194"/>
          <a:stretch/>
        </p:blipFill>
        <p:spPr>
          <a:xfrm>
            <a:off x="-20320" y="1"/>
            <a:ext cx="12221143" cy="6858000"/>
          </a:xfr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3ED54D3-66B6-829D-D6D2-1EBF0C3CCF7B}"/>
              </a:ext>
            </a:extLst>
          </p:cNvPr>
          <p:cNvSpPr/>
          <p:nvPr/>
        </p:nvSpPr>
        <p:spPr>
          <a:xfrm>
            <a:off x="4854079" y="3174267"/>
            <a:ext cx="721003" cy="66768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コンテンツ プレースホルダー 4" descr="マップ&#10;&#10;自動的に生成された説明">
            <a:extLst>
              <a:ext uri="{FF2B5EF4-FFF2-40B4-BE49-F238E27FC236}">
                <a16:creationId xmlns:a16="http://schemas.microsoft.com/office/drawing/2014/main" id="{DA18982E-498F-347D-7A72-35A1A7A50C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17"/>
          <a:stretch/>
        </p:blipFill>
        <p:spPr>
          <a:xfrm>
            <a:off x="-20320" y="0"/>
            <a:ext cx="354584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5CCEDC3-B4F7-CF3F-80B3-A26DC9C43173}"/>
              </a:ext>
            </a:extLst>
          </p:cNvPr>
          <p:cNvGrpSpPr/>
          <p:nvPr/>
        </p:nvGrpSpPr>
        <p:grpSpPr>
          <a:xfrm>
            <a:off x="9448472" y="0"/>
            <a:ext cx="2913297" cy="3962401"/>
            <a:chOff x="9458632" y="0"/>
            <a:chExt cx="2913297" cy="3962401"/>
          </a:xfrm>
        </p:grpSpPr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7CC423F7-442E-A3CB-78C4-C4DBB3EB750B}"/>
                </a:ext>
              </a:extLst>
            </p:cNvPr>
            <p:cNvSpPr/>
            <p:nvPr/>
          </p:nvSpPr>
          <p:spPr>
            <a:xfrm>
              <a:off x="9458632" y="0"/>
              <a:ext cx="2733368" cy="39624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9D658CF9-3BF6-31C1-13C4-C3F5B0EC5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90174" y="3299031"/>
              <a:ext cx="552450" cy="542925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2AAA96DE-8687-01AA-6AAE-C5404F28F89D}"/>
                </a:ext>
              </a:extLst>
            </p:cNvPr>
            <p:cNvSpPr txBox="1"/>
            <p:nvPr/>
          </p:nvSpPr>
          <p:spPr>
            <a:xfrm>
              <a:off x="10214475" y="3424990"/>
              <a:ext cx="21574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b="1"/>
                <a:t>：学校</a:t>
              </a:r>
              <a:r>
                <a:rPr lang="en-US" altLang="ja-JP" b="1"/>
                <a:t>(</a:t>
              </a:r>
              <a:r>
                <a:rPr lang="ja-JP" altLang="en-US" b="1"/>
                <a:t>小中高</a:t>
              </a:r>
              <a:r>
                <a:rPr lang="en-US" altLang="ja-JP" b="1"/>
                <a:t>)</a:t>
              </a: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3FC6B60B-8E34-D52A-D77B-ADB8133B329B}"/>
                </a:ext>
              </a:extLst>
            </p:cNvPr>
            <p:cNvSpPr txBox="1"/>
            <p:nvPr/>
          </p:nvSpPr>
          <p:spPr>
            <a:xfrm>
              <a:off x="10036908" y="40590"/>
              <a:ext cx="20764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/>
                <a:t>アイコン一覧</a:t>
              </a:r>
            </a:p>
          </p:txBody>
        </p: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B2E61E30-4790-E807-B53F-5CFD3E12E7D9}"/>
                </a:ext>
              </a:extLst>
            </p:cNvPr>
            <p:cNvCxnSpPr/>
            <p:nvPr/>
          </p:nvCxnSpPr>
          <p:spPr>
            <a:xfrm>
              <a:off x="10036908" y="397056"/>
              <a:ext cx="1683144" cy="0"/>
            </a:xfrm>
            <a:prstGeom prst="line">
              <a:avLst/>
            </a:prstGeom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6AB34A41-E521-5002-804E-5EF7D09D0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88907" y="1804726"/>
              <a:ext cx="581025" cy="561975"/>
            </a:xfrm>
            <a:prstGeom prst="rect">
              <a:avLst/>
            </a:prstGeom>
          </p:spPr>
        </p:pic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3B3B15D6-28B2-E1A5-4639-BBF1B69EADA4}"/>
                </a:ext>
              </a:extLst>
            </p:cNvPr>
            <p:cNvSpPr txBox="1"/>
            <p:nvPr/>
          </p:nvSpPr>
          <p:spPr>
            <a:xfrm>
              <a:off x="10214475" y="1968852"/>
              <a:ext cx="1780027" cy="368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/>
                <a:t>：公園</a:t>
              </a:r>
            </a:p>
          </p:txBody>
        </p:sp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F1E35DD6-B0CA-21C1-58C0-B43142482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07956" y="832958"/>
              <a:ext cx="542925" cy="590550"/>
            </a:xfrm>
            <a:prstGeom prst="rect">
              <a:avLst/>
            </a:prstGeom>
          </p:spPr>
        </p:pic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id="{13CC588D-541F-5E7F-06D0-0A101D4D4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56849" y="1397607"/>
              <a:ext cx="485775" cy="438150"/>
            </a:xfrm>
            <a:prstGeom prst="rect">
              <a:avLst/>
            </a:prstGeom>
          </p:spPr>
        </p:pic>
        <p:pic>
          <p:nvPicPr>
            <p:cNvPr id="18" name="Picture 6">
              <a:extLst>
                <a:ext uri="{FF2B5EF4-FFF2-40B4-BE49-F238E27FC236}">
                  <a16:creationId xmlns:a16="http://schemas.microsoft.com/office/drawing/2014/main" id="{2E12C8BC-735A-81B2-C7AF-FE3195853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07956" y="474242"/>
              <a:ext cx="600075" cy="438150"/>
            </a:xfrm>
            <a:prstGeom prst="rect">
              <a:avLst/>
            </a:prstGeom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B237ABCF-F293-388C-69F8-5ED7B35EA54F}"/>
                </a:ext>
              </a:extLst>
            </p:cNvPr>
            <p:cNvSpPr txBox="1"/>
            <p:nvPr/>
          </p:nvSpPr>
          <p:spPr>
            <a:xfrm>
              <a:off x="10233099" y="984440"/>
              <a:ext cx="1693208" cy="368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/>
                <a:t>：コンビニ</a:t>
              </a:r>
            </a:p>
          </p:txBody>
        </p:sp>
        <p:pic>
          <p:nvPicPr>
            <p:cNvPr id="20" name="Picture 16">
              <a:extLst>
                <a:ext uri="{FF2B5EF4-FFF2-40B4-BE49-F238E27FC236}">
                  <a16:creationId xmlns:a16="http://schemas.microsoft.com/office/drawing/2014/main" id="{1B2795D1-D1F1-3282-1C14-A410491ED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47324" y="2849503"/>
              <a:ext cx="495300" cy="504825"/>
            </a:xfrm>
            <a:prstGeom prst="rect">
              <a:avLst/>
            </a:prstGeom>
          </p:spPr>
        </p:pic>
        <p:sp>
          <p:nvSpPr>
            <p:cNvPr id="21" name="テキスト ボックス 14">
              <a:extLst>
                <a:ext uri="{FF2B5EF4-FFF2-40B4-BE49-F238E27FC236}">
                  <a16:creationId xmlns:a16="http://schemas.microsoft.com/office/drawing/2014/main" id="{86DBEFFC-0DF6-B479-901A-9576486C0370}"/>
                </a:ext>
              </a:extLst>
            </p:cNvPr>
            <p:cNvSpPr txBox="1"/>
            <p:nvPr/>
          </p:nvSpPr>
          <p:spPr>
            <a:xfrm>
              <a:off x="10204958" y="2935332"/>
              <a:ext cx="1780027" cy="36851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kumimoji="1" lang="ja-JP" altLang="en-US" b="1">
                  <a:ea typeface="游ゴシック"/>
                </a:rPr>
                <a:t>：</a:t>
              </a:r>
              <a:r>
                <a:rPr lang="ja-JP" altLang="en-US" b="1">
                  <a:ea typeface="游ゴシック"/>
                </a:rPr>
                <a:t>病院</a:t>
              </a:r>
              <a:endParaRPr kumimoji="1" lang="ja-JP" altLang="en-US" b="1">
                <a:ea typeface="游ゴシック"/>
              </a:endParaRPr>
            </a:p>
          </p:txBody>
        </p:sp>
        <p:sp>
          <p:nvSpPr>
            <p:cNvPr id="22" name="テキスト ボックス 14">
              <a:extLst>
                <a:ext uri="{FF2B5EF4-FFF2-40B4-BE49-F238E27FC236}">
                  <a16:creationId xmlns:a16="http://schemas.microsoft.com/office/drawing/2014/main" id="{C20DA0FA-DD7F-3A53-1064-4F0827E5A1B8}"/>
                </a:ext>
              </a:extLst>
            </p:cNvPr>
            <p:cNvSpPr txBox="1"/>
            <p:nvPr/>
          </p:nvSpPr>
          <p:spPr>
            <a:xfrm>
              <a:off x="10240541" y="535581"/>
              <a:ext cx="1780027" cy="368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/>
                <a:t>：大学</a:t>
              </a:r>
            </a:p>
          </p:txBody>
        </p:sp>
        <p:pic>
          <p:nvPicPr>
            <p:cNvPr id="23" name="Picture 20">
              <a:extLst>
                <a:ext uri="{FF2B5EF4-FFF2-40B4-BE49-F238E27FC236}">
                  <a16:creationId xmlns:a16="http://schemas.microsoft.com/office/drawing/2014/main" id="{71F88BB9-FCC3-BB6B-0A5B-3F0315525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728274" y="2337367"/>
              <a:ext cx="504825" cy="523875"/>
            </a:xfrm>
            <a:prstGeom prst="rect">
              <a:avLst/>
            </a:prstGeom>
          </p:spPr>
        </p:pic>
        <p:sp>
          <p:nvSpPr>
            <p:cNvPr id="24" name="テキスト ボックス 14">
              <a:extLst>
                <a:ext uri="{FF2B5EF4-FFF2-40B4-BE49-F238E27FC236}">
                  <a16:creationId xmlns:a16="http://schemas.microsoft.com/office/drawing/2014/main" id="{F45F6FAF-2138-5A90-4EE3-F6EA2D02BA2C}"/>
                </a:ext>
              </a:extLst>
            </p:cNvPr>
            <p:cNvSpPr txBox="1"/>
            <p:nvPr/>
          </p:nvSpPr>
          <p:spPr>
            <a:xfrm>
              <a:off x="10204958" y="2441993"/>
              <a:ext cx="1780027" cy="36851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ja-JP" altLang="en-US" b="1">
                  <a:ea typeface="游ゴシック"/>
                </a:rPr>
                <a:t>：薬局</a:t>
              </a:r>
              <a:endParaRPr lang="en-US" altLang="ja-JP"/>
            </a:p>
          </p:txBody>
        </p:sp>
        <p:sp>
          <p:nvSpPr>
            <p:cNvPr id="25" name="テキスト ボックス 14">
              <a:extLst>
                <a:ext uri="{FF2B5EF4-FFF2-40B4-BE49-F238E27FC236}">
                  <a16:creationId xmlns:a16="http://schemas.microsoft.com/office/drawing/2014/main" id="{D69B2CB0-A8AD-D027-4ED0-A91B5E9F2C78}"/>
                </a:ext>
              </a:extLst>
            </p:cNvPr>
            <p:cNvSpPr txBox="1"/>
            <p:nvPr/>
          </p:nvSpPr>
          <p:spPr>
            <a:xfrm>
              <a:off x="10224307" y="1511894"/>
              <a:ext cx="1780027" cy="36851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kumimoji="1" lang="ja-JP" altLang="en-US" b="1">
                  <a:ea typeface="游ゴシック"/>
                </a:rPr>
                <a:t>：</a:t>
              </a:r>
              <a:r>
                <a:rPr lang="ja-JP" altLang="en-US" b="1">
                  <a:ea typeface="游ゴシック"/>
                </a:rPr>
                <a:t>図書館</a:t>
              </a:r>
              <a:endParaRPr kumimoji="1" lang="ja-JP" altLang="en-US" b="1">
                <a:ea typeface="游ゴシック"/>
              </a:endParaRPr>
            </a:p>
          </p:txBody>
        </p:sp>
      </p:grpSp>
      <p:pic>
        <p:nvPicPr>
          <p:cNvPr id="6" name="Graphic 5" descr="Cursor with solid fill">
            <a:extLst>
              <a:ext uri="{FF2B5EF4-FFF2-40B4-BE49-F238E27FC236}">
                <a16:creationId xmlns:a16="http://schemas.microsoft.com/office/drawing/2014/main" id="{F133A19D-690F-552A-83C1-D934457A8F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167377">
            <a:off x="6626508" y="7117252"/>
            <a:ext cx="479783" cy="479783"/>
          </a:xfrm>
          <a:prstGeom prst="rect">
            <a:avLst/>
          </a:prstGeom>
        </p:spPr>
      </p:pic>
      <p:sp>
        <p:nvSpPr>
          <p:cNvPr id="3" name="正方形/長方形 3">
            <a:extLst>
              <a:ext uri="{FF2B5EF4-FFF2-40B4-BE49-F238E27FC236}">
                <a16:creationId xmlns:a16="http://schemas.microsoft.com/office/drawing/2014/main" id="{B2428989-ACF1-CAA3-39AB-F0446DF5E4A2}"/>
              </a:ext>
            </a:extLst>
          </p:cNvPr>
          <p:cNvSpPr/>
          <p:nvPr/>
        </p:nvSpPr>
        <p:spPr>
          <a:xfrm>
            <a:off x="0" y="5801032"/>
            <a:ext cx="12190663" cy="105696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000" b="1">
                <a:solidFill>
                  <a:schemeClr val="tx1"/>
                </a:solidFill>
                <a:ea typeface="游ゴシック"/>
              </a:rPr>
              <a:t>アイコンをクリックすると詳細情報が表示される</a:t>
            </a:r>
          </a:p>
        </p:txBody>
      </p:sp>
    </p:spTree>
    <p:extLst>
      <p:ext uri="{BB962C8B-B14F-4D97-AF65-F5344CB8AC3E}">
        <p14:creationId xmlns:p14="http://schemas.microsoft.com/office/powerpoint/2010/main" val="210752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022E-16 L -0.12357 -0.51945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41" y="-2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6" presetClass="exit" presetSubtype="21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25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750"/>
                            </p:stCondLst>
                            <p:childTnLst>
                              <p:par>
                                <p:cTn id="38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25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357 -0.51945 L 0.5543 -0.55186 " pathEditMode="relative" rAng="0" ptsTypes="AA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93" y="-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3" grpId="0" animBg="1"/>
      <p:bldP spid="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マップ&#10;&#10;自動的に生成された説明">
            <a:extLst>
              <a:ext uri="{FF2B5EF4-FFF2-40B4-BE49-F238E27FC236}">
                <a16:creationId xmlns:a16="http://schemas.microsoft.com/office/drawing/2014/main" id="{7EE6DAE1-BC06-99D6-815F-E0E38DCC9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aphic 1" descr="Marker with solid fill">
            <a:extLst>
              <a:ext uri="{FF2B5EF4-FFF2-40B4-BE49-F238E27FC236}">
                <a16:creationId xmlns:a16="http://schemas.microsoft.com/office/drawing/2014/main" id="{1DCC8C47-D4D2-CE7C-1627-8A2BA1E5C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00309" y="2221373"/>
            <a:ext cx="646253" cy="64625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51A8398-665B-B68D-DF9D-D7ACEA79D523}"/>
              </a:ext>
            </a:extLst>
          </p:cNvPr>
          <p:cNvSpPr/>
          <p:nvPr/>
        </p:nvSpPr>
        <p:spPr>
          <a:xfrm>
            <a:off x="0" y="5801032"/>
            <a:ext cx="12190663" cy="105696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000" b="1">
                <a:solidFill>
                  <a:schemeClr val="tx1"/>
                </a:solidFill>
                <a:ea typeface="游ゴシック"/>
              </a:rPr>
              <a:t>九大付近にはコンビニが最も多い</a:t>
            </a:r>
          </a:p>
        </p:txBody>
      </p:sp>
    </p:spTree>
    <p:extLst>
      <p:ext uri="{BB962C8B-B14F-4D97-AF65-F5344CB8AC3E}">
        <p14:creationId xmlns:p14="http://schemas.microsoft.com/office/powerpoint/2010/main" val="426420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47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xit" presetSubtype="21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 descr="マップ&#10;&#10;自動的に生成された説明">
            <a:extLst>
              <a:ext uri="{FF2B5EF4-FFF2-40B4-BE49-F238E27FC236}">
                <a16:creationId xmlns:a16="http://schemas.microsoft.com/office/drawing/2014/main" id="{71CED8B8-98C7-58F8-B7BB-C38AB40DFF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33" y="84"/>
            <a:ext cx="12198633" cy="6857916"/>
          </a:xfr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28CB82C-E3DF-788F-C5BD-20D311E146D4}"/>
              </a:ext>
            </a:extLst>
          </p:cNvPr>
          <p:cNvSpPr/>
          <p:nvPr/>
        </p:nvSpPr>
        <p:spPr>
          <a:xfrm>
            <a:off x="462116" y="1406012"/>
            <a:ext cx="914400" cy="2359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3" name="正方形/長方形 3">
            <a:extLst>
              <a:ext uri="{FF2B5EF4-FFF2-40B4-BE49-F238E27FC236}">
                <a16:creationId xmlns:a16="http://schemas.microsoft.com/office/drawing/2014/main" id="{4003F29B-5156-11CE-0EC0-C8D8E94F8A98}"/>
              </a:ext>
            </a:extLst>
          </p:cNvPr>
          <p:cNvSpPr/>
          <p:nvPr/>
        </p:nvSpPr>
        <p:spPr>
          <a:xfrm>
            <a:off x="0" y="5801032"/>
            <a:ext cx="12190663" cy="105696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000" b="1">
                <a:solidFill>
                  <a:schemeClr val="tx1"/>
                </a:solidFill>
                <a:ea typeface="游ゴシック"/>
              </a:rPr>
              <a:t>csvデータをインポートする</a:t>
            </a:r>
          </a:p>
        </p:txBody>
      </p:sp>
    </p:spTree>
    <p:extLst>
      <p:ext uri="{BB962C8B-B14F-4D97-AF65-F5344CB8AC3E}">
        <p14:creationId xmlns:p14="http://schemas.microsoft.com/office/powerpoint/2010/main" val="167675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5000">
        <p14:flythrough dir="ou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xit" presetSubtype="21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3" grpId="0" animBg="1"/>
      <p:bldP spid="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コンテンツ プレースホルダー 4" descr="マップ&#10;&#10;自動的に生成された説明">
            <a:extLst>
              <a:ext uri="{FF2B5EF4-FFF2-40B4-BE49-F238E27FC236}">
                <a16:creationId xmlns:a16="http://schemas.microsoft.com/office/drawing/2014/main" id="{6F881F52-3686-BBFE-2FF8-49F57F529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"/>
            <a:ext cx="12198633" cy="68579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11B1BE-3146-939F-FA7C-F85C3AE24984}"/>
              </a:ext>
            </a:extLst>
          </p:cNvPr>
          <p:cNvSpPr/>
          <p:nvPr/>
        </p:nvSpPr>
        <p:spPr>
          <a:xfrm>
            <a:off x="-7970" y="836"/>
            <a:ext cx="12198633" cy="685716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5" name="コンテンツ プレースホルダー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F46F03CC-1D07-2AA4-1ED8-9986A7D0A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4" t="21760" r="30414" b="39421"/>
          <a:stretch/>
        </p:blipFill>
        <p:spPr>
          <a:xfrm>
            <a:off x="4271058" y="1493134"/>
            <a:ext cx="4213185" cy="2662177"/>
          </a:xfr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DA2C5CA7-DB55-E5C7-7C64-7EF443E42287}"/>
              </a:ext>
            </a:extLst>
          </p:cNvPr>
          <p:cNvSpPr/>
          <p:nvPr/>
        </p:nvSpPr>
        <p:spPr>
          <a:xfrm rot="10800000">
            <a:off x="5524500" y="2714932"/>
            <a:ext cx="571500" cy="2746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正方形/長方形 3">
            <a:extLst>
              <a:ext uri="{FF2B5EF4-FFF2-40B4-BE49-F238E27FC236}">
                <a16:creationId xmlns:a16="http://schemas.microsoft.com/office/drawing/2014/main" id="{FB8E8B17-757C-16C8-2AA7-FE4BEA32D5EA}"/>
              </a:ext>
            </a:extLst>
          </p:cNvPr>
          <p:cNvSpPr/>
          <p:nvPr/>
        </p:nvSpPr>
        <p:spPr>
          <a:xfrm>
            <a:off x="0" y="5801032"/>
            <a:ext cx="12190663" cy="105696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000" b="1">
                <a:solidFill>
                  <a:schemeClr val="tx1"/>
                </a:solidFill>
                <a:ea typeface="游ゴシック"/>
              </a:rPr>
              <a:t>地図上に目印を配置する場所を選択する</a:t>
            </a:r>
          </a:p>
        </p:txBody>
      </p:sp>
    </p:spTree>
    <p:extLst>
      <p:ext uri="{BB962C8B-B14F-4D97-AF65-F5344CB8AC3E}">
        <p14:creationId xmlns:p14="http://schemas.microsoft.com/office/powerpoint/2010/main" val="280720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2" grpId="1" animBg="1"/>
      <p:bldP spid="7" grpId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4" descr="マップ&#10;&#10;自動的に生成された説明">
            <a:extLst>
              <a:ext uri="{FF2B5EF4-FFF2-40B4-BE49-F238E27FC236}">
                <a16:creationId xmlns:a16="http://schemas.microsoft.com/office/drawing/2014/main" id="{0CAF6615-FF3C-CE27-A4CF-9F1727D02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"/>
            <a:ext cx="12198633" cy="68579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94AEFF-272E-DAEA-838E-5C0E3BC86195}"/>
              </a:ext>
            </a:extLst>
          </p:cNvPr>
          <p:cNvSpPr/>
          <p:nvPr/>
        </p:nvSpPr>
        <p:spPr>
          <a:xfrm>
            <a:off x="0" y="836"/>
            <a:ext cx="12198633" cy="685716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2FDA062C-C19C-48D2-750E-E03597E135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16" t="21763" r="30310" b="39068"/>
          <a:stretch/>
        </p:blipFill>
        <p:spPr>
          <a:xfrm>
            <a:off x="4294208" y="1493134"/>
            <a:ext cx="4201610" cy="2685327"/>
          </a:xfrm>
          <a:prstGeom prst="rect">
            <a:avLst/>
          </a:prstGeom>
        </p:spPr>
      </p:pic>
      <p:sp>
        <p:nvSpPr>
          <p:cNvPr id="6" name="正方形/長方形 3">
            <a:extLst>
              <a:ext uri="{FF2B5EF4-FFF2-40B4-BE49-F238E27FC236}">
                <a16:creationId xmlns:a16="http://schemas.microsoft.com/office/drawing/2014/main" id="{ADBC9849-06A2-D3A7-E31F-C06DC4325642}"/>
              </a:ext>
            </a:extLst>
          </p:cNvPr>
          <p:cNvSpPr/>
          <p:nvPr/>
        </p:nvSpPr>
        <p:spPr>
          <a:xfrm>
            <a:off x="0" y="5801032"/>
            <a:ext cx="12190663" cy="105696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600" b="1">
                <a:solidFill>
                  <a:schemeClr val="tx1"/>
                </a:solidFill>
                <a:ea typeface="游ゴシック"/>
              </a:rPr>
              <a:t>目印のタイトルとして使用するデータの列を選択する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94C1DFCD-3C42-81AC-B7D1-C4842D66E753}"/>
              </a:ext>
            </a:extLst>
          </p:cNvPr>
          <p:cNvSpPr/>
          <p:nvPr/>
        </p:nvSpPr>
        <p:spPr>
          <a:xfrm rot="10800000">
            <a:off x="5465956" y="2512234"/>
            <a:ext cx="571500" cy="2746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0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 animBg="1"/>
      <p:bldP spid="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 descr="マップ&#10;&#10;自動的に生成された説明">
            <a:extLst>
              <a:ext uri="{FF2B5EF4-FFF2-40B4-BE49-F238E27FC236}">
                <a16:creationId xmlns:a16="http://schemas.microsoft.com/office/drawing/2014/main" id="{513EDB0B-7BD8-8A10-4B8B-DB93B96E08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8" t="20000" r="-1846" b="-2117"/>
          <a:stretch/>
        </p:blipFill>
        <p:spPr>
          <a:xfrm>
            <a:off x="-1337" y="0"/>
            <a:ext cx="12521583" cy="7039495"/>
          </a:xfrm>
          <a:prstGeom prst="rect">
            <a:avLst/>
          </a:prstGeom>
        </p:spPr>
      </p:pic>
      <p:pic>
        <p:nvPicPr>
          <p:cNvPr id="3" name="図 2" descr="マップ&#10;&#10;自動的に生成された説明">
            <a:extLst>
              <a:ext uri="{FF2B5EF4-FFF2-40B4-BE49-F238E27FC236}">
                <a16:creationId xmlns:a16="http://schemas.microsoft.com/office/drawing/2014/main" id="{698EF0E8-6215-F9EF-A4BD-7CE304415D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" t="3376" r="77405" b="15412"/>
          <a:stretch/>
        </p:blipFill>
        <p:spPr>
          <a:xfrm>
            <a:off x="208344" y="231494"/>
            <a:ext cx="2546431" cy="5569538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0FD9963-895D-93B3-A4A2-76482A959580}"/>
              </a:ext>
            </a:extLst>
          </p:cNvPr>
          <p:cNvSpPr/>
          <p:nvPr/>
        </p:nvSpPr>
        <p:spPr>
          <a:xfrm>
            <a:off x="2143432" y="2930010"/>
            <a:ext cx="373626" cy="29496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8" name="正方形/長方形 3">
            <a:extLst>
              <a:ext uri="{FF2B5EF4-FFF2-40B4-BE49-F238E27FC236}">
                <a16:creationId xmlns:a16="http://schemas.microsoft.com/office/drawing/2014/main" id="{A928A962-8D55-9B68-37B7-F6F2020E35F5}"/>
              </a:ext>
            </a:extLst>
          </p:cNvPr>
          <p:cNvSpPr/>
          <p:nvPr/>
        </p:nvSpPr>
        <p:spPr>
          <a:xfrm>
            <a:off x="0" y="5801032"/>
            <a:ext cx="12190663" cy="105696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000" b="1">
                <a:solidFill>
                  <a:schemeClr val="tx1"/>
                </a:solidFill>
                <a:ea typeface="游ゴシック"/>
              </a:rPr>
              <a:t>csvデータの情報が地図上で表示される</a:t>
            </a:r>
          </a:p>
        </p:txBody>
      </p:sp>
    </p:spTree>
    <p:extLst>
      <p:ext uri="{BB962C8B-B14F-4D97-AF65-F5344CB8AC3E}">
        <p14:creationId xmlns:p14="http://schemas.microsoft.com/office/powerpoint/2010/main" val="352335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1" presetClass="exit" presetSubtype="1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2" descr="マップ&#10;&#10;自動的に生成された説明">
            <a:extLst>
              <a:ext uri="{FF2B5EF4-FFF2-40B4-BE49-F238E27FC236}">
                <a16:creationId xmlns:a16="http://schemas.microsoft.com/office/drawing/2014/main" id="{57D5DEE7-0A3D-F55C-FF73-E1E238CC1B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48" t="20000" r="-1846" b="-2117"/>
          <a:stretch/>
        </p:blipFill>
        <p:spPr>
          <a:xfrm>
            <a:off x="-1337" y="0"/>
            <a:ext cx="12521583" cy="7039495"/>
          </a:xfrm>
          <a:prstGeom prst="rect">
            <a:avLst/>
          </a:prstGeom>
        </p:spPr>
      </p:pic>
      <p:pic>
        <p:nvPicPr>
          <p:cNvPr id="7" name="図 2" descr="マップ&#10;&#10;自動的に生成された説明">
            <a:extLst>
              <a:ext uri="{FF2B5EF4-FFF2-40B4-BE49-F238E27FC236}">
                <a16:creationId xmlns:a16="http://schemas.microsoft.com/office/drawing/2014/main" id="{2A8934AB-BAED-F755-37E9-8C28B27600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" t="3376" r="77405" b="15412"/>
          <a:stretch/>
        </p:blipFill>
        <p:spPr>
          <a:xfrm>
            <a:off x="208344" y="231494"/>
            <a:ext cx="2546431" cy="55695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9F3D086-59BA-A579-BF14-2BE58167CCBB}"/>
              </a:ext>
            </a:extLst>
          </p:cNvPr>
          <p:cNvSpPr/>
          <p:nvPr/>
        </p:nvSpPr>
        <p:spPr>
          <a:xfrm>
            <a:off x="-38851" y="0"/>
            <a:ext cx="12332452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0796F29-464E-3DE6-7D85-C6544066470F}"/>
              </a:ext>
            </a:extLst>
          </p:cNvPr>
          <p:cNvGrpSpPr/>
          <p:nvPr/>
        </p:nvGrpSpPr>
        <p:grpSpPr>
          <a:xfrm>
            <a:off x="2865120" y="518160"/>
            <a:ext cx="7091680" cy="5821680"/>
            <a:chOff x="2865120" y="518160"/>
            <a:chExt cx="7091680" cy="5821680"/>
          </a:xfrm>
        </p:grpSpPr>
        <p:pic>
          <p:nvPicPr>
            <p:cNvPr id="3" name="図 2" descr="グラフィカル ユーザー インターフェイス が含まれている画像&#10;&#10;自動的に生成された説明">
              <a:extLst>
                <a:ext uri="{FF2B5EF4-FFF2-40B4-BE49-F238E27FC236}">
                  <a16:creationId xmlns:a16="http://schemas.microsoft.com/office/drawing/2014/main" id="{FF37FD1B-4222-7085-8266-0F8B00693D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92" t="7556" r="18360" b="7556"/>
            <a:stretch/>
          </p:blipFill>
          <p:spPr>
            <a:xfrm>
              <a:off x="2865120" y="518160"/>
              <a:ext cx="7091680" cy="582168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E813542-8612-C33D-24D7-195C3AA592BB}"/>
                </a:ext>
              </a:extLst>
            </p:cNvPr>
            <p:cNvSpPr/>
            <p:nvPr/>
          </p:nvSpPr>
          <p:spPr>
            <a:xfrm>
              <a:off x="4770120" y="518160"/>
              <a:ext cx="3208020" cy="342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F17799A-6DD1-F4AA-C677-BCE827927B06}"/>
              </a:ext>
            </a:extLst>
          </p:cNvPr>
          <p:cNvSpPr/>
          <p:nvPr/>
        </p:nvSpPr>
        <p:spPr>
          <a:xfrm>
            <a:off x="8101780" y="973394"/>
            <a:ext cx="1592826" cy="38345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3">
            <a:extLst>
              <a:ext uri="{FF2B5EF4-FFF2-40B4-BE49-F238E27FC236}">
                <a16:creationId xmlns:a16="http://schemas.microsoft.com/office/drawing/2014/main" id="{E8CDCDE1-D94D-FDD4-9AA5-83CF5802D7B9}"/>
              </a:ext>
            </a:extLst>
          </p:cNvPr>
          <p:cNvSpPr/>
          <p:nvPr/>
        </p:nvSpPr>
        <p:spPr>
          <a:xfrm>
            <a:off x="0" y="5801032"/>
            <a:ext cx="12190663" cy="105696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600" b="1">
                <a:solidFill>
                  <a:schemeClr val="tx1"/>
                </a:solidFill>
                <a:ea typeface="游ゴシック"/>
              </a:rPr>
              <a:t>地図上で情報を可視化するためにアイコンを選択する</a:t>
            </a:r>
          </a:p>
        </p:txBody>
      </p:sp>
    </p:spTree>
    <p:extLst>
      <p:ext uri="{BB962C8B-B14F-4D97-AF65-F5344CB8AC3E}">
        <p14:creationId xmlns:p14="http://schemas.microsoft.com/office/powerpoint/2010/main" val="372554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4" grpId="1" animBg="1"/>
      <p:bldP spid="9" grpId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:a16="http://schemas.microsoft.com/office/drawing/2014/main" id="{3A332679-30D5-86EB-A24E-6A6714793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" y="2175"/>
            <a:ext cx="12187988" cy="6853649"/>
          </a:xfrm>
          <a:prstGeom prst="rect">
            <a:avLst/>
          </a:prstGeom>
        </p:spPr>
      </p:pic>
      <p:sp>
        <p:nvSpPr>
          <p:cNvPr id="8" name="正方形/長方形 3">
            <a:extLst>
              <a:ext uri="{FF2B5EF4-FFF2-40B4-BE49-F238E27FC236}">
                <a16:creationId xmlns:a16="http://schemas.microsoft.com/office/drawing/2014/main" id="{9A897FC3-659E-55EA-6222-6B393A9DF48B}"/>
              </a:ext>
            </a:extLst>
          </p:cNvPr>
          <p:cNvSpPr/>
          <p:nvPr/>
        </p:nvSpPr>
        <p:spPr>
          <a:xfrm>
            <a:off x="0" y="5801032"/>
            <a:ext cx="12190663" cy="105696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000" b="1">
                <a:solidFill>
                  <a:schemeClr val="tx1"/>
                </a:solidFill>
                <a:ea typeface="游ゴシック"/>
              </a:rPr>
              <a:t>アイコン変更後の結果</a:t>
            </a:r>
          </a:p>
        </p:txBody>
      </p:sp>
    </p:spTree>
    <p:extLst>
      <p:ext uri="{BB962C8B-B14F-4D97-AF65-F5344CB8AC3E}">
        <p14:creationId xmlns:p14="http://schemas.microsoft.com/office/powerpoint/2010/main" val="287353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6" presetClass="exit" presetSubtype="21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 descr="ロゴ&#10;&#10;自動的に生成された説明">
            <a:extLst>
              <a:ext uri="{FF2B5EF4-FFF2-40B4-BE49-F238E27FC236}">
                <a16:creationId xmlns:a16="http://schemas.microsoft.com/office/drawing/2014/main" id="{D0043A17-726A-2807-A562-56A4765501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98" t="32618" r="61670" b="38386"/>
          <a:stretch/>
        </p:blipFill>
        <p:spPr>
          <a:xfrm>
            <a:off x="8326965" y="5881972"/>
            <a:ext cx="436033" cy="1033649"/>
          </a:xfrm>
          <a:prstGeom prst="rect">
            <a:avLst/>
          </a:prstGeom>
        </p:spPr>
      </p:pic>
      <p:pic>
        <p:nvPicPr>
          <p:cNvPr id="19" name="図 18" descr="ロゴ&#10;&#10;自動的に生成された説明">
            <a:extLst>
              <a:ext uri="{FF2B5EF4-FFF2-40B4-BE49-F238E27FC236}">
                <a16:creationId xmlns:a16="http://schemas.microsoft.com/office/drawing/2014/main" id="{F9161978-738B-9CB8-A420-09D443B34C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7" t="32618" r="74688" b="38386"/>
          <a:stretch/>
        </p:blipFill>
        <p:spPr>
          <a:xfrm>
            <a:off x="10555347" y="5918324"/>
            <a:ext cx="637540" cy="1033649"/>
          </a:xfrm>
          <a:prstGeom prst="rect">
            <a:avLst/>
          </a:prstGeom>
        </p:spPr>
      </p:pic>
      <p:pic>
        <p:nvPicPr>
          <p:cNvPr id="44" name="図 43" descr="ロゴ&#10;&#10;自動的に生成された説明">
            <a:extLst>
              <a:ext uri="{FF2B5EF4-FFF2-40B4-BE49-F238E27FC236}">
                <a16:creationId xmlns:a16="http://schemas.microsoft.com/office/drawing/2014/main" id="{7D2F18E3-0526-E660-2777-D5E8C51D71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3" t="32618" r="51450" b="38386"/>
          <a:stretch/>
        </p:blipFill>
        <p:spPr>
          <a:xfrm flipH="1">
            <a:off x="8194300" y="5915481"/>
            <a:ext cx="349949" cy="1033649"/>
          </a:xfrm>
          <a:prstGeom prst="rect">
            <a:avLst/>
          </a:prstGeom>
        </p:spPr>
      </p:pic>
      <p:pic>
        <p:nvPicPr>
          <p:cNvPr id="29" name="図 28" descr="ロゴ&#10;&#10;自動的に生成された説明">
            <a:extLst>
              <a:ext uri="{FF2B5EF4-FFF2-40B4-BE49-F238E27FC236}">
                <a16:creationId xmlns:a16="http://schemas.microsoft.com/office/drawing/2014/main" id="{3E99CDF6-4A4D-C883-11FE-DB71B99CA3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7" t="32618" r="74688" b="38386"/>
          <a:stretch/>
        </p:blipFill>
        <p:spPr>
          <a:xfrm flipH="1">
            <a:off x="9957364" y="5877838"/>
            <a:ext cx="663915" cy="1076411"/>
          </a:xfrm>
          <a:prstGeom prst="rect">
            <a:avLst/>
          </a:prstGeom>
        </p:spPr>
      </p:pic>
      <p:pic>
        <p:nvPicPr>
          <p:cNvPr id="34" name="図 33" descr="ロゴ&#10;&#10;自動的に生成された説明">
            <a:extLst>
              <a:ext uri="{FF2B5EF4-FFF2-40B4-BE49-F238E27FC236}">
                <a16:creationId xmlns:a16="http://schemas.microsoft.com/office/drawing/2014/main" id="{76FE25E6-CBDE-8D9C-CD0E-EFA1D6D551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3" t="32618" r="51450" b="38386"/>
          <a:stretch/>
        </p:blipFill>
        <p:spPr>
          <a:xfrm>
            <a:off x="10561234" y="5920712"/>
            <a:ext cx="365975" cy="1033649"/>
          </a:xfrm>
          <a:prstGeom prst="rect">
            <a:avLst/>
          </a:prstGeom>
        </p:spPr>
      </p:pic>
      <p:pic>
        <p:nvPicPr>
          <p:cNvPr id="37" name="図 36" descr="ロゴ&#10;&#10;自動的に生成された説明">
            <a:extLst>
              <a:ext uri="{FF2B5EF4-FFF2-40B4-BE49-F238E27FC236}">
                <a16:creationId xmlns:a16="http://schemas.microsoft.com/office/drawing/2014/main" id="{F1680381-E53C-3C88-705D-CD616CF24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7" t="32618" r="51450" b="38386"/>
          <a:stretch/>
        </p:blipFill>
        <p:spPr>
          <a:xfrm>
            <a:off x="4503190" y="5922771"/>
            <a:ext cx="1465931" cy="1033649"/>
          </a:xfrm>
          <a:prstGeom prst="rect">
            <a:avLst/>
          </a:prstGeom>
        </p:spPr>
      </p:pic>
      <p:pic>
        <p:nvPicPr>
          <p:cNvPr id="35" name="図 34" descr="ロゴ&#10;&#10;自動的に生成された説明">
            <a:extLst>
              <a:ext uri="{FF2B5EF4-FFF2-40B4-BE49-F238E27FC236}">
                <a16:creationId xmlns:a16="http://schemas.microsoft.com/office/drawing/2014/main" id="{87B24CD0-4FAB-0712-29B8-F582010A0C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7" t="32618" r="51450" b="38386"/>
          <a:stretch/>
        </p:blipFill>
        <p:spPr>
          <a:xfrm>
            <a:off x="1724435" y="5919907"/>
            <a:ext cx="1465931" cy="1033649"/>
          </a:xfrm>
          <a:prstGeom prst="rect">
            <a:avLst/>
          </a:prstGeom>
        </p:spPr>
      </p:pic>
      <p:pic>
        <p:nvPicPr>
          <p:cNvPr id="48" name="図 47" descr="ロゴ&#10;&#10;自動的に生成された説明">
            <a:extLst>
              <a:ext uri="{FF2B5EF4-FFF2-40B4-BE49-F238E27FC236}">
                <a16:creationId xmlns:a16="http://schemas.microsoft.com/office/drawing/2014/main" id="{1F87EE4B-78E2-F1B4-18C1-C49504AB82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3" t="32618" r="74688" b="52049"/>
          <a:stretch/>
        </p:blipFill>
        <p:spPr>
          <a:xfrm>
            <a:off x="10255948" y="6088323"/>
            <a:ext cx="309812" cy="772709"/>
          </a:xfrm>
          <a:prstGeom prst="rect">
            <a:avLst/>
          </a:prstGeom>
        </p:spPr>
      </p:pic>
      <p:pic>
        <p:nvPicPr>
          <p:cNvPr id="42" name="図 41" descr="ロゴ&#10;&#10;自動的に生成された説明">
            <a:extLst>
              <a:ext uri="{FF2B5EF4-FFF2-40B4-BE49-F238E27FC236}">
                <a16:creationId xmlns:a16="http://schemas.microsoft.com/office/drawing/2014/main" id="{1ECA923B-B98E-9E07-ED29-1704146812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7" t="32618" r="74688" b="38386"/>
          <a:stretch/>
        </p:blipFill>
        <p:spPr>
          <a:xfrm flipH="1">
            <a:off x="4353955" y="5879525"/>
            <a:ext cx="663915" cy="1076411"/>
          </a:xfrm>
          <a:prstGeom prst="rect">
            <a:avLst/>
          </a:prstGeom>
        </p:spPr>
      </p:pic>
      <p:pic>
        <p:nvPicPr>
          <p:cNvPr id="16" name="図 15" descr="ロゴ&#10;&#10;自動的に生成された説明">
            <a:extLst>
              <a:ext uri="{FF2B5EF4-FFF2-40B4-BE49-F238E27FC236}">
                <a16:creationId xmlns:a16="http://schemas.microsoft.com/office/drawing/2014/main" id="{CDC73E72-6D9B-8CAB-4AFD-96E054EB5D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7" t="32618" r="51450" b="38386"/>
          <a:stretch/>
        </p:blipFill>
        <p:spPr>
          <a:xfrm>
            <a:off x="-345791" y="5923280"/>
            <a:ext cx="1465931" cy="1033649"/>
          </a:xfrm>
          <a:prstGeom prst="rect">
            <a:avLst/>
          </a:prstGeom>
        </p:spPr>
      </p:pic>
      <p:pic>
        <p:nvPicPr>
          <p:cNvPr id="2" name="図 1" descr="ロゴ&#10;&#10;自動的に生成された説明">
            <a:extLst>
              <a:ext uri="{FF2B5EF4-FFF2-40B4-BE49-F238E27FC236}">
                <a16:creationId xmlns:a16="http://schemas.microsoft.com/office/drawing/2014/main" id="{11A35AD5-8782-7A10-157F-655AD64B8D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7" t="32618" r="74688" b="38386"/>
          <a:stretch/>
        </p:blipFill>
        <p:spPr>
          <a:xfrm>
            <a:off x="678615" y="5923277"/>
            <a:ext cx="637540" cy="1033649"/>
          </a:xfrm>
          <a:prstGeom prst="rect">
            <a:avLst/>
          </a:prstGeom>
        </p:spPr>
      </p:pic>
      <p:pic>
        <p:nvPicPr>
          <p:cNvPr id="11" name="図 10" descr="ロゴ&#10;&#10;自動的に生成された説明">
            <a:extLst>
              <a:ext uri="{FF2B5EF4-FFF2-40B4-BE49-F238E27FC236}">
                <a16:creationId xmlns:a16="http://schemas.microsoft.com/office/drawing/2014/main" id="{7245108D-1461-6E0A-74A4-A5BD932692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98" t="32618" r="61670" b="38386"/>
          <a:stretch/>
        </p:blipFill>
        <p:spPr>
          <a:xfrm>
            <a:off x="1586876" y="5923277"/>
            <a:ext cx="436033" cy="1033649"/>
          </a:xfrm>
          <a:prstGeom prst="rect">
            <a:avLst/>
          </a:prstGeom>
        </p:spPr>
      </p:pic>
      <p:pic>
        <p:nvPicPr>
          <p:cNvPr id="20" name="図 19" descr="ロゴ&#10;&#10;自動的に生成された説明">
            <a:extLst>
              <a:ext uri="{FF2B5EF4-FFF2-40B4-BE49-F238E27FC236}">
                <a16:creationId xmlns:a16="http://schemas.microsoft.com/office/drawing/2014/main" id="{2F22BF1E-D46D-EC6F-0421-3F9E749764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98" t="32618" r="61670" b="38386"/>
          <a:stretch/>
        </p:blipFill>
        <p:spPr>
          <a:xfrm>
            <a:off x="11431382" y="5920071"/>
            <a:ext cx="436033" cy="1033649"/>
          </a:xfrm>
          <a:prstGeom prst="rect">
            <a:avLst/>
          </a:prstGeom>
        </p:spPr>
      </p:pic>
      <p:pic>
        <p:nvPicPr>
          <p:cNvPr id="21" name="図 20" descr="ロゴ&#10;&#10;自動的に生成された説明">
            <a:extLst>
              <a:ext uri="{FF2B5EF4-FFF2-40B4-BE49-F238E27FC236}">
                <a16:creationId xmlns:a16="http://schemas.microsoft.com/office/drawing/2014/main" id="{4D81DF4B-7478-6902-B7C8-6EE0339FBD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3" t="32618" r="51450" b="38386"/>
          <a:stretch/>
        </p:blipFill>
        <p:spPr>
          <a:xfrm>
            <a:off x="1313178" y="5923274"/>
            <a:ext cx="365975" cy="1033649"/>
          </a:xfrm>
          <a:prstGeom prst="rect">
            <a:avLst/>
          </a:prstGeom>
        </p:spPr>
      </p:pic>
      <p:pic>
        <p:nvPicPr>
          <p:cNvPr id="22" name="図 21" descr="ロゴ&#10;&#10;自動的に生成された説明">
            <a:extLst>
              <a:ext uri="{FF2B5EF4-FFF2-40B4-BE49-F238E27FC236}">
                <a16:creationId xmlns:a16="http://schemas.microsoft.com/office/drawing/2014/main" id="{0CB2603B-D5B0-9386-2075-58A00D0CD1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3" t="32618" r="51450" b="38386"/>
          <a:stretch/>
        </p:blipFill>
        <p:spPr>
          <a:xfrm flipH="1">
            <a:off x="10763944" y="5756714"/>
            <a:ext cx="184548" cy="1199221"/>
          </a:xfrm>
          <a:prstGeom prst="rect">
            <a:avLst/>
          </a:prstGeom>
        </p:spPr>
      </p:pic>
      <p:pic>
        <p:nvPicPr>
          <p:cNvPr id="24" name="図 23" descr="ロゴ&#10;&#10;自動的に生成された説明">
            <a:extLst>
              <a:ext uri="{FF2B5EF4-FFF2-40B4-BE49-F238E27FC236}">
                <a16:creationId xmlns:a16="http://schemas.microsoft.com/office/drawing/2014/main" id="{A72D1FC9-64DF-E2F0-8336-A04022DA67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3" t="32618" r="51450" b="38386"/>
          <a:stretch/>
        </p:blipFill>
        <p:spPr>
          <a:xfrm>
            <a:off x="7982895" y="5482829"/>
            <a:ext cx="381658" cy="1515887"/>
          </a:xfrm>
          <a:prstGeom prst="rect">
            <a:avLst/>
          </a:prstGeom>
        </p:spPr>
      </p:pic>
      <p:pic>
        <p:nvPicPr>
          <p:cNvPr id="26" name="図 25" descr="ロゴ&#10;&#10;自動的に生成された説明">
            <a:extLst>
              <a:ext uri="{FF2B5EF4-FFF2-40B4-BE49-F238E27FC236}">
                <a16:creationId xmlns:a16="http://schemas.microsoft.com/office/drawing/2014/main" id="{1A0F9D1A-AC95-0A46-E1B3-71F5CCB8C0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98" t="32618" r="61670" b="38386"/>
          <a:stretch/>
        </p:blipFill>
        <p:spPr>
          <a:xfrm>
            <a:off x="9521331" y="5430470"/>
            <a:ext cx="436033" cy="1573860"/>
          </a:xfrm>
          <a:prstGeom prst="rect">
            <a:avLst/>
          </a:prstGeom>
        </p:spPr>
      </p:pic>
      <p:pic>
        <p:nvPicPr>
          <p:cNvPr id="27" name="図 26" descr="ロゴ&#10;&#10;自動的に生成された説明">
            <a:extLst>
              <a:ext uri="{FF2B5EF4-FFF2-40B4-BE49-F238E27FC236}">
                <a16:creationId xmlns:a16="http://schemas.microsoft.com/office/drawing/2014/main" id="{C91DFBB3-DFEE-323C-9AEB-5317F0FAC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98" t="32618" r="61670" b="38386"/>
          <a:stretch/>
        </p:blipFill>
        <p:spPr>
          <a:xfrm>
            <a:off x="3814777" y="5703196"/>
            <a:ext cx="538909" cy="1277525"/>
          </a:xfrm>
          <a:prstGeom prst="rect">
            <a:avLst/>
          </a:prstGeom>
        </p:spPr>
      </p:pic>
      <p:pic>
        <p:nvPicPr>
          <p:cNvPr id="28" name="図 27" descr="ロゴ&#10;&#10;自動的に生成された説明">
            <a:extLst>
              <a:ext uri="{FF2B5EF4-FFF2-40B4-BE49-F238E27FC236}">
                <a16:creationId xmlns:a16="http://schemas.microsoft.com/office/drawing/2014/main" id="{7CF4417D-0D76-F948-FCC8-E733C03D88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7" t="32618" r="74688" b="38386"/>
          <a:stretch/>
        </p:blipFill>
        <p:spPr>
          <a:xfrm>
            <a:off x="8469528" y="5923224"/>
            <a:ext cx="637540" cy="1033649"/>
          </a:xfrm>
          <a:prstGeom prst="rect">
            <a:avLst/>
          </a:prstGeom>
        </p:spPr>
      </p:pic>
      <p:pic>
        <p:nvPicPr>
          <p:cNvPr id="30" name="図 29" descr="ロゴ&#10;&#10;自動的に生成された説明">
            <a:extLst>
              <a:ext uri="{FF2B5EF4-FFF2-40B4-BE49-F238E27FC236}">
                <a16:creationId xmlns:a16="http://schemas.microsoft.com/office/drawing/2014/main" id="{D69FBB98-9A7F-9F27-58DF-B40962F99B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3" t="32618" r="74688" b="52049"/>
          <a:stretch/>
        </p:blipFill>
        <p:spPr>
          <a:xfrm>
            <a:off x="4526482" y="6311439"/>
            <a:ext cx="300847" cy="546561"/>
          </a:xfrm>
          <a:prstGeom prst="rect">
            <a:avLst/>
          </a:prstGeom>
        </p:spPr>
      </p:pic>
      <p:pic>
        <p:nvPicPr>
          <p:cNvPr id="31" name="図 30" descr="ロゴ&#10;&#10;自動的に生成された説明">
            <a:extLst>
              <a:ext uri="{FF2B5EF4-FFF2-40B4-BE49-F238E27FC236}">
                <a16:creationId xmlns:a16="http://schemas.microsoft.com/office/drawing/2014/main" id="{6C46B192-A7B8-D2A9-5FE6-342663769E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7" t="32618" r="74688" b="38386"/>
          <a:stretch/>
        </p:blipFill>
        <p:spPr>
          <a:xfrm>
            <a:off x="2740231" y="5919907"/>
            <a:ext cx="637540" cy="1033649"/>
          </a:xfrm>
          <a:prstGeom prst="rect">
            <a:avLst/>
          </a:prstGeom>
        </p:spPr>
      </p:pic>
      <p:pic>
        <p:nvPicPr>
          <p:cNvPr id="32" name="図 31" descr="ロゴ&#10;&#10;自動的に生成された説明">
            <a:extLst>
              <a:ext uri="{FF2B5EF4-FFF2-40B4-BE49-F238E27FC236}">
                <a16:creationId xmlns:a16="http://schemas.microsoft.com/office/drawing/2014/main" id="{125900B4-F2F6-3CF8-DCE2-D6C025DBD6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3" t="32618" r="51450" b="38386"/>
          <a:stretch/>
        </p:blipFill>
        <p:spPr>
          <a:xfrm>
            <a:off x="9291990" y="5918592"/>
            <a:ext cx="365975" cy="1033649"/>
          </a:xfrm>
          <a:prstGeom prst="rect">
            <a:avLst/>
          </a:prstGeom>
        </p:spPr>
      </p:pic>
      <p:pic>
        <p:nvPicPr>
          <p:cNvPr id="33" name="図 32" descr="ロゴ&#10;&#10;自動的に生成された説明">
            <a:extLst>
              <a:ext uri="{FF2B5EF4-FFF2-40B4-BE49-F238E27FC236}">
                <a16:creationId xmlns:a16="http://schemas.microsoft.com/office/drawing/2014/main" id="{56D14AB7-9DB9-EF11-0228-954E289A96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3" t="32618" r="51450" b="38386"/>
          <a:stretch/>
        </p:blipFill>
        <p:spPr>
          <a:xfrm>
            <a:off x="8539131" y="5915480"/>
            <a:ext cx="365975" cy="1033649"/>
          </a:xfrm>
          <a:prstGeom prst="rect">
            <a:avLst/>
          </a:prstGeom>
        </p:spPr>
      </p:pic>
      <p:pic>
        <p:nvPicPr>
          <p:cNvPr id="36" name="図 35" descr="ロゴ&#10;&#10;自動的に生成された説明">
            <a:extLst>
              <a:ext uri="{FF2B5EF4-FFF2-40B4-BE49-F238E27FC236}">
                <a16:creationId xmlns:a16="http://schemas.microsoft.com/office/drawing/2014/main" id="{BC6465DF-F1BF-1E32-6610-5F7F028276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7" t="32618" r="51450" b="38386"/>
          <a:stretch/>
        </p:blipFill>
        <p:spPr>
          <a:xfrm>
            <a:off x="6610653" y="5922287"/>
            <a:ext cx="1465931" cy="1033649"/>
          </a:xfrm>
          <a:prstGeom prst="rect">
            <a:avLst/>
          </a:prstGeom>
        </p:spPr>
      </p:pic>
      <p:pic>
        <p:nvPicPr>
          <p:cNvPr id="38" name="図 37" descr="ロゴ&#10;&#10;自動的に生成された説明">
            <a:extLst>
              <a:ext uri="{FF2B5EF4-FFF2-40B4-BE49-F238E27FC236}">
                <a16:creationId xmlns:a16="http://schemas.microsoft.com/office/drawing/2014/main" id="{A2F54302-C995-FF2A-7E72-7F0519610F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3" t="32618" r="74688" b="52049"/>
          <a:stretch/>
        </p:blipFill>
        <p:spPr>
          <a:xfrm>
            <a:off x="10096760" y="6313027"/>
            <a:ext cx="300847" cy="546561"/>
          </a:xfrm>
          <a:prstGeom prst="rect">
            <a:avLst/>
          </a:prstGeom>
        </p:spPr>
      </p:pic>
      <p:pic>
        <p:nvPicPr>
          <p:cNvPr id="39" name="図 38" descr="ロゴ&#10;&#10;自動的に生成された説明">
            <a:extLst>
              <a:ext uri="{FF2B5EF4-FFF2-40B4-BE49-F238E27FC236}">
                <a16:creationId xmlns:a16="http://schemas.microsoft.com/office/drawing/2014/main" id="{37F25AE1-85A3-D385-42A7-43DBC032AD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3" t="32618" r="74688" b="52049"/>
          <a:stretch/>
        </p:blipFill>
        <p:spPr>
          <a:xfrm>
            <a:off x="8982178" y="6092526"/>
            <a:ext cx="309812" cy="772709"/>
          </a:xfrm>
          <a:prstGeom prst="rect">
            <a:avLst/>
          </a:prstGeom>
        </p:spPr>
      </p:pic>
      <p:pic>
        <p:nvPicPr>
          <p:cNvPr id="40" name="図 39" descr="ロゴ&#10;&#10;自動的に生成された説明">
            <a:extLst>
              <a:ext uri="{FF2B5EF4-FFF2-40B4-BE49-F238E27FC236}">
                <a16:creationId xmlns:a16="http://schemas.microsoft.com/office/drawing/2014/main" id="{FB146975-4FB3-F00B-DB99-A567E3CD01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3" t="32618" r="74688" b="52049"/>
          <a:stretch/>
        </p:blipFill>
        <p:spPr>
          <a:xfrm>
            <a:off x="3257607" y="6311439"/>
            <a:ext cx="300847" cy="546561"/>
          </a:xfrm>
          <a:prstGeom prst="rect">
            <a:avLst/>
          </a:prstGeom>
        </p:spPr>
      </p:pic>
      <p:pic>
        <p:nvPicPr>
          <p:cNvPr id="41" name="図 40" descr="ロゴ&#10;&#10;自動的に生成された説明">
            <a:extLst>
              <a:ext uri="{FF2B5EF4-FFF2-40B4-BE49-F238E27FC236}">
                <a16:creationId xmlns:a16="http://schemas.microsoft.com/office/drawing/2014/main" id="{3DD9C6F8-2841-778B-8B9B-C132A3EC24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7" t="32618" r="74688" b="38386"/>
          <a:stretch/>
        </p:blipFill>
        <p:spPr>
          <a:xfrm flipH="1">
            <a:off x="6673445" y="5881972"/>
            <a:ext cx="663915" cy="1076411"/>
          </a:xfrm>
          <a:prstGeom prst="rect">
            <a:avLst/>
          </a:prstGeom>
        </p:spPr>
      </p:pic>
      <p:pic>
        <p:nvPicPr>
          <p:cNvPr id="43" name="図 42" descr="ロゴ&#10;&#10;自動的に生成された説明">
            <a:extLst>
              <a:ext uri="{FF2B5EF4-FFF2-40B4-BE49-F238E27FC236}">
                <a16:creationId xmlns:a16="http://schemas.microsoft.com/office/drawing/2014/main" id="{35AA0B56-622A-B3AE-DA80-092C1C1A4C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3" t="32618" r="51450" b="38386"/>
          <a:stretch/>
        </p:blipFill>
        <p:spPr>
          <a:xfrm flipH="1">
            <a:off x="3464691" y="5919907"/>
            <a:ext cx="349949" cy="1033649"/>
          </a:xfrm>
          <a:prstGeom prst="rect">
            <a:avLst/>
          </a:prstGeom>
        </p:spPr>
      </p:pic>
      <p:pic>
        <p:nvPicPr>
          <p:cNvPr id="45" name="図 44" descr="ロゴ&#10;&#10;自動的に生成された説明">
            <a:extLst>
              <a:ext uri="{FF2B5EF4-FFF2-40B4-BE49-F238E27FC236}">
                <a16:creationId xmlns:a16="http://schemas.microsoft.com/office/drawing/2014/main" id="{8DB736DC-C90C-67D7-F688-F51EC4DF61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3" t="32618" r="51450" b="38386"/>
          <a:stretch/>
        </p:blipFill>
        <p:spPr>
          <a:xfrm flipH="1">
            <a:off x="11088823" y="5922286"/>
            <a:ext cx="349949" cy="1033649"/>
          </a:xfrm>
          <a:prstGeom prst="rect">
            <a:avLst/>
          </a:prstGeom>
        </p:spPr>
      </p:pic>
      <p:pic>
        <p:nvPicPr>
          <p:cNvPr id="46" name="図 45" descr="ロゴ&#10;&#10;自動的に生成された説明">
            <a:extLst>
              <a:ext uri="{FF2B5EF4-FFF2-40B4-BE49-F238E27FC236}">
                <a16:creationId xmlns:a16="http://schemas.microsoft.com/office/drawing/2014/main" id="{379B1D16-28DE-0ECA-213A-4CCFE0D910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3" t="32618" r="51450" b="38386"/>
          <a:stretch/>
        </p:blipFill>
        <p:spPr>
          <a:xfrm>
            <a:off x="11867415" y="5756714"/>
            <a:ext cx="381658" cy="1216010"/>
          </a:xfrm>
          <a:prstGeom prst="rect">
            <a:avLst/>
          </a:prstGeom>
        </p:spPr>
      </p:pic>
      <p:pic>
        <p:nvPicPr>
          <p:cNvPr id="47" name="図 46" descr="ロゴ&#10;&#10;自動的に生成された説明">
            <a:extLst>
              <a:ext uri="{FF2B5EF4-FFF2-40B4-BE49-F238E27FC236}">
                <a16:creationId xmlns:a16="http://schemas.microsoft.com/office/drawing/2014/main" id="{B3723D67-6F26-55F9-8011-5C895C2972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3" t="32618" r="51450" b="38386"/>
          <a:stretch/>
        </p:blipFill>
        <p:spPr>
          <a:xfrm>
            <a:off x="5936257" y="5482093"/>
            <a:ext cx="381658" cy="1515887"/>
          </a:xfrm>
          <a:prstGeom prst="rect">
            <a:avLst/>
          </a:prstGeom>
        </p:spPr>
      </p:pic>
      <p:pic>
        <p:nvPicPr>
          <p:cNvPr id="49" name="図 48" descr="ロゴ&#10;&#10;自動的に生成された説明">
            <a:extLst>
              <a:ext uri="{FF2B5EF4-FFF2-40B4-BE49-F238E27FC236}">
                <a16:creationId xmlns:a16="http://schemas.microsoft.com/office/drawing/2014/main" id="{55B30E7F-4719-F82C-697E-5F4B66BEAA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3" t="32618" r="74688" b="52049"/>
          <a:stretch/>
        </p:blipFill>
        <p:spPr>
          <a:xfrm>
            <a:off x="6091359" y="6089522"/>
            <a:ext cx="309812" cy="772709"/>
          </a:xfrm>
          <a:prstGeom prst="rect">
            <a:avLst/>
          </a:prstGeom>
        </p:spPr>
      </p:pic>
      <p:pic>
        <p:nvPicPr>
          <p:cNvPr id="50" name="図 49" descr="ロゴ&#10;&#10;自動的に生成された説明">
            <a:extLst>
              <a:ext uri="{FF2B5EF4-FFF2-40B4-BE49-F238E27FC236}">
                <a16:creationId xmlns:a16="http://schemas.microsoft.com/office/drawing/2014/main" id="{934AC40D-8598-5977-6049-06D1C8A779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3" t="32618" r="74688" b="52049"/>
          <a:stretch/>
        </p:blipFill>
        <p:spPr>
          <a:xfrm>
            <a:off x="6375606" y="6310987"/>
            <a:ext cx="300847" cy="546561"/>
          </a:xfrm>
          <a:prstGeom prst="rect">
            <a:avLst/>
          </a:prstGeom>
        </p:spPr>
      </p:pic>
      <p:pic>
        <p:nvPicPr>
          <p:cNvPr id="51" name="図 50" descr="ロゴ&#10;&#10;自動的に生成された説明">
            <a:extLst>
              <a:ext uri="{FF2B5EF4-FFF2-40B4-BE49-F238E27FC236}">
                <a16:creationId xmlns:a16="http://schemas.microsoft.com/office/drawing/2014/main" id="{8D3A8EAA-F752-E99C-DD6E-5A17E166F4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3" t="32618" r="74688" b="52049"/>
          <a:stretch/>
        </p:blipFill>
        <p:spPr>
          <a:xfrm>
            <a:off x="5760542" y="6318863"/>
            <a:ext cx="206272" cy="546561"/>
          </a:xfrm>
          <a:prstGeom prst="rect">
            <a:avLst/>
          </a:prstGeom>
        </p:spPr>
      </p:pic>
      <p:pic>
        <p:nvPicPr>
          <p:cNvPr id="52" name="図 51" descr="ロゴ&#10;&#10;自動的に生成された説明">
            <a:extLst>
              <a:ext uri="{FF2B5EF4-FFF2-40B4-BE49-F238E27FC236}">
                <a16:creationId xmlns:a16="http://schemas.microsoft.com/office/drawing/2014/main" id="{3B3204B6-1F40-19F1-0B2F-EAB2C82AA69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3" t="32618" r="74688" b="52049"/>
          <a:stretch/>
        </p:blipFill>
        <p:spPr>
          <a:xfrm>
            <a:off x="6318230" y="6483961"/>
            <a:ext cx="182584" cy="374039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610393E-BD19-EBAA-598B-C9F227A7DC30}"/>
              </a:ext>
            </a:extLst>
          </p:cNvPr>
          <p:cNvSpPr txBox="1"/>
          <p:nvPr/>
        </p:nvSpPr>
        <p:spPr>
          <a:xfrm>
            <a:off x="104065" y="108146"/>
            <a:ext cx="74211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K</a:t>
            </a:r>
            <a:r>
              <a:rPr lang="ja-JP" altLang="en-US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ankyo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～</a:t>
            </a:r>
            <a:r>
              <a:rPr lang="ja-JP" altLang="ja-JP" sz="1800" b="0" i="0" u="none" strike="noStrike" noProof="0" dirty="0">
                <a:solidFill>
                  <a:srgbClr val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地球と人々の平和を守り未来へつなげる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～</a:t>
            </a:r>
            <a:b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endParaRPr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8" name="図 7" descr="アイコン, QR コード&#10;&#10;中程度の精度で自動的に生成された説明">
            <a:extLst>
              <a:ext uri="{FF2B5EF4-FFF2-40B4-BE49-F238E27FC236}">
                <a16:creationId xmlns:a16="http://schemas.microsoft.com/office/drawing/2014/main" id="{F19F92C3-4885-F94C-ADBE-E8ECA5B3D3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223" y="1443311"/>
            <a:ext cx="3850495" cy="3850495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921D7E5-22E7-501B-F355-D059654B80B6}"/>
              </a:ext>
            </a:extLst>
          </p:cNvPr>
          <p:cNvSpPr txBox="1"/>
          <p:nvPr/>
        </p:nvSpPr>
        <p:spPr>
          <a:xfrm>
            <a:off x="1376186" y="2725174"/>
            <a:ext cx="630059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6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参考資料</a:t>
            </a:r>
            <a:endParaRPr lang="ja-JP" altLang="en-US" sz="6600" dirty="0"/>
          </a:p>
        </p:txBody>
      </p:sp>
    </p:spTree>
    <p:extLst>
      <p:ext uri="{BB962C8B-B14F-4D97-AF65-F5344CB8AC3E}">
        <p14:creationId xmlns:p14="http://schemas.microsoft.com/office/powerpoint/2010/main" val="2608454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EB" descr="アイコン&#10;&#10;自動的に生成された説明">
            <a:hlinkClick r:id="" action="ppaction://media"/>
            <a:extLst>
              <a:ext uri="{FF2B5EF4-FFF2-40B4-BE49-F238E27FC236}">
                <a16:creationId xmlns:a16="http://schemas.microsoft.com/office/drawing/2014/main" id="{08A8DE77-DB89-F70A-DB64-695AD9DB259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3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40" y="643466"/>
            <a:ext cx="9904120" cy="5571067"/>
          </a:xfrm>
          <a:prstGeom prst="rect">
            <a:avLst/>
          </a:prstGeom>
        </p:spPr>
      </p:pic>
      <p:pic>
        <p:nvPicPr>
          <p:cNvPr id="5" name="図 4" descr="ロゴ&#10;&#10;自動的に生成された説明">
            <a:extLst>
              <a:ext uri="{FF2B5EF4-FFF2-40B4-BE49-F238E27FC236}">
                <a16:creationId xmlns:a16="http://schemas.microsoft.com/office/drawing/2014/main" id="{8A32F59A-2999-78EA-9504-77A028AE67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15" t="43672" r="25743" b="40328"/>
          <a:stretch/>
        </p:blipFill>
        <p:spPr>
          <a:xfrm>
            <a:off x="11172792" y="0"/>
            <a:ext cx="1019208" cy="65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04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31469FC9-DBC3-45C9-A23C-ECC8208B7A95}"/>
              </a:ext>
            </a:extLst>
          </p:cNvPr>
          <p:cNvSpPr/>
          <p:nvPr/>
        </p:nvSpPr>
        <p:spPr>
          <a:xfrm>
            <a:off x="6100808" y="1615223"/>
            <a:ext cx="5438274" cy="50935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b="1" dirty="0"/>
              <a:t>マップ化</a:t>
            </a:r>
            <a:endParaRPr lang="en-US" altLang="ja-JP" sz="2800" b="1" dirty="0"/>
          </a:p>
          <a:p>
            <a:pPr algn="ctr"/>
            <a:r>
              <a:rPr kumimoji="1" lang="ja-JP" altLang="en-US" sz="2800" b="1" dirty="0"/>
              <a:t>・情報の可視化により情報を探す手間や判断材料に出来る</a:t>
            </a:r>
            <a:endParaRPr kumimoji="1" lang="en-US" altLang="ja-JP" sz="2800" b="1" dirty="0"/>
          </a:p>
          <a:p>
            <a:pPr algn="ctr"/>
            <a:endParaRPr kumimoji="1" lang="en-US" altLang="ja-JP" sz="2800" b="1" dirty="0"/>
          </a:p>
          <a:p>
            <a:pPr algn="ctr"/>
            <a:r>
              <a:rPr lang="en-US" altLang="ja-JP" sz="2800" b="1" dirty="0"/>
              <a:t>WEB</a:t>
            </a:r>
            <a:r>
              <a:rPr lang="ja-JP" altLang="en-US" sz="2800" b="1" dirty="0"/>
              <a:t>アプリ</a:t>
            </a:r>
            <a:endParaRPr lang="en-US" altLang="ja-JP" sz="2800" b="1" dirty="0"/>
          </a:p>
          <a:p>
            <a:pPr algn="ctr"/>
            <a:r>
              <a:rPr kumimoji="1" lang="ja-JP" altLang="en-US" sz="2800" b="1" dirty="0"/>
              <a:t>・１つずつ探す手間を削減</a:t>
            </a: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826C895A-28C2-8F82-5121-B999179C4B44}"/>
              </a:ext>
            </a:extLst>
          </p:cNvPr>
          <p:cNvSpPr/>
          <p:nvPr/>
        </p:nvSpPr>
        <p:spPr>
          <a:xfrm>
            <a:off x="308011" y="1615225"/>
            <a:ext cx="5438274" cy="20924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800" b="1" dirty="0">
                <a:solidFill>
                  <a:schemeClr val="bg1"/>
                </a:solidFill>
                <a:latin typeface="gg sans"/>
              </a:rPr>
              <a:t>・情報のアップロード法</a:t>
            </a:r>
            <a:r>
              <a:rPr lang="ja-JP" altLang="en-US" sz="2800" b="1" i="0" dirty="0">
                <a:solidFill>
                  <a:schemeClr val="bg1"/>
                </a:solidFill>
                <a:effectLst/>
                <a:latin typeface="gg sans"/>
              </a:rPr>
              <a:t> </a:t>
            </a:r>
            <a:endParaRPr lang="en-US" altLang="ja-JP" sz="2800" b="1" i="0" dirty="0">
              <a:solidFill>
                <a:schemeClr val="bg1"/>
              </a:solidFill>
              <a:effectLst/>
              <a:latin typeface="gg sans"/>
            </a:endParaRPr>
          </a:p>
          <a:p>
            <a:r>
              <a:rPr lang="ja-JP" altLang="en-US" sz="2800" b="1" i="0" dirty="0">
                <a:solidFill>
                  <a:schemeClr val="bg1"/>
                </a:solidFill>
                <a:effectLst/>
                <a:latin typeface="gg sans"/>
              </a:rPr>
              <a:t>・福岡の周辺情報のみ</a:t>
            </a:r>
            <a:endParaRPr lang="en-US" altLang="ja-JP" sz="2800" b="1" i="0" dirty="0">
              <a:solidFill>
                <a:schemeClr val="bg1"/>
              </a:solidFill>
              <a:effectLst/>
              <a:latin typeface="gg sans"/>
            </a:endParaRPr>
          </a:p>
          <a:p>
            <a:r>
              <a:rPr lang="ja-JP" altLang="en-US" sz="2800" b="1" i="0" dirty="0">
                <a:solidFill>
                  <a:schemeClr val="bg1"/>
                </a:solidFill>
                <a:effectLst/>
                <a:latin typeface="gg sans"/>
              </a:rPr>
              <a:t> ・</a:t>
            </a:r>
            <a:r>
              <a:rPr lang="en-US" altLang="ja-JP" sz="2800" b="1" i="0" dirty="0">
                <a:solidFill>
                  <a:schemeClr val="bg1"/>
                </a:solidFill>
                <a:effectLst/>
                <a:latin typeface="gg sans"/>
              </a:rPr>
              <a:t>google</a:t>
            </a:r>
            <a:r>
              <a:rPr lang="ja-JP" altLang="en-US" sz="2800" b="1" i="0" dirty="0">
                <a:solidFill>
                  <a:schemeClr val="bg1"/>
                </a:solidFill>
                <a:effectLst/>
                <a:latin typeface="gg sans"/>
              </a:rPr>
              <a:t>に依存するので</a:t>
            </a:r>
            <a:endParaRPr lang="en-US" altLang="ja-JP" sz="2800" b="1" i="0" dirty="0">
              <a:solidFill>
                <a:schemeClr val="bg1"/>
              </a:solidFill>
              <a:effectLst/>
              <a:latin typeface="gg sans"/>
            </a:endParaRPr>
          </a:p>
          <a:p>
            <a:r>
              <a:rPr lang="ja-JP" altLang="en-US" sz="2800" b="1" dirty="0">
                <a:solidFill>
                  <a:schemeClr val="bg1"/>
                </a:solidFill>
                <a:latin typeface="gg sans"/>
              </a:rPr>
              <a:t>　</a:t>
            </a:r>
            <a:r>
              <a:rPr lang="ja-JP" altLang="en-US" sz="2800" b="1" i="0" dirty="0">
                <a:solidFill>
                  <a:schemeClr val="bg1"/>
                </a:solidFill>
                <a:effectLst/>
                <a:latin typeface="gg sans"/>
              </a:rPr>
              <a:t>情報が洩れる可能性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E5AFAF3-2291-DA5D-25D2-664DE3F30951}"/>
              </a:ext>
            </a:extLst>
          </p:cNvPr>
          <p:cNvSpPr txBox="1"/>
          <p:nvPr/>
        </p:nvSpPr>
        <p:spPr>
          <a:xfrm>
            <a:off x="6769433" y="476451"/>
            <a:ext cx="410102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プロダクト実装における</a:t>
            </a:r>
            <a:endParaRPr lang="en-US" altLang="ja-JP" sz="24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lang="ja-JP" altLang="en-US" sz="4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効果</a:t>
            </a:r>
            <a:endParaRPr lang="en-US" altLang="ja-JP" sz="44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54E0001-391B-658A-E412-45D92514580B}"/>
              </a:ext>
            </a:extLst>
          </p:cNvPr>
          <p:cNvSpPr txBox="1"/>
          <p:nvPr/>
        </p:nvSpPr>
        <p:spPr>
          <a:xfrm>
            <a:off x="457208" y="476451"/>
            <a:ext cx="513987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プロダクト開発・実装における</a:t>
            </a:r>
            <a:endParaRPr lang="en-US" altLang="ja-JP" sz="24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lang="ja-JP" altLang="en-US" sz="4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課題</a:t>
            </a:r>
            <a:endParaRPr lang="en-US" altLang="ja-JP" sz="44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6" name="図 5" descr="ロゴ&#10;&#10;自動的に生成された説明">
            <a:extLst>
              <a:ext uri="{FF2B5EF4-FFF2-40B4-BE49-F238E27FC236}">
                <a16:creationId xmlns:a16="http://schemas.microsoft.com/office/drawing/2014/main" id="{87892FEC-C517-C716-5ADC-58C28B0152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15" t="43672" r="25743" b="40328"/>
          <a:stretch/>
        </p:blipFill>
        <p:spPr>
          <a:xfrm>
            <a:off x="11172792" y="0"/>
            <a:ext cx="1019208" cy="65643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A83B05F-03C6-5AFC-CBC9-7112927B0821}"/>
              </a:ext>
            </a:extLst>
          </p:cNvPr>
          <p:cNvSpPr txBox="1"/>
          <p:nvPr/>
        </p:nvSpPr>
        <p:spPr>
          <a:xfrm>
            <a:off x="6896" y="3911494"/>
            <a:ext cx="60939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4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使用した技術</a:t>
            </a:r>
            <a:endParaRPr lang="en-US" altLang="ja-JP" sz="4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2C5A021A-973D-963D-EE85-4F349820C8B8}"/>
              </a:ext>
            </a:extLst>
          </p:cNvPr>
          <p:cNvSpPr/>
          <p:nvPr/>
        </p:nvSpPr>
        <p:spPr>
          <a:xfrm>
            <a:off x="308011" y="4616326"/>
            <a:ext cx="5438274" cy="20924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sz="2800" b="1" i="0" dirty="0">
                <a:solidFill>
                  <a:schemeClr val="bg1"/>
                </a:solidFill>
                <a:effectLst/>
                <a:latin typeface="gg sans"/>
              </a:rPr>
              <a:t>【</a:t>
            </a:r>
            <a:r>
              <a:rPr lang="ja-JP" altLang="en-US" sz="2800" b="1" i="0" dirty="0">
                <a:solidFill>
                  <a:schemeClr val="bg1"/>
                </a:solidFill>
                <a:effectLst/>
                <a:latin typeface="gg sans"/>
              </a:rPr>
              <a:t>マップ化</a:t>
            </a:r>
            <a:r>
              <a:rPr lang="en-US" altLang="ja-JP" sz="2800" b="1" i="0" dirty="0">
                <a:solidFill>
                  <a:schemeClr val="bg1"/>
                </a:solidFill>
                <a:effectLst/>
                <a:latin typeface="gg sans"/>
              </a:rPr>
              <a:t>】</a:t>
            </a:r>
            <a:r>
              <a:rPr lang="ja-JP" altLang="en-US" sz="2800" b="1" i="0" dirty="0">
                <a:solidFill>
                  <a:schemeClr val="bg1"/>
                </a:solidFill>
                <a:effectLst/>
                <a:latin typeface="gg sans"/>
              </a:rPr>
              <a:t>　</a:t>
            </a:r>
            <a:r>
              <a:rPr lang="en-US" altLang="ja-JP" sz="2800" b="1" i="0" dirty="0">
                <a:solidFill>
                  <a:schemeClr val="bg1"/>
                </a:solidFill>
                <a:effectLst/>
                <a:latin typeface="gg sans"/>
              </a:rPr>
              <a:t>【WEB</a:t>
            </a:r>
            <a:r>
              <a:rPr lang="ja-JP" altLang="en-US" sz="2800" b="1" i="0" dirty="0">
                <a:solidFill>
                  <a:schemeClr val="bg1"/>
                </a:solidFill>
                <a:effectLst/>
                <a:latin typeface="gg sans"/>
              </a:rPr>
              <a:t>アプリ</a:t>
            </a:r>
            <a:r>
              <a:rPr lang="en-US" altLang="ja-JP" sz="2800" b="1" i="0" dirty="0">
                <a:solidFill>
                  <a:schemeClr val="bg1"/>
                </a:solidFill>
                <a:effectLst/>
                <a:latin typeface="gg sans"/>
              </a:rPr>
              <a:t>】</a:t>
            </a:r>
          </a:p>
          <a:p>
            <a:r>
              <a:rPr lang="ja-JP" altLang="en-US" sz="2800" b="1" dirty="0">
                <a:solidFill>
                  <a:schemeClr val="bg1"/>
                </a:solidFill>
                <a:latin typeface="gg sans"/>
              </a:rPr>
              <a:t>・</a:t>
            </a:r>
            <a:r>
              <a:rPr lang="en-US" altLang="ja-JP" sz="2800" b="1" dirty="0">
                <a:solidFill>
                  <a:schemeClr val="bg1"/>
                </a:solidFill>
                <a:latin typeface="gg sans"/>
              </a:rPr>
              <a:t>GAS</a:t>
            </a:r>
            <a:r>
              <a:rPr lang="ja-JP" altLang="en-US" sz="2800" b="1" dirty="0">
                <a:solidFill>
                  <a:schemeClr val="bg1"/>
                </a:solidFill>
                <a:latin typeface="gg sans"/>
              </a:rPr>
              <a:t>　　　　・</a:t>
            </a:r>
            <a:r>
              <a:rPr lang="en-US" altLang="ja-JP" sz="2800" b="1" dirty="0" err="1">
                <a:solidFill>
                  <a:schemeClr val="bg1"/>
                </a:solidFill>
                <a:latin typeface="gg sans"/>
              </a:rPr>
              <a:t>VSCode</a:t>
            </a:r>
            <a:endParaRPr lang="en-US" altLang="ja-JP" sz="2800" b="1" dirty="0">
              <a:solidFill>
                <a:schemeClr val="bg1"/>
              </a:solidFill>
              <a:latin typeface="gg sans"/>
            </a:endParaRPr>
          </a:p>
          <a:p>
            <a:r>
              <a:rPr lang="ja-JP" altLang="en-US" sz="2800" b="1" i="0" dirty="0">
                <a:solidFill>
                  <a:schemeClr val="bg1"/>
                </a:solidFill>
                <a:effectLst/>
                <a:latin typeface="gg sans"/>
              </a:rPr>
              <a:t>・</a:t>
            </a:r>
            <a:r>
              <a:rPr lang="en-US" altLang="ja-JP" sz="2800" b="1" i="0" dirty="0">
                <a:solidFill>
                  <a:schemeClr val="bg1"/>
                </a:solidFill>
                <a:effectLst/>
                <a:latin typeface="gg sans"/>
              </a:rPr>
              <a:t>My Map</a:t>
            </a:r>
            <a:r>
              <a:rPr lang="ja-JP" altLang="en-US" sz="2800" b="1" i="0" dirty="0">
                <a:solidFill>
                  <a:schemeClr val="bg1"/>
                </a:solidFill>
                <a:effectLst/>
                <a:latin typeface="gg sans"/>
              </a:rPr>
              <a:t>　　 ・</a:t>
            </a:r>
            <a:r>
              <a:rPr lang="en-US" altLang="ja-JP" sz="2800" b="1" i="0" dirty="0" err="1">
                <a:solidFill>
                  <a:schemeClr val="bg1"/>
                </a:solidFill>
                <a:effectLst/>
                <a:latin typeface="gg sans"/>
              </a:rPr>
              <a:t>Jupyter</a:t>
            </a:r>
            <a:endParaRPr lang="en-US" altLang="ja-JP" sz="2800" b="1" i="0" dirty="0">
              <a:solidFill>
                <a:schemeClr val="bg1"/>
              </a:solidFill>
              <a:effectLst/>
              <a:latin typeface="gg sans"/>
            </a:endParaRPr>
          </a:p>
          <a:p>
            <a:r>
              <a:rPr lang="ja-JP" altLang="en-US" sz="2800" b="1" dirty="0">
                <a:solidFill>
                  <a:schemeClr val="bg1"/>
                </a:solidFill>
                <a:latin typeface="gg sans"/>
              </a:rPr>
              <a:t>　　　　　　   ・</a:t>
            </a:r>
            <a:r>
              <a:rPr lang="en-US" altLang="ja-JP" sz="2800" b="1" dirty="0" err="1">
                <a:solidFill>
                  <a:schemeClr val="bg1"/>
                </a:solidFill>
                <a:latin typeface="gg sans"/>
              </a:rPr>
              <a:t>Streamlit</a:t>
            </a:r>
            <a:endParaRPr lang="en-US" altLang="ja-JP" sz="2800" b="1" i="0" dirty="0">
              <a:solidFill>
                <a:schemeClr val="bg1"/>
              </a:solidFill>
              <a:effectLst/>
              <a:latin typeface="gg sans"/>
            </a:endParaRPr>
          </a:p>
        </p:txBody>
      </p:sp>
    </p:spTree>
    <p:extLst>
      <p:ext uri="{BB962C8B-B14F-4D97-AF65-F5344CB8AC3E}">
        <p14:creationId xmlns:p14="http://schemas.microsoft.com/office/powerpoint/2010/main" val="1254552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 descr="ロゴ&#10;&#10;自動的に生成された説明">
            <a:extLst>
              <a:ext uri="{FF2B5EF4-FFF2-40B4-BE49-F238E27FC236}">
                <a16:creationId xmlns:a16="http://schemas.microsoft.com/office/drawing/2014/main" id="{D0043A17-726A-2807-A562-56A4765501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98" t="32618" r="61670" b="38386"/>
          <a:stretch/>
        </p:blipFill>
        <p:spPr>
          <a:xfrm>
            <a:off x="8326965" y="5881972"/>
            <a:ext cx="436033" cy="1033649"/>
          </a:xfrm>
          <a:prstGeom prst="rect">
            <a:avLst/>
          </a:prstGeom>
        </p:spPr>
      </p:pic>
      <p:pic>
        <p:nvPicPr>
          <p:cNvPr id="19" name="図 18" descr="ロゴ&#10;&#10;自動的に生成された説明">
            <a:extLst>
              <a:ext uri="{FF2B5EF4-FFF2-40B4-BE49-F238E27FC236}">
                <a16:creationId xmlns:a16="http://schemas.microsoft.com/office/drawing/2014/main" id="{F9161978-738B-9CB8-A420-09D443B34C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7" t="32618" r="74688" b="38386"/>
          <a:stretch/>
        </p:blipFill>
        <p:spPr>
          <a:xfrm>
            <a:off x="10555347" y="5918324"/>
            <a:ext cx="637540" cy="1033649"/>
          </a:xfrm>
          <a:prstGeom prst="rect">
            <a:avLst/>
          </a:prstGeom>
        </p:spPr>
      </p:pic>
      <p:pic>
        <p:nvPicPr>
          <p:cNvPr id="44" name="図 43" descr="ロゴ&#10;&#10;自動的に生成された説明">
            <a:extLst>
              <a:ext uri="{FF2B5EF4-FFF2-40B4-BE49-F238E27FC236}">
                <a16:creationId xmlns:a16="http://schemas.microsoft.com/office/drawing/2014/main" id="{7D2F18E3-0526-E660-2777-D5E8C51D71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3" t="32618" r="51450" b="38386"/>
          <a:stretch/>
        </p:blipFill>
        <p:spPr>
          <a:xfrm flipH="1">
            <a:off x="8194300" y="5915481"/>
            <a:ext cx="349949" cy="1033649"/>
          </a:xfrm>
          <a:prstGeom prst="rect">
            <a:avLst/>
          </a:prstGeom>
        </p:spPr>
      </p:pic>
      <p:pic>
        <p:nvPicPr>
          <p:cNvPr id="29" name="図 28" descr="ロゴ&#10;&#10;自動的に生成された説明">
            <a:extLst>
              <a:ext uri="{FF2B5EF4-FFF2-40B4-BE49-F238E27FC236}">
                <a16:creationId xmlns:a16="http://schemas.microsoft.com/office/drawing/2014/main" id="{3E99CDF6-4A4D-C883-11FE-DB71B99CA3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7" t="32618" r="74688" b="38386"/>
          <a:stretch/>
        </p:blipFill>
        <p:spPr>
          <a:xfrm flipH="1">
            <a:off x="9957364" y="5877838"/>
            <a:ext cx="663915" cy="1076411"/>
          </a:xfrm>
          <a:prstGeom prst="rect">
            <a:avLst/>
          </a:prstGeom>
        </p:spPr>
      </p:pic>
      <p:pic>
        <p:nvPicPr>
          <p:cNvPr id="34" name="図 33" descr="ロゴ&#10;&#10;自動的に生成された説明">
            <a:extLst>
              <a:ext uri="{FF2B5EF4-FFF2-40B4-BE49-F238E27FC236}">
                <a16:creationId xmlns:a16="http://schemas.microsoft.com/office/drawing/2014/main" id="{76FE25E6-CBDE-8D9C-CD0E-EFA1D6D551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3" t="32618" r="51450" b="38386"/>
          <a:stretch/>
        </p:blipFill>
        <p:spPr>
          <a:xfrm>
            <a:off x="10561234" y="5920712"/>
            <a:ext cx="365975" cy="1033649"/>
          </a:xfrm>
          <a:prstGeom prst="rect">
            <a:avLst/>
          </a:prstGeom>
        </p:spPr>
      </p:pic>
      <p:pic>
        <p:nvPicPr>
          <p:cNvPr id="37" name="図 36" descr="ロゴ&#10;&#10;自動的に生成された説明">
            <a:extLst>
              <a:ext uri="{FF2B5EF4-FFF2-40B4-BE49-F238E27FC236}">
                <a16:creationId xmlns:a16="http://schemas.microsoft.com/office/drawing/2014/main" id="{F1680381-E53C-3C88-705D-CD616CF243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7" t="32618" r="51450" b="38386"/>
          <a:stretch/>
        </p:blipFill>
        <p:spPr>
          <a:xfrm>
            <a:off x="4503190" y="5922771"/>
            <a:ext cx="1465931" cy="1033649"/>
          </a:xfrm>
          <a:prstGeom prst="rect">
            <a:avLst/>
          </a:prstGeom>
        </p:spPr>
      </p:pic>
      <p:pic>
        <p:nvPicPr>
          <p:cNvPr id="35" name="図 34" descr="ロゴ&#10;&#10;自動的に生成された説明">
            <a:extLst>
              <a:ext uri="{FF2B5EF4-FFF2-40B4-BE49-F238E27FC236}">
                <a16:creationId xmlns:a16="http://schemas.microsoft.com/office/drawing/2014/main" id="{87B24CD0-4FAB-0712-29B8-F582010A0C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7" t="32618" r="51450" b="38386"/>
          <a:stretch/>
        </p:blipFill>
        <p:spPr>
          <a:xfrm>
            <a:off x="1724435" y="5919907"/>
            <a:ext cx="1465931" cy="1033649"/>
          </a:xfrm>
          <a:prstGeom prst="rect">
            <a:avLst/>
          </a:prstGeom>
        </p:spPr>
      </p:pic>
      <p:pic>
        <p:nvPicPr>
          <p:cNvPr id="48" name="図 47" descr="ロゴ&#10;&#10;自動的に生成された説明">
            <a:extLst>
              <a:ext uri="{FF2B5EF4-FFF2-40B4-BE49-F238E27FC236}">
                <a16:creationId xmlns:a16="http://schemas.microsoft.com/office/drawing/2014/main" id="{1F87EE4B-78E2-F1B4-18C1-C49504AB82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3" t="32618" r="74688" b="52049"/>
          <a:stretch/>
        </p:blipFill>
        <p:spPr>
          <a:xfrm>
            <a:off x="10255948" y="6088323"/>
            <a:ext cx="309812" cy="772709"/>
          </a:xfrm>
          <a:prstGeom prst="rect">
            <a:avLst/>
          </a:prstGeom>
        </p:spPr>
      </p:pic>
      <p:pic>
        <p:nvPicPr>
          <p:cNvPr id="42" name="図 41" descr="ロゴ&#10;&#10;自動的に生成された説明">
            <a:extLst>
              <a:ext uri="{FF2B5EF4-FFF2-40B4-BE49-F238E27FC236}">
                <a16:creationId xmlns:a16="http://schemas.microsoft.com/office/drawing/2014/main" id="{1ECA923B-B98E-9E07-ED29-1704146812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7" t="32618" r="74688" b="38386"/>
          <a:stretch/>
        </p:blipFill>
        <p:spPr>
          <a:xfrm flipH="1">
            <a:off x="4353955" y="5879525"/>
            <a:ext cx="663915" cy="1076411"/>
          </a:xfrm>
          <a:prstGeom prst="rect">
            <a:avLst/>
          </a:prstGeom>
        </p:spPr>
      </p:pic>
      <p:sp>
        <p:nvSpPr>
          <p:cNvPr id="3" name="字幕 2">
            <a:extLst>
              <a:ext uri="{FF2B5EF4-FFF2-40B4-BE49-F238E27FC236}">
                <a16:creationId xmlns:a16="http://schemas.microsoft.com/office/drawing/2014/main" id="{CC9F807D-88B2-D44C-95E9-50150F4031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78234"/>
            <a:ext cx="9144000" cy="1171735"/>
          </a:xfrm>
        </p:spPr>
        <p:txBody>
          <a:bodyPr>
            <a:normAutofit/>
          </a:bodyPr>
          <a:lstStyle/>
          <a:p>
            <a:r>
              <a:rPr kumimoji="1" lang="en-US" altLang="ja-JP" dirty="0" err="1"/>
              <a:t>Kawatahara,Bregetta,Eguchi</a:t>
            </a:r>
            <a:r>
              <a:rPr kumimoji="1" lang="en-US" altLang="ja-JP" dirty="0"/>
              <a:t>,</a:t>
            </a:r>
          </a:p>
          <a:p>
            <a:r>
              <a:rPr kumimoji="1" lang="en-US" altLang="ja-JP" dirty="0" err="1"/>
              <a:t>Oishi,Shinoda,Minoda,Yamane</a:t>
            </a:r>
            <a:endParaRPr kumimoji="1" lang="en-US" altLang="ja-JP" dirty="0"/>
          </a:p>
        </p:txBody>
      </p:sp>
      <p:pic>
        <p:nvPicPr>
          <p:cNvPr id="16" name="図 15" descr="ロゴ&#10;&#10;自動的に生成された説明">
            <a:extLst>
              <a:ext uri="{FF2B5EF4-FFF2-40B4-BE49-F238E27FC236}">
                <a16:creationId xmlns:a16="http://schemas.microsoft.com/office/drawing/2014/main" id="{CDC73E72-6D9B-8CAB-4AFD-96E054EB5D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7" t="32618" r="51450" b="38386"/>
          <a:stretch/>
        </p:blipFill>
        <p:spPr>
          <a:xfrm>
            <a:off x="-345791" y="5923280"/>
            <a:ext cx="1465931" cy="1033649"/>
          </a:xfrm>
          <a:prstGeom prst="rect">
            <a:avLst/>
          </a:prstGeom>
        </p:spPr>
      </p:pic>
      <p:pic>
        <p:nvPicPr>
          <p:cNvPr id="17" name="図 16" descr="ロゴ&#10;&#10;自動的に生成された説明">
            <a:extLst>
              <a:ext uri="{FF2B5EF4-FFF2-40B4-BE49-F238E27FC236}">
                <a16:creationId xmlns:a16="http://schemas.microsoft.com/office/drawing/2014/main" id="{F1B06261-2595-B23B-8306-CA51B38CA8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15" t="43672" r="25743" b="40328"/>
          <a:stretch/>
        </p:blipFill>
        <p:spPr>
          <a:xfrm>
            <a:off x="5321651" y="2907915"/>
            <a:ext cx="1703672" cy="1097281"/>
          </a:xfrm>
          <a:prstGeom prst="rect">
            <a:avLst/>
          </a:prstGeom>
        </p:spPr>
      </p:pic>
      <p:pic>
        <p:nvPicPr>
          <p:cNvPr id="2" name="図 1" descr="ロゴ&#10;&#10;自動的に生成された説明">
            <a:extLst>
              <a:ext uri="{FF2B5EF4-FFF2-40B4-BE49-F238E27FC236}">
                <a16:creationId xmlns:a16="http://schemas.microsoft.com/office/drawing/2014/main" id="{11A35AD5-8782-7A10-157F-655AD64B8D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7" t="32618" r="74688" b="38386"/>
          <a:stretch/>
        </p:blipFill>
        <p:spPr>
          <a:xfrm>
            <a:off x="678615" y="5923277"/>
            <a:ext cx="637540" cy="1033649"/>
          </a:xfrm>
          <a:prstGeom prst="rect">
            <a:avLst/>
          </a:prstGeom>
        </p:spPr>
      </p:pic>
      <p:pic>
        <p:nvPicPr>
          <p:cNvPr id="11" name="図 10" descr="ロゴ&#10;&#10;自動的に生成された説明">
            <a:extLst>
              <a:ext uri="{FF2B5EF4-FFF2-40B4-BE49-F238E27FC236}">
                <a16:creationId xmlns:a16="http://schemas.microsoft.com/office/drawing/2014/main" id="{7245108D-1461-6E0A-74A4-A5BD932692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98" t="32618" r="61670" b="38386"/>
          <a:stretch/>
        </p:blipFill>
        <p:spPr>
          <a:xfrm>
            <a:off x="1586876" y="5923277"/>
            <a:ext cx="436033" cy="1033649"/>
          </a:xfrm>
          <a:prstGeom prst="rect">
            <a:avLst/>
          </a:prstGeom>
        </p:spPr>
      </p:pic>
      <p:pic>
        <p:nvPicPr>
          <p:cNvPr id="20" name="図 19" descr="ロゴ&#10;&#10;自動的に生成された説明">
            <a:extLst>
              <a:ext uri="{FF2B5EF4-FFF2-40B4-BE49-F238E27FC236}">
                <a16:creationId xmlns:a16="http://schemas.microsoft.com/office/drawing/2014/main" id="{2F22BF1E-D46D-EC6F-0421-3F9E749764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98" t="32618" r="61670" b="38386"/>
          <a:stretch/>
        </p:blipFill>
        <p:spPr>
          <a:xfrm>
            <a:off x="11431382" y="5920071"/>
            <a:ext cx="436033" cy="1033649"/>
          </a:xfrm>
          <a:prstGeom prst="rect">
            <a:avLst/>
          </a:prstGeom>
        </p:spPr>
      </p:pic>
      <p:pic>
        <p:nvPicPr>
          <p:cNvPr id="21" name="図 20" descr="ロゴ&#10;&#10;自動的に生成された説明">
            <a:extLst>
              <a:ext uri="{FF2B5EF4-FFF2-40B4-BE49-F238E27FC236}">
                <a16:creationId xmlns:a16="http://schemas.microsoft.com/office/drawing/2014/main" id="{4D81DF4B-7478-6902-B7C8-6EE0339FBD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3" t="32618" r="51450" b="38386"/>
          <a:stretch/>
        </p:blipFill>
        <p:spPr>
          <a:xfrm>
            <a:off x="1313178" y="5923274"/>
            <a:ext cx="365975" cy="1033649"/>
          </a:xfrm>
          <a:prstGeom prst="rect">
            <a:avLst/>
          </a:prstGeom>
        </p:spPr>
      </p:pic>
      <p:pic>
        <p:nvPicPr>
          <p:cNvPr id="22" name="図 21" descr="ロゴ&#10;&#10;自動的に生成された説明">
            <a:extLst>
              <a:ext uri="{FF2B5EF4-FFF2-40B4-BE49-F238E27FC236}">
                <a16:creationId xmlns:a16="http://schemas.microsoft.com/office/drawing/2014/main" id="{0CB2603B-D5B0-9386-2075-58A00D0CD1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3" t="32618" r="51450" b="38386"/>
          <a:stretch/>
        </p:blipFill>
        <p:spPr>
          <a:xfrm flipH="1">
            <a:off x="10763944" y="5756714"/>
            <a:ext cx="184548" cy="1199221"/>
          </a:xfrm>
          <a:prstGeom prst="rect">
            <a:avLst/>
          </a:prstGeom>
        </p:spPr>
      </p:pic>
      <p:pic>
        <p:nvPicPr>
          <p:cNvPr id="24" name="図 23" descr="ロゴ&#10;&#10;自動的に生成された説明">
            <a:extLst>
              <a:ext uri="{FF2B5EF4-FFF2-40B4-BE49-F238E27FC236}">
                <a16:creationId xmlns:a16="http://schemas.microsoft.com/office/drawing/2014/main" id="{A72D1FC9-64DF-E2F0-8336-A04022DA67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3" t="32618" r="51450" b="38386"/>
          <a:stretch/>
        </p:blipFill>
        <p:spPr>
          <a:xfrm>
            <a:off x="7982895" y="5482829"/>
            <a:ext cx="381658" cy="1515887"/>
          </a:xfrm>
          <a:prstGeom prst="rect">
            <a:avLst/>
          </a:prstGeom>
        </p:spPr>
      </p:pic>
      <p:pic>
        <p:nvPicPr>
          <p:cNvPr id="26" name="図 25" descr="ロゴ&#10;&#10;自動的に生成された説明">
            <a:extLst>
              <a:ext uri="{FF2B5EF4-FFF2-40B4-BE49-F238E27FC236}">
                <a16:creationId xmlns:a16="http://schemas.microsoft.com/office/drawing/2014/main" id="{1A0F9D1A-AC95-0A46-E1B3-71F5CCB8C0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98" t="32618" r="61670" b="38386"/>
          <a:stretch/>
        </p:blipFill>
        <p:spPr>
          <a:xfrm>
            <a:off x="9521331" y="5430470"/>
            <a:ext cx="436033" cy="1573860"/>
          </a:xfrm>
          <a:prstGeom prst="rect">
            <a:avLst/>
          </a:prstGeom>
        </p:spPr>
      </p:pic>
      <p:pic>
        <p:nvPicPr>
          <p:cNvPr id="27" name="図 26" descr="ロゴ&#10;&#10;自動的に生成された説明">
            <a:extLst>
              <a:ext uri="{FF2B5EF4-FFF2-40B4-BE49-F238E27FC236}">
                <a16:creationId xmlns:a16="http://schemas.microsoft.com/office/drawing/2014/main" id="{C91DFBB3-DFEE-323C-9AEB-5317F0FAC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98" t="32618" r="61670" b="38386"/>
          <a:stretch/>
        </p:blipFill>
        <p:spPr>
          <a:xfrm>
            <a:off x="3814777" y="5703196"/>
            <a:ext cx="538909" cy="1277525"/>
          </a:xfrm>
          <a:prstGeom prst="rect">
            <a:avLst/>
          </a:prstGeom>
        </p:spPr>
      </p:pic>
      <p:pic>
        <p:nvPicPr>
          <p:cNvPr id="28" name="図 27" descr="ロゴ&#10;&#10;自動的に生成された説明">
            <a:extLst>
              <a:ext uri="{FF2B5EF4-FFF2-40B4-BE49-F238E27FC236}">
                <a16:creationId xmlns:a16="http://schemas.microsoft.com/office/drawing/2014/main" id="{7CF4417D-0D76-F948-FCC8-E733C03D88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7" t="32618" r="74688" b="38386"/>
          <a:stretch/>
        </p:blipFill>
        <p:spPr>
          <a:xfrm>
            <a:off x="8469528" y="5923224"/>
            <a:ext cx="637540" cy="1033649"/>
          </a:xfrm>
          <a:prstGeom prst="rect">
            <a:avLst/>
          </a:prstGeom>
        </p:spPr>
      </p:pic>
      <p:pic>
        <p:nvPicPr>
          <p:cNvPr id="30" name="図 29" descr="ロゴ&#10;&#10;自動的に生成された説明">
            <a:extLst>
              <a:ext uri="{FF2B5EF4-FFF2-40B4-BE49-F238E27FC236}">
                <a16:creationId xmlns:a16="http://schemas.microsoft.com/office/drawing/2014/main" id="{D69FBB98-9A7F-9F27-58DF-B40962F99B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3" t="32618" r="74688" b="52049"/>
          <a:stretch/>
        </p:blipFill>
        <p:spPr>
          <a:xfrm>
            <a:off x="4526482" y="6311439"/>
            <a:ext cx="300847" cy="546561"/>
          </a:xfrm>
          <a:prstGeom prst="rect">
            <a:avLst/>
          </a:prstGeom>
        </p:spPr>
      </p:pic>
      <p:pic>
        <p:nvPicPr>
          <p:cNvPr id="31" name="図 30" descr="ロゴ&#10;&#10;自動的に生成された説明">
            <a:extLst>
              <a:ext uri="{FF2B5EF4-FFF2-40B4-BE49-F238E27FC236}">
                <a16:creationId xmlns:a16="http://schemas.microsoft.com/office/drawing/2014/main" id="{6C46B192-A7B8-D2A9-5FE6-342663769E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7" t="32618" r="74688" b="38386"/>
          <a:stretch/>
        </p:blipFill>
        <p:spPr>
          <a:xfrm>
            <a:off x="2740231" y="5919907"/>
            <a:ext cx="637540" cy="1033649"/>
          </a:xfrm>
          <a:prstGeom prst="rect">
            <a:avLst/>
          </a:prstGeom>
        </p:spPr>
      </p:pic>
      <p:pic>
        <p:nvPicPr>
          <p:cNvPr id="32" name="図 31" descr="ロゴ&#10;&#10;自動的に生成された説明">
            <a:extLst>
              <a:ext uri="{FF2B5EF4-FFF2-40B4-BE49-F238E27FC236}">
                <a16:creationId xmlns:a16="http://schemas.microsoft.com/office/drawing/2014/main" id="{125900B4-F2F6-3CF8-DCE2-D6C025DBD6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3" t="32618" r="51450" b="38386"/>
          <a:stretch/>
        </p:blipFill>
        <p:spPr>
          <a:xfrm>
            <a:off x="9291990" y="5918592"/>
            <a:ext cx="365975" cy="1033649"/>
          </a:xfrm>
          <a:prstGeom prst="rect">
            <a:avLst/>
          </a:prstGeom>
        </p:spPr>
      </p:pic>
      <p:pic>
        <p:nvPicPr>
          <p:cNvPr id="33" name="図 32" descr="ロゴ&#10;&#10;自動的に生成された説明">
            <a:extLst>
              <a:ext uri="{FF2B5EF4-FFF2-40B4-BE49-F238E27FC236}">
                <a16:creationId xmlns:a16="http://schemas.microsoft.com/office/drawing/2014/main" id="{56D14AB7-9DB9-EF11-0228-954E289A96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3" t="32618" r="51450" b="38386"/>
          <a:stretch/>
        </p:blipFill>
        <p:spPr>
          <a:xfrm>
            <a:off x="8539131" y="5915480"/>
            <a:ext cx="365975" cy="1033649"/>
          </a:xfrm>
          <a:prstGeom prst="rect">
            <a:avLst/>
          </a:prstGeom>
        </p:spPr>
      </p:pic>
      <p:pic>
        <p:nvPicPr>
          <p:cNvPr id="36" name="図 35" descr="ロゴ&#10;&#10;自動的に生成された説明">
            <a:extLst>
              <a:ext uri="{FF2B5EF4-FFF2-40B4-BE49-F238E27FC236}">
                <a16:creationId xmlns:a16="http://schemas.microsoft.com/office/drawing/2014/main" id="{BC6465DF-F1BF-1E32-6610-5F7F028276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7" t="32618" r="51450" b="38386"/>
          <a:stretch/>
        </p:blipFill>
        <p:spPr>
          <a:xfrm>
            <a:off x="6610653" y="5922287"/>
            <a:ext cx="1465931" cy="1033649"/>
          </a:xfrm>
          <a:prstGeom prst="rect">
            <a:avLst/>
          </a:prstGeom>
        </p:spPr>
      </p:pic>
      <p:pic>
        <p:nvPicPr>
          <p:cNvPr id="38" name="図 37" descr="ロゴ&#10;&#10;自動的に生成された説明">
            <a:extLst>
              <a:ext uri="{FF2B5EF4-FFF2-40B4-BE49-F238E27FC236}">
                <a16:creationId xmlns:a16="http://schemas.microsoft.com/office/drawing/2014/main" id="{A2F54302-C995-FF2A-7E72-7F0519610F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3" t="32618" r="74688" b="52049"/>
          <a:stretch/>
        </p:blipFill>
        <p:spPr>
          <a:xfrm>
            <a:off x="10096760" y="6313027"/>
            <a:ext cx="300847" cy="546561"/>
          </a:xfrm>
          <a:prstGeom prst="rect">
            <a:avLst/>
          </a:prstGeom>
        </p:spPr>
      </p:pic>
      <p:pic>
        <p:nvPicPr>
          <p:cNvPr id="39" name="図 38" descr="ロゴ&#10;&#10;自動的に生成された説明">
            <a:extLst>
              <a:ext uri="{FF2B5EF4-FFF2-40B4-BE49-F238E27FC236}">
                <a16:creationId xmlns:a16="http://schemas.microsoft.com/office/drawing/2014/main" id="{37F25AE1-85A3-D385-42A7-43DBC032AD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3" t="32618" r="74688" b="52049"/>
          <a:stretch/>
        </p:blipFill>
        <p:spPr>
          <a:xfrm>
            <a:off x="8982178" y="6092526"/>
            <a:ext cx="309812" cy="772709"/>
          </a:xfrm>
          <a:prstGeom prst="rect">
            <a:avLst/>
          </a:prstGeom>
        </p:spPr>
      </p:pic>
      <p:pic>
        <p:nvPicPr>
          <p:cNvPr id="40" name="図 39" descr="ロゴ&#10;&#10;自動的に生成された説明">
            <a:extLst>
              <a:ext uri="{FF2B5EF4-FFF2-40B4-BE49-F238E27FC236}">
                <a16:creationId xmlns:a16="http://schemas.microsoft.com/office/drawing/2014/main" id="{FB146975-4FB3-F00B-DB99-A567E3CD01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3" t="32618" r="74688" b="52049"/>
          <a:stretch/>
        </p:blipFill>
        <p:spPr>
          <a:xfrm>
            <a:off x="3257607" y="6311439"/>
            <a:ext cx="300847" cy="546561"/>
          </a:xfrm>
          <a:prstGeom prst="rect">
            <a:avLst/>
          </a:prstGeom>
        </p:spPr>
      </p:pic>
      <p:pic>
        <p:nvPicPr>
          <p:cNvPr id="41" name="図 40" descr="ロゴ&#10;&#10;自動的に生成された説明">
            <a:extLst>
              <a:ext uri="{FF2B5EF4-FFF2-40B4-BE49-F238E27FC236}">
                <a16:creationId xmlns:a16="http://schemas.microsoft.com/office/drawing/2014/main" id="{3DD9C6F8-2841-778B-8B9B-C132A3EC24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7" t="32618" r="74688" b="38386"/>
          <a:stretch/>
        </p:blipFill>
        <p:spPr>
          <a:xfrm flipH="1">
            <a:off x="6673445" y="5881972"/>
            <a:ext cx="663915" cy="1076411"/>
          </a:xfrm>
          <a:prstGeom prst="rect">
            <a:avLst/>
          </a:prstGeom>
        </p:spPr>
      </p:pic>
      <p:pic>
        <p:nvPicPr>
          <p:cNvPr id="43" name="図 42" descr="ロゴ&#10;&#10;自動的に生成された説明">
            <a:extLst>
              <a:ext uri="{FF2B5EF4-FFF2-40B4-BE49-F238E27FC236}">
                <a16:creationId xmlns:a16="http://schemas.microsoft.com/office/drawing/2014/main" id="{35AA0B56-622A-B3AE-DA80-092C1C1A4C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3" t="32618" r="51450" b="38386"/>
          <a:stretch/>
        </p:blipFill>
        <p:spPr>
          <a:xfrm flipH="1">
            <a:off x="3464691" y="5919907"/>
            <a:ext cx="349949" cy="1033649"/>
          </a:xfrm>
          <a:prstGeom prst="rect">
            <a:avLst/>
          </a:prstGeom>
        </p:spPr>
      </p:pic>
      <p:pic>
        <p:nvPicPr>
          <p:cNvPr id="45" name="図 44" descr="ロゴ&#10;&#10;自動的に生成された説明">
            <a:extLst>
              <a:ext uri="{FF2B5EF4-FFF2-40B4-BE49-F238E27FC236}">
                <a16:creationId xmlns:a16="http://schemas.microsoft.com/office/drawing/2014/main" id="{8DB736DC-C90C-67D7-F688-F51EC4DF61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3" t="32618" r="51450" b="38386"/>
          <a:stretch/>
        </p:blipFill>
        <p:spPr>
          <a:xfrm flipH="1">
            <a:off x="11088823" y="5922286"/>
            <a:ext cx="349949" cy="1033649"/>
          </a:xfrm>
          <a:prstGeom prst="rect">
            <a:avLst/>
          </a:prstGeom>
        </p:spPr>
      </p:pic>
      <p:pic>
        <p:nvPicPr>
          <p:cNvPr id="46" name="図 45" descr="ロゴ&#10;&#10;自動的に生成された説明">
            <a:extLst>
              <a:ext uri="{FF2B5EF4-FFF2-40B4-BE49-F238E27FC236}">
                <a16:creationId xmlns:a16="http://schemas.microsoft.com/office/drawing/2014/main" id="{379B1D16-28DE-0ECA-213A-4CCFE0D910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3" t="32618" r="51450" b="38386"/>
          <a:stretch/>
        </p:blipFill>
        <p:spPr>
          <a:xfrm>
            <a:off x="11867415" y="5756714"/>
            <a:ext cx="381658" cy="1216010"/>
          </a:xfrm>
          <a:prstGeom prst="rect">
            <a:avLst/>
          </a:prstGeom>
        </p:spPr>
      </p:pic>
      <p:pic>
        <p:nvPicPr>
          <p:cNvPr id="47" name="図 46" descr="ロゴ&#10;&#10;自動的に生成された説明">
            <a:extLst>
              <a:ext uri="{FF2B5EF4-FFF2-40B4-BE49-F238E27FC236}">
                <a16:creationId xmlns:a16="http://schemas.microsoft.com/office/drawing/2014/main" id="{B3723D67-6F26-55F9-8011-5C895C2972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283" t="32618" r="51450" b="38386"/>
          <a:stretch/>
        </p:blipFill>
        <p:spPr>
          <a:xfrm>
            <a:off x="5936257" y="5482093"/>
            <a:ext cx="381658" cy="1515887"/>
          </a:xfrm>
          <a:prstGeom prst="rect">
            <a:avLst/>
          </a:prstGeom>
        </p:spPr>
      </p:pic>
      <p:pic>
        <p:nvPicPr>
          <p:cNvPr id="49" name="図 48" descr="ロゴ&#10;&#10;自動的に生成された説明">
            <a:extLst>
              <a:ext uri="{FF2B5EF4-FFF2-40B4-BE49-F238E27FC236}">
                <a16:creationId xmlns:a16="http://schemas.microsoft.com/office/drawing/2014/main" id="{55B30E7F-4719-F82C-697E-5F4B66BEAA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3" t="32618" r="74688" b="52049"/>
          <a:stretch/>
        </p:blipFill>
        <p:spPr>
          <a:xfrm>
            <a:off x="6091359" y="6089522"/>
            <a:ext cx="309812" cy="772709"/>
          </a:xfrm>
          <a:prstGeom prst="rect">
            <a:avLst/>
          </a:prstGeom>
        </p:spPr>
      </p:pic>
      <p:pic>
        <p:nvPicPr>
          <p:cNvPr id="50" name="図 49" descr="ロゴ&#10;&#10;自動的に生成された説明">
            <a:extLst>
              <a:ext uri="{FF2B5EF4-FFF2-40B4-BE49-F238E27FC236}">
                <a16:creationId xmlns:a16="http://schemas.microsoft.com/office/drawing/2014/main" id="{934AC40D-8598-5977-6049-06D1C8A779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3" t="32618" r="74688" b="52049"/>
          <a:stretch/>
        </p:blipFill>
        <p:spPr>
          <a:xfrm>
            <a:off x="6375606" y="6310987"/>
            <a:ext cx="300847" cy="546561"/>
          </a:xfrm>
          <a:prstGeom prst="rect">
            <a:avLst/>
          </a:prstGeom>
        </p:spPr>
      </p:pic>
      <p:pic>
        <p:nvPicPr>
          <p:cNvPr id="51" name="図 50" descr="ロゴ&#10;&#10;自動的に生成された説明">
            <a:extLst>
              <a:ext uri="{FF2B5EF4-FFF2-40B4-BE49-F238E27FC236}">
                <a16:creationId xmlns:a16="http://schemas.microsoft.com/office/drawing/2014/main" id="{8D3A8EAA-F752-E99C-DD6E-5A17E166F4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3" t="32618" r="74688" b="52049"/>
          <a:stretch/>
        </p:blipFill>
        <p:spPr>
          <a:xfrm>
            <a:off x="5760542" y="6318863"/>
            <a:ext cx="206272" cy="546561"/>
          </a:xfrm>
          <a:prstGeom prst="rect">
            <a:avLst/>
          </a:prstGeom>
        </p:spPr>
      </p:pic>
      <p:pic>
        <p:nvPicPr>
          <p:cNvPr id="52" name="図 51" descr="ロゴ&#10;&#10;自動的に生成された説明">
            <a:extLst>
              <a:ext uri="{FF2B5EF4-FFF2-40B4-BE49-F238E27FC236}">
                <a16:creationId xmlns:a16="http://schemas.microsoft.com/office/drawing/2014/main" id="{3B3204B6-1F40-19F1-0B2F-EAB2C82AA69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73" t="32618" r="74688" b="52049"/>
          <a:stretch/>
        </p:blipFill>
        <p:spPr>
          <a:xfrm>
            <a:off x="6318230" y="6483961"/>
            <a:ext cx="182584" cy="374039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033F339-CA87-BEAE-141D-700C14AB4D00}"/>
              </a:ext>
            </a:extLst>
          </p:cNvPr>
          <p:cNvSpPr txBox="1"/>
          <p:nvPr/>
        </p:nvSpPr>
        <p:spPr>
          <a:xfrm>
            <a:off x="2860825" y="2135981"/>
            <a:ext cx="74284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ご清聴ありがとうございました！</a:t>
            </a:r>
            <a:endParaRPr lang="ja-JP" altLang="en-US" sz="3600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0A1BA8D-0EA2-6458-452C-FAB3944E87D3}"/>
              </a:ext>
            </a:extLst>
          </p:cNvPr>
          <p:cNvSpPr txBox="1"/>
          <p:nvPr/>
        </p:nvSpPr>
        <p:spPr>
          <a:xfrm>
            <a:off x="104065" y="108146"/>
            <a:ext cx="74211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K</a:t>
            </a:r>
            <a:r>
              <a:rPr lang="ja-JP" altLang="en-US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ankyo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～</a:t>
            </a:r>
            <a:r>
              <a:rPr lang="ja-JP" altLang="ja-JP" sz="1800" b="0" i="0" u="none" strike="noStrike" noProof="0" dirty="0">
                <a:solidFill>
                  <a:srgbClr val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地球と人々の平和を守り未来へつなげる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～</a:t>
            </a:r>
            <a:b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endParaRPr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0948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ホームベース 2">
            <a:extLst>
              <a:ext uri="{FF2B5EF4-FFF2-40B4-BE49-F238E27FC236}">
                <a16:creationId xmlns:a16="http://schemas.microsoft.com/office/drawing/2014/main" id="{4E3FE88E-1BC7-FD40-AF0A-88A9337211CB}"/>
              </a:ext>
            </a:extLst>
          </p:cNvPr>
          <p:cNvSpPr/>
          <p:nvPr/>
        </p:nvSpPr>
        <p:spPr>
          <a:xfrm>
            <a:off x="227098" y="208296"/>
            <a:ext cx="11605995" cy="432304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/>
              <a:t>アイデア出し／アイデア検証シート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/>
        </p:nvGraphicFramePr>
        <p:xfrm>
          <a:off x="276973" y="766287"/>
          <a:ext cx="11439247" cy="1549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9982">
                  <a:extLst>
                    <a:ext uri="{9D8B030D-6E8A-4147-A177-3AD203B41FA5}">
                      <a16:colId xmlns:a16="http://schemas.microsoft.com/office/drawing/2014/main" val="127386846"/>
                    </a:ext>
                  </a:extLst>
                </a:gridCol>
                <a:gridCol w="10299265">
                  <a:extLst>
                    <a:ext uri="{9D8B030D-6E8A-4147-A177-3AD203B41FA5}">
                      <a16:colId xmlns:a16="http://schemas.microsoft.com/office/drawing/2014/main" val="1535269646"/>
                    </a:ext>
                  </a:extLst>
                </a:gridCol>
              </a:tblGrid>
              <a:tr h="5038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>
                          <a:solidFill>
                            <a:schemeClr val="bg1"/>
                          </a:solidFill>
                        </a:rPr>
                        <a:t>問題点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>
                          <a:solidFill>
                            <a:schemeClr val="tx1"/>
                          </a:solidFill>
                        </a:rPr>
                        <a:t>食事つきの学生マンションの家賃が高い、交流がない、家族や友人が気軽に入れない、色んな制限、</a:t>
                      </a:r>
                      <a:r>
                        <a:rPr lang="en-US" altLang="ja-JP" sz="1200" b="0">
                          <a:solidFill>
                            <a:schemeClr val="tx1"/>
                          </a:solidFill>
                        </a:rPr>
                        <a:t>Wi-Fi</a:t>
                      </a:r>
                      <a:r>
                        <a:rPr lang="ja-JP" altLang="en-US" sz="1200" b="0">
                          <a:solidFill>
                            <a:schemeClr val="tx1"/>
                          </a:solidFill>
                        </a:rPr>
                        <a:t>が遅い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9475462"/>
                  </a:ext>
                </a:extLst>
              </a:tr>
              <a:tr h="54146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課題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>
                          <a:solidFill>
                            <a:schemeClr val="tx1"/>
                          </a:solidFill>
                        </a:rPr>
                        <a:t>学生が学生マンションに入りたくない・退去率が高い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109435"/>
                  </a:ext>
                </a:extLst>
              </a:tr>
              <a:tr h="50380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課題解決状態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>
                          <a:solidFill>
                            <a:schemeClr val="tx1"/>
                          </a:solidFill>
                        </a:rPr>
                        <a:t>学生が入りたい学生マンションを建てる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4598790"/>
                  </a:ext>
                </a:extLst>
              </a:tr>
            </a:tbl>
          </a:graphicData>
        </a:graphic>
      </p:graphicFrame>
      <p:graphicFrame>
        <p:nvGraphicFramePr>
          <p:cNvPr id="5" name="表 4"/>
          <p:cNvGraphicFramePr>
            <a:graphicFrameLocks noGrp="1"/>
          </p:cNvGraphicFramePr>
          <p:nvPr/>
        </p:nvGraphicFramePr>
        <p:xfrm>
          <a:off x="276974" y="2397183"/>
          <a:ext cx="5562149" cy="42513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298">
                  <a:extLst>
                    <a:ext uri="{9D8B030D-6E8A-4147-A177-3AD203B41FA5}">
                      <a16:colId xmlns:a16="http://schemas.microsoft.com/office/drawing/2014/main" val="1907677904"/>
                    </a:ext>
                  </a:extLst>
                </a:gridCol>
                <a:gridCol w="5007851">
                  <a:extLst>
                    <a:ext uri="{9D8B030D-6E8A-4147-A177-3AD203B41FA5}">
                      <a16:colId xmlns:a16="http://schemas.microsoft.com/office/drawing/2014/main" val="815959491"/>
                    </a:ext>
                  </a:extLst>
                </a:gridCol>
              </a:tblGrid>
              <a:tr h="83423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解決案</a:t>
                      </a:r>
                    </a:p>
                  </a:txBody>
                  <a:tcPr marL="0" marR="0" marT="0" marB="0" vert="eaVert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2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住んでいる学生のための商業型マンションを作る</a:t>
                      </a:r>
                      <a:br>
                        <a:rPr kumimoji="1" lang="en-US" altLang="ja-JP" sz="12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1" lang="ja-JP" altLang="en-US" sz="12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▶その中で就業型インターンの実施や学生の家族、友人が泊まれるホテルの運営など</a:t>
                      </a:r>
                      <a:endParaRPr lang="ja-JP" altLang="en-US" sz="1200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231687"/>
                  </a:ext>
                </a:extLst>
              </a:tr>
              <a:tr h="83423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解決案の</a:t>
                      </a:r>
                      <a:endParaRPr kumimoji="1" lang="en-US" altLang="ja-JP" sz="1100" b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対象と規模</a:t>
                      </a:r>
                    </a:p>
                  </a:txBody>
                  <a:tcPr marL="0" marR="0" marT="0" marB="0" vert="eaVert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>
                          <a:solidFill>
                            <a:schemeClr val="tx1"/>
                          </a:solidFill>
                        </a:rPr>
                        <a:t>実家に住んでいる学生・学生マンションに住んでいない学生</a:t>
                      </a:r>
                      <a:endParaRPr lang="en-SG" altLang="ja-JP" sz="1200">
                        <a:solidFill>
                          <a:schemeClr val="accent2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>
                          <a:solidFill>
                            <a:schemeClr val="accent2"/>
                          </a:solidFill>
                        </a:rPr>
                        <a:t>アンケート取る</a:t>
                      </a:r>
                      <a:endParaRPr lang="en-US" altLang="ja-JP" sz="1200">
                        <a:solidFill>
                          <a:schemeClr val="accent2"/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898289"/>
                  </a:ext>
                </a:extLst>
              </a:tr>
              <a:tr h="83423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解決案で</a:t>
                      </a:r>
                      <a:endParaRPr kumimoji="1" lang="en-US" altLang="ja-JP" sz="1100" b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想定される</a:t>
                      </a:r>
                      <a:endParaRPr kumimoji="1" lang="en-US" altLang="ja-JP" sz="1100" b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効果概要</a:t>
                      </a:r>
                    </a:p>
                  </a:txBody>
                  <a:tcPr marL="0" marR="0" marT="0" marB="0" vert="eaVert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>
                          <a:solidFill>
                            <a:schemeClr val="tx1"/>
                          </a:solidFill>
                        </a:rPr>
                        <a:t>退去率を下げること</a:t>
                      </a:r>
                      <a:endParaRPr lang="en-SG" altLang="ja-JP" sz="120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>
                          <a:solidFill>
                            <a:schemeClr val="tx1"/>
                          </a:solidFill>
                        </a:rPr>
                        <a:t>学生マンションに入居してもらうのを上げる</a:t>
                      </a:r>
                      <a:endParaRPr lang="en-SG" altLang="ja-JP" sz="120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>
                          <a:solidFill>
                            <a:schemeClr val="accent2"/>
                          </a:solidFill>
                        </a:rPr>
                        <a:t>退去率・アンケート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571401"/>
                  </a:ext>
                </a:extLst>
              </a:tr>
              <a:tr h="83423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マネタイズの方法</a:t>
                      </a:r>
                    </a:p>
                  </a:txBody>
                  <a:tcPr marL="0" marR="0" marT="0" marB="0" vert="eaVert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>
                          <a:solidFill>
                            <a:schemeClr val="tx1"/>
                          </a:solidFill>
                        </a:rPr>
                        <a:t>対象：学生向けホテル（学生寮の部屋数１／３）</a:t>
                      </a:r>
                      <a:endParaRPr lang="en-SG" altLang="ja-JP" sz="120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>
                          <a:solidFill>
                            <a:schemeClr val="tx1"/>
                          </a:solidFill>
                        </a:rPr>
                        <a:t>時期：長期休暇中（仮）</a:t>
                      </a:r>
                      <a:endParaRPr lang="en-SG" altLang="ja-JP" sz="120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>
                          <a:solidFill>
                            <a:schemeClr val="tx1"/>
                          </a:solidFill>
                        </a:rPr>
                        <a:t>場所：学校近くに建築する、駐車場入り</a:t>
                      </a:r>
                      <a:endParaRPr lang="en-US" altLang="ja-JP" sz="120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>
                          <a:solidFill>
                            <a:schemeClr val="tx1"/>
                          </a:solidFill>
                        </a:rPr>
                        <a:t>金額：ホテル（部屋タイプによる）、別館の飲食店（</a:t>
                      </a:r>
                      <a:r>
                        <a:rPr lang="en-SG" altLang="ja-JP" sz="1200">
                          <a:solidFill>
                            <a:schemeClr val="tx1"/>
                          </a:solidFill>
                        </a:rPr>
                        <a:t>1000</a:t>
                      </a:r>
                      <a:r>
                        <a:rPr lang="ja-JP" altLang="en-US" sz="1200">
                          <a:solidFill>
                            <a:schemeClr val="tx1"/>
                          </a:solidFill>
                        </a:rPr>
                        <a:t>～</a:t>
                      </a:r>
                      <a:r>
                        <a:rPr lang="en-SG" altLang="ja-JP" sz="1200">
                          <a:solidFill>
                            <a:schemeClr val="tx1"/>
                          </a:solidFill>
                        </a:rPr>
                        <a:t>1500</a:t>
                      </a:r>
                      <a:r>
                        <a:rPr lang="ja-JP" altLang="en-US" sz="1200">
                          <a:solidFill>
                            <a:schemeClr val="tx1"/>
                          </a:solidFill>
                        </a:rPr>
                        <a:t>円、学生価格</a:t>
                      </a:r>
                      <a:r>
                        <a:rPr lang="en-SG" altLang="ja-JP" sz="1200">
                          <a:solidFill>
                            <a:schemeClr val="tx1"/>
                          </a:solidFill>
                        </a:rPr>
                        <a:t>700</a:t>
                      </a:r>
                      <a:r>
                        <a:rPr lang="ja-JP" altLang="en-US" sz="1200">
                          <a:solidFill>
                            <a:schemeClr val="tx1"/>
                          </a:solidFill>
                        </a:rPr>
                        <a:t>円）</a:t>
                      </a:r>
                      <a:endParaRPr lang="en-SG" altLang="ja-JP" sz="12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564139"/>
                  </a:ext>
                </a:extLst>
              </a:tr>
              <a:tr h="83423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解決案で</a:t>
                      </a:r>
                      <a:endParaRPr kumimoji="1" lang="en-US" altLang="ja-JP" sz="1100" b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想定されるインパクト</a:t>
                      </a:r>
                    </a:p>
                  </a:txBody>
                  <a:tcPr marL="0" marR="0" marT="0" marB="0" vert="eaVert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>
                          <a:solidFill>
                            <a:schemeClr val="tx1"/>
                          </a:solidFill>
                        </a:rPr>
                        <a:t>学生が学生マンションに入りたがる→売上が高まる</a:t>
                      </a:r>
                      <a:endParaRPr lang="en-SG" altLang="ja-JP" sz="120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>
                          <a:solidFill>
                            <a:schemeClr val="tx1"/>
                          </a:solidFill>
                        </a:rPr>
                        <a:t>インターンシップの経験を積み重ねることができる</a:t>
                      </a:r>
                      <a:endParaRPr lang="en-SG" altLang="ja-JP" sz="120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>
                          <a:solidFill>
                            <a:schemeClr val="tx1"/>
                          </a:solidFill>
                        </a:rPr>
                        <a:t>退去率を下げる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341487"/>
                  </a:ext>
                </a:extLst>
              </a:tr>
            </a:tbl>
          </a:graphicData>
        </a:graphic>
      </p:graphicFrame>
      <p:graphicFrame>
        <p:nvGraphicFramePr>
          <p:cNvPr id="41" name="表 40"/>
          <p:cNvGraphicFramePr>
            <a:graphicFrameLocks noGrp="1"/>
          </p:cNvGraphicFramePr>
          <p:nvPr/>
        </p:nvGraphicFramePr>
        <p:xfrm>
          <a:off x="6154072" y="2397182"/>
          <a:ext cx="5562149" cy="4171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298">
                  <a:extLst>
                    <a:ext uri="{9D8B030D-6E8A-4147-A177-3AD203B41FA5}">
                      <a16:colId xmlns:a16="http://schemas.microsoft.com/office/drawing/2014/main" val="1907677904"/>
                    </a:ext>
                  </a:extLst>
                </a:gridCol>
                <a:gridCol w="5007851">
                  <a:extLst>
                    <a:ext uri="{9D8B030D-6E8A-4147-A177-3AD203B41FA5}">
                      <a16:colId xmlns:a16="http://schemas.microsoft.com/office/drawing/2014/main" val="815959491"/>
                    </a:ext>
                  </a:extLst>
                </a:gridCol>
              </a:tblGrid>
              <a:tr h="83423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解決案の</a:t>
                      </a:r>
                      <a:endParaRPr kumimoji="1" lang="en-US" altLang="ja-JP" sz="1100" b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効果測定</a:t>
                      </a:r>
                      <a:endParaRPr kumimoji="1" lang="en-US" altLang="ja-JP" sz="1100" b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方法</a:t>
                      </a:r>
                    </a:p>
                  </a:txBody>
                  <a:tcPr marL="0" marR="0" marT="0" marB="0" vert="eaVert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>
                          <a:solidFill>
                            <a:schemeClr val="tx1"/>
                          </a:solidFill>
                        </a:rPr>
                        <a:t>実際短期間で住んでみて、学生に満足度のアンケートを取る。</a:t>
                      </a:r>
                      <a:endParaRPr lang="en-SG" altLang="ja-JP" sz="1200" b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>
                          <a:solidFill>
                            <a:schemeClr val="tx1"/>
                          </a:solidFill>
                        </a:rPr>
                        <a:t>「住んでほしい」、実家から一人暮らしになったデータ、</a:t>
                      </a:r>
                      <a:endParaRPr lang="en-SG" altLang="ja-JP" sz="1200" b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>
                          <a:solidFill>
                            <a:schemeClr val="tx1"/>
                          </a:solidFill>
                        </a:rPr>
                        <a:t>快適な一人暮らしかどうかのデータ</a:t>
                      </a:r>
                      <a:endParaRPr lang="en-SG" altLang="ja-JP" sz="1200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231687"/>
                  </a:ext>
                </a:extLst>
              </a:tr>
              <a:tr h="83423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解決案の</a:t>
                      </a:r>
                      <a:endParaRPr kumimoji="1" lang="en-US" altLang="ja-JP" sz="1100" b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効果測定</a:t>
                      </a:r>
                      <a:endParaRPr kumimoji="1" lang="en-US" altLang="ja-JP" sz="1100" b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結果</a:t>
                      </a:r>
                    </a:p>
                  </a:txBody>
                  <a:tcPr marL="0" marR="0" marT="0" marB="0" vert="eaVert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>
                          <a:solidFill>
                            <a:schemeClr val="tx1"/>
                          </a:solidFill>
                        </a:rPr>
                        <a:t>学生がまた住みたがることになる効果を目指す。</a:t>
                      </a:r>
                      <a:endParaRPr lang="en-SG" altLang="ja-JP" sz="1200" b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>
                          <a:solidFill>
                            <a:schemeClr val="tx1"/>
                          </a:solidFill>
                        </a:rPr>
                        <a:t>魅力的か、利用率</a:t>
                      </a:r>
                      <a:endParaRPr lang="en-SG" altLang="ja-JP" sz="1200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898289"/>
                  </a:ext>
                </a:extLst>
              </a:tr>
              <a:tr h="834233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解決案の</a:t>
                      </a:r>
                      <a:endParaRPr kumimoji="1" lang="en-US" altLang="ja-JP" sz="1100" b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問題点</a:t>
                      </a:r>
                      <a:endParaRPr kumimoji="1" lang="en-US" altLang="ja-JP" sz="1100" b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課題点</a:t>
                      </a:r>
                    </a:p>
                  </a:txBody>
                  <a:tcPr marL="0" marR="0" marT="0" marB="0" vert="eaVert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>
                          <a:solidFill>
                            <a:schemeClr val="tx1"/>
                          </a:solidFill>
                        </a:rPr>
                        <a:t>短期間と長期間に住む経験が違ってくる</a:t>
                      </a:r>
                      <a:endParaRPr lang="en-SG" altLang="ja-JP" sz="1200" b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0">
                          <a:solidFill>
                            <a:schemeClr val="tx1"/>
                          </a:solidFill>
                        </a:rPr>
                        <a:t>コスト的、就業型インターンを提供してくれる企業に制限がある</a:t>
                      </a:r>
                      <a:endParaRPr lang="en-SG" altLang="ja-JP" sz="1200" b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571401"/>
                  </a:ext>
                </a:extLst>
              </a:tr>
              <a:tr h="83423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>
                          <a:solidFill>
                            <a:schemeClr val="bg1"/>
                          </a:solidFill>
                        </a:rPr>
                        <a:t>EX1.</a:t>
                      </a:r>
                    </a:p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開発</a:t>
                      </a:r>
                      <a:endParaRPr kumimoji="1" lang="en-US" altLang="ja-JP" sz="1100" b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工数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開発にかかる想定工数や開発期間について</a:t>
                      </a:r>
                      <a:endParaRPr lang="en-US" altLang="ja-JP" sz="120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タスクリスト等を活用して計画が立てられると素晴らしい</a:t>
                      </a:r>
                      <a:endParaRPr lang="en-US" altLang="ja-JP" sz="120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（記載や計画が無くてもマイナス評価にはならない）</a:t>
                      </a:r>
                      <a:endParaRPr lang="en-US" altLang="ja-JP" sz="120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564139"/>
                  </a:ext>
                </a:extLst>
              </a:tr>
              <a:tr h="83423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1">
                          <a:solidFill>
                            <a:schemeClr val="bg1"/>
                          </a:solidFill>
                        </a:rPr>
                        <a:t>EX2.</a:t>
                      </a:r>
                    </a:p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維持</a:t>
                      </a:r>
                      <a:endParaRPr kumimoji="1" lang="en-US" altLang="ja-JP" sz="1100" b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費用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リリース後に想定されるメンテナンス費用や、追加開発の費用、マーケティングの費用など。</a:t>
                      </a:r>
                      <a:endParaRPr lang="en-US" altLang="ja-JP" sz="120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想定一覧等記載できると素晴らしい</a:t>
                      </a:r>
                      <a:endParaRPr lang="en-US" altLang="ja-JP" sz="120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（記載や計画が無くてもマイナス評価にはならない）</a:t>
                      </a:r>
                      <a:endParaRPr lang="en-US" altLang="ja-JP" sz="120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341487"/>
                  </a:ext>
                </a:extLst>
              </a:tr>
            </a:tbl>
          </a:graphicData>
        </a:graphic>
      </p:graphicFrame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33BE9E8-F3E7-E912-28B1-E6FC9C3226D2}"/>
              </a:ext>
            </a:extLst>
          </p:cNvPr>
          <p:cNvSpPr/>
          <p:nvPr/>
        </p:nvSpPr>
        <p:spPr>
          <a:xfrm>
            <a:off x="-1" y="-1"/>
            <a:ext cx="12318715" cy="6858001"/>
          </a:xfrm>
          <a:prstGeom prst="rect">
            <a:avLst/>
          </a:prstGeom>
          <a:solidFill>
            <a:schemeClr val="bg1">
              <a:lumMod val="95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600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『</a:t>
            </a:r>
            <a:r>
              <a:rPr lang="ja-JP" altLang="en-US" sz="3600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学生が学生の内に経験</a:t>
            </a:r>
            <a:r>
              <a:rPr lang="en-US" altLang="ja-JP" sz="3600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,</a:t>
            </a:r>
            <a:r>
              <a:rPr lang="ja-JP" altLang="en-US" sz="3600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行動出来るマンション型新事業</a:t>
            </a:r>
            <a:r>
              <a:rPr lang="en-US" altLang="ja-JP" sz="3600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』</a:t>
            </a:r>
          </a:p>
          <a:p>
            <a:pPr algn="ctr"/>
            <a:endParaRPr kumimoji="1" lang="en-US" altLang="ja-JP" sz="32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endParaRPr lang="en-US" altLang="ja-JP" sz="32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endParaRPr lang="en-US" altLang="ja-JP" sz="32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endParaRPr lang="en-US" altLang="ja-JP" sz="32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endParaRPr lang="en-US" altLang="ja-JP" sz="32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endParaRPr lang="en-US" altLang="ja-JP" sz="32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endParaRPr lang="en-US" altLang="ja-JP" sz="32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endParaRPr lang="en-US" altLang="ja-JP" sz="32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endParaRPr lang="en-US" altLang="ja-JP" sz="32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endParaRPr lang="en-US" altLang="ja-JP" sz="32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endParaRPr lang="en-US" altLang="ja-JP" sz="32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76" name="グループ化 75">
            <a:extLst>
              <a:ext uri="{FF2B5EF4-FFF2-40B4-BE49-F238E27FC236}">
                <a16:creationId xmlns:a16="http://schemas.microsoft.com/office/drawing/2014/main" id="{32B07B38-3707-8ECD-6556-96BA2FB7C20B}"/>
              </a:ext>
            </a:extLst>
          </p:cNvPr>
          <p:cNvGrpSpPr/>
          <p:nvPr/>
        </p:nvGrpSpPr>
        <p:grpSpPr>
          <a:xfrm>
            <a:off x="-302264" y="1613171"/>
            <a:ext cx="12623690" cy="5532149"/>
            <a:chOff x="-302264" y="1613171"/>
            <a:chExt cx="12623690" cy="5532149"/>
          </a:xfrm>
        </p:grpSpPr>
        <p:grpSp>
          <p:nvGrpSpPr>
            <p:cNvPr id="74" name="グループ化 73">
              <a:extLst>
                <a:ext uri="{FF2B5EF4-FFF2-40B4-BE49-F238E27FC236}">
                  <a16:creationId xmlns:a16="http://schemas.microsoft.com/office/drawing/2014/main" id="{A27EB14D-F822-E9AF-FBD2-93F1BF65FB3F}"/>
                </a:ext>
              </a:extLst>
            </p:cNvPr>
            <p:cNvGrpSpPr/>
            <p:nvPr/>
          </p:nvGrpSpPr>
          <p:grpSpPr>
            <a:xfrm>
              <a:off x="3431299" y="1703839"/>
              <a:ext cx="4853655" cy="5242091"/>
              <a:chOff x="3431299" y="1703839"/>
              <a:chExt cx="4853655" cy="5242091"/>
            </a:xfrm>
          </p:grpSpPr>
          <p:grpSp>
            <p:nvGrpSpPr>
              <p:cNvPr id="61" name="グループ化 60">
                <a:extLst>
                  <a:ext uri="{FF2B5EF4-FFF2-40B4-BE49-F238E27FC236}">
                    <a16:creationId xmlns:a16="http://schemas.microsoft.com/office/drawing/2014/main" id="{9C949C39-DF6B-63FB-7B1D-484FAEFB77A9}"/>
                  </a:ext>
                </a:extLst>
              </p:cNvPr>
              <p:cNvGrpSpPr/>
              <p:nvPr/>
            </p:nvGrpSpPr>
            <p:grpSpPr>
              <a:xfrm>
                <a:off x="3431299" y="1710989"/>
                <a:ext cx="4853655" cy="5234941"/>
                <a:chOff x="2970685" y="1636921"/>
                <a:chExt cx="4853655" cy="5234941"/>
              </a:xfrm>
            </p:grpSpPr>
            <p:pic>
              <p:nvPicPr>
                <p:cNvPr id="10" name="図 9" descr="ロゴ&#10;&#10;低い精度で自動的に生成された説明">
                  <a:extLst>
                    <a:ext uri="{FF2B5EF4-FFF2-40B4-BE49-F238E27FC236}">
                      <a16:creationId xmlns:a16="http://schemas.microsoft.com/office/drawing/2014/main" id="{2A38C1DE-B343-E4B5-01A7-C0BF21579D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82232" y="4273187"/>
                  <a:ext cx="2659367" cy="2598675"/>
                </a:xfrm>
                <a:prstGeom prst="rect">
                  <a:avLst/>
                </a:prstGeom>
              </p:spPr>
            </p:pic>
            <p:pic>
              <p:nvPicPr>
                <p:cNvPr id="12" name="図 11" descr="抽象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4BCB388A-038E-87A3-82E6-C1ED490CFF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5186260" y="4412369"/>
                  <a:ext cx="2449916" cy="2394002"/>
                </a:xfrm>
                <a:prstGeom prst="rect">
                  <a:avLst/>
                </a:prstGeom>
              </p:spPr>
            </p:pic>
            <p:grpSp>
              <p:nvGrpSpPr>
                <p:cNvPr id="50" name="グループ化 49">
                  <a:extLst>
                    <a:ext uri="{FF2B5EF4-FFF2-40B4-BE49-F238E27FC236}">
                      <a16:creationId xmlns:a16="http://schemas.microsoft.com/office/drawing/2014/main" id="{D7125445-D725-FFBE-6396-06C2DFC47282}"/>
                    </a:ext>
                  </a:extLst>
                </p:cNvPr>
                <p:cNvGrpSpPr/>
                <p:nvPr/>
              </p:nvGrpSpPr>
              <p:grpSpPr>
                <a:xfrm>
                  <a:off x="2970685" y="1636921"/>
                  <a:ext cx="4853655" cy="3942686"/>
                  <a:chOff x="-55531" y="1864858"/>
                  <a:chExt cx="4853655" cy="3942686"/>
                </a:xfrm>
              </p:grpSpPr>
              <p:pic>
                <p:nvPicPr>
                  <p:cNvPr id="40" name="図 39" descr="アイコン&#10;&#10;自動的に生成された説明">
                    <a:extLst>
                      <a:ext uri="{FF2B5EF4-FFF2-40B4-BE49-F238E27FC236}">
                        <a16:creationId xmlns:a16="http://schemas.microsoft.com/office/drawing/2014/main" id="{25E040F8-C4A3-EF6B-D1A3-44CACACCC1C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5531" y="1864858"/>
                    <a:ext cx="4853655" cy="3942686"/>
                  </a:xfrm>
                  <a:prstGeom prst="rect">
                    <a:avLst/>
                  </a:prstGeom>
                </p:spPr>
              </p:pic>
              <p:grpSp>
                <p:nvGrpSpPr>
                  <p:cNvPr id="49" name="グループ化 48">
                    <a:extLst>
                      <a:ext uri="{FF2B5EF4-FFF2-40B4-BE49-F238E27FC236}">
                        <a16:creationId xmlns:a16="http://schemas.microsoft.com/office/drawing/2014/main" id="{1120CBC2-E716-58EC-C61A-73BB4594268E}"/>
                      </a:ext>
                    </a:extLst>
                  </p:cNvPr>
                  <p:cNvGrpSpPr/>
                  <p:nvPr/>
                </p:nvGrpSpPr>
                <p:grpSpPr>
                  <a:xfrm>
                    <a:off x="1130617" y="3578391"/>
                    <a:ext cx="2481547" cy="944458"/>
                    <a:chOff x="1031899" y="3632320"/>
                    <a:chExt cx="2481547" cy="944458"/>
                  </a:xfrm>
                </p:grpSpPr>
                <p:grpSp>
                  <p:nvGrpSpPr>
                    <p:cNvPr id="43" name="グループ化 42">
                      <a:extLst>
                        <a:ext uri="{FF2B5EF4-FFF2-40B4-BE49-F238E27FC236}">
                          <a16:creationId xmlns:a16="http://schemas.microsoft.com/office/drawing/2014/main" id="{0291141A-3D8A-5748-B466-DEC91921E27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19693" y="3670820"/>
                      <a:ext cx="905958" cy="905958"/>
                      <a:chOff x="-1190219" y="3616891"/>
                      <a:chExt cx="905958" cy="905958"/>
                    </a:xfrm>
                  </p:grpSpPr>
                  <p:sp>
                    <p:nvSpPr>
                      <p:cNvPr id="42" name="正方形/長方形 41">
                        <a:extLst>
                          <a:ext uri="{FF2B5EF4-FFF2-40B4-BE49-F238E27FC236}">
                            <a16:creationId xmlns:a16="http://schemas.microsoft.com/office/drawing/2014/main" id="{1B89EFAC-17B1-FD31-2295-8155D6CB54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1067440" y="3695700"/>
                        <a:ext cx="660400" cy="660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accent6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pic>
                    <p:nvPicPr>
                      <p:cNvPr id="34" name="図 33" descr="光 が含まれている画像&#10;&#10;自動的に生成された説明">
                        <a:extLst>
                          <a:ext uri="{FF2B5EF4-FFF2-40B4-BE49-F238E27FC236}">
                            <a16:creationId xmlns:a16="http://schemas.microsoft.com/office/drawing/2014/main" id="{B0193640-FAD4-D5FB-FDA7-12838148617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-1190219" y="3616891"/>
                        <a:ext cx="905958" cy="905958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7" name="グループ化 46">
                      <a:extLst>
                        <a:ext uri="{FF2B5EF4-FFF2-40B4-BE49-F238E27FC236}">
                          <a16:creationId xmlns:a16="http://schemas.microsoft.com/office/drawing/2014/main" id="{7F214152-E8D4-9B2E-3CEF-370F676E7C1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31899" y="3632320"/>
                      <a:ext cx="905958" cy="905958"/>
                      <a:chOff x="-253653" y="3874201"/>
                      <a:chExt cx="905958" cy="905958"/>
                    </a:xfrm>
                  </p:grpSpPr>
                  <p:sp>
                    <p:nvSpPr>
                      <p:cNvPr id="46" name="正方形/長方形 45">
                        <a:extLst>
                          <a:ext uri="{FF2B5EF4-FFF2-40B4-BE49-F238E27FC236}">
                            <a16:creationId xmlns:a16="http://schemas.microsoft.com/office/drawing/2014/main" id="{1ABB58E0-5BEE-D808-1007-AF72735B97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127448" y="3996624"/>
                        <a:ext cx="660400" cy="660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accent6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pic>
                    <p:nvPicPr>
                      <p:cNvPr id="36" name="図 35" descr="アイコン&#10;&#10;自動的に生成された説明">
                        <a:extLst>
                          <a:ext uri="{FF2B5EF4-FFF2-40B4-BE49-F238E27FC236}">
                            <a16:creationId xmlns:a16="http://schemas.microsoft.com/office/drawing/2014/main" id="{DDB4956A-0105-D022-F571-9009DB43F41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-253653" y="3874201"/>
                        <a:ext cx="905958" cy="905958"/>
                      </a:xfrm>
                      <a:prstGeom prst="rect">
                        <a:avLst/>
                      </a:prstGeom>
                    </p:spPr>
                  </p:pic>
                </p:grpSp>
                <p:grpSp>
                  <p:nvGrpSpPr>
                    <p:cNvPr id="48" name="グループ化 47">
                      <a:extLst>
                        <a:ext uri="{FF2B5EF4-FFF2-40B4-BE49-F238E27FC236}">
                          <a16:creationId xmlns:a16="http://schemas.microsoft.com/office/drawing/2014/main" id="{77CF84FE-5BD1-1D76-56D5-4C93A231534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607488" y="3641945"/>
                      <a:ext cx="905958" cy="905958"/>
                      <a:chOff x="-1042772" y="2676363"/>
                      <a:chExt cx="905958" cy="905958"/>
                    </a:xfrm>
                  </p:grpSpPr>
                  <p:sp>
                    <p:nvSpPr>
                      <p:cNvPr id="45" name="正方形/長方形 44">
                        <a:extLst>
                          <a:ext uri="{FF2B5EF4-FFF2-40B4-BE49-F238E27FC236}">
                            <a16:creationId xmlns:a16="http://schemas.microsoft.com/office/drawing/2014/main" id="{37D19A84-E27B-48B9-816A-11244E3DF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917116" y="2789742"/>
                        <a:ext cx="660400" cy="660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accent6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pic>
                    <p:nvPicPr>
                      <p:cNvPr id="38" name="図 37" descr="図形, 矢印&#10;&#10;自動的に生成された説明">
                        <a:extLst>
                          <a:ext uri="{FF2B5EF4-FFF2-40B4-BE49-F238E27FC236}">
                            <a16:creationId xmlns:a16="http://schemas.microsoft.com/office/drawing/2014/main" id="{E1DDEF51-7483-5B9B-DF32-3B9264636283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-1042772" y="2676363"/>
                        <a:ext cx="905958" cy="905958"/>
                      </a:xfrm>
                      <a:prstGeom prst="rect">
                        <a:avLst/>
                      </a:prstGeom>
                    </p:spPr>
                  </p:pic>
                </p:grpSp>
              </p:grpSp>
            </p:grpSp>
          </p:grpSp>
          <p:grpSp>
            <p:nvGrpSpPr>
              <p:cNvPr id="68" name="グループ化 67">
                <a:extLst>
                  <a:ext uri="{FF2B5EF4-FFF2-40B4-BE49-F238E27FC236}">
                    <a16:creationId xmlns:a16="http://schemas.microsoft.com/office/drawing/2014/main" id="{7B963BF6-70B0-7249-4CCD-C0C76A088000}"/>
                  </a:ext>
                </a:extLst>
              </p:cNvPr>
              <p:cNvGrpSpPr/>
              <p:nvPr/>
            </p:nvGrpSpPr>
            <p:grpSpPr>
              <a:xfrm>
                <a:off x="4375594" y="1703839"/>
                <a:ext cx="2827200" cy="1380623"/>
                <a:chOff x="3917529" y="1713944"/>
                <a:chExt cx="2827200" cy="1380623"/>
              </a:xfrm>
            </p:grpSpPr>
            <p:pic>
              <p:nvPicPr>
                <p:cNvPr id="64" name="図 63" descr="テキスト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CCCF388D-AE89-5B09-A701-8BDBE25046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duotone>
                    <a:prstClr val="black"/>
                    <a:schemeClr val="accent6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216" r="63319"/>
                <a:stretch/>
              </p:blipFill>
              <p:spPr>
                <a:xfrm>
                  <a:off x="3917529" y="1713944"/>
                  <a:ext cx="2824573" cy="1380623"/>
                </a:xfrm>
                <a:prstGeom prst="rect">
                  <a:avLst/>
                </a:prstGeom>
              </p:spPr>
            </p:pic>
            <p:sp>
              <p:nvSpPr>
                <p:cNvPr id="58" name="テキスト ボックス 57">
                  <a:extLst>
                    <a:ext uri="{FF2B5EF4-FFF2-40B4-BE49-F238E27FC236}">
                      <a16:creationId xmlns:a16="http://schemas.microsoft.com/office/drawing/2014/main" id="{2C90A081-52E6-C63F-035B-DEBCB9F3B83F}"/>
                    </a:ext>
                  </a:extLst>
                </p:cNvPr>
                <p:cNvSpPr txBox="1"/>
                <p:nvPr/>
              </p:nvSpPr>
              <p:spPr>
                <a:xfrm>
                  <a:off x="4505559" y="1772063"/>
                  <a:ext cx="2239170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ja-JP" altLang="en-US" sz="3600" dirty="0">
                      <a:solidFill>
                        <a:schemeClr val="tx1"/>
                      </a:solidFill>
                      <a:latin typeface="BIZ UDゴシック" panose="020B0400000000000000" pitchFamily="49" charset="-128"/>
                      <a:ea typeface="BIZ UDゴシック" panose="020B0400000000000000" pitchFamily="49" charset="-128"/>
                    </a:rPr>
                    <a:t>考える力</a:t>
                  </a:r>
                  <a:endParaRPr lang="ja-JP" altLang="en-US" sz="3600" dirty="0"/>
                </a:p>
              </p:txBody>
            </p:sp>
          </p:grpSp>
        </p:grpSp>
        <p:grpSp>
          <p:nvGrpSpPr>
            <p:cNvPr id="73" name="グループ化 72">
              <a:extLst>
                <a:ext uri="{FF2B5EF4-FFF2-40B4-BE49-F238E27FC236}">
                  <a16:creationId xmlns:a16="http://schemas.microsoft.com/office/drawing/2014/main" id="{47C9BE72-8A5F-ED58-5D8C-3CC2C80B8F6C}"/>
                </a:ext>
              </a:extLst>
            </p:cNvPr>
            <p:cNvGrpSpPr/>
            <p:nvPr/>
          </p:nvGrpSpPr>
          <p:grpSpPr>
            <a:xfrm>
              <a:off x="7370094" y="1667778"/>
              <a:ext cx="4951332" cy="5477542"/>
              <a:chOff x="7370094" y="1667778"/>
              <a:chExt cx="4951332" cy="5477542"/>
            </a:xfrm>
          </p:grpSpPr>
          <p:grpSp>
            <p:nvGrpSpPr>
              <p:cNvPr id="53" name="グループ化 52">
                <a:extLst>
                  <a:ext uri="{FF2B5EF4-FFF2-40B4-BE49-F238E27FC236}">
                    <a16:creationId xmlns:a16="http://schemas.microsoft.com/office/drawing/2014/main" id="{10DF23CF-BB16-CBE4-1B35-3C0C049FDDEF}"/>
                  </a:ext>
                </a:extLst>
              </p:cNvPr>
              <p:cNvGrpSpPr/>
              <p:nvPr/>
            </p:nvGrpSpPr>
            <p:grpSpPr>
              <a:xfrm>
                <a:off x="7370094" y="2193988"/>
                <a:ext cx="4951332" cy="4951332"/>
                <a:chOff x="7374875" y="2188324"/>
                <a:chExt cx="4951332" cy="4951332"/>
              </a:xfrm>
            </p:grpSpPr>
            <p:pic>
              <p:nvPicPr>
                <p:cNvPr id="26" name="図 25" descr="Cgで描かれた信号&#10;&#10;自動的に生成された説明">
                  <a:extLst>
                    <a:ext uri="{FF2B5EF4-FFF2-40B4-BE49-F238E27FC236}">
                      <a16:creationId xmlns:a16="http://schemas.microsoft.com/office/drawing/2014/main" id="{D318899D-F515-0D36-83CF-FE03DB29FB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510710" y="3789712"/>
                  <a:ext cx="3276585" cy="3276585"/>
                </a:xfrm>
                <a:prstGeom prst="rect">
                  <a:avLst/>
                </a:prstGeom>
              </p:spPr>
            </p:pic>
            <p:pic>
              <p:nvPicPr>
                <p:cNvPr id="32" name="図 31" descr="レゴ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95B4FD8C-303A-B524-969D-5C633403AE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0000" l="5750" r="91083">
                              <a14:foregroundMark x1="9333" y1="27167" x2="9083" y2="28167"/>
                              <a14:foregroundMark x1="57750" y1="26417" x2="62667" y2="24833"/>
                              <a14:foregroundMark x1="73000" y1="22417" x2="80000" y2="22833"/>
                              <a14:foregroundMark x1="83417" y1="32167" x2="75750" y2="34583"/>
                              <a14:foregroundMark x1="24917" y1="32833" x2="26250" y2="32333"/>
                              <a14:foregroundMark x1="27083" y1="32333" x2="22333" y2="31083"/>
                              <a14:foregroundMark x1="22333" y1="31083" x2="14917" y2="34083"/>
                              <a14:foregroundMark x1="13000" y1="34500" x2="12500" y2="36917"/>
                              <a14:foregroundMark x1="31167" y1="42000" x2="32417" y2="45750"/>
                              <a14:foregroundMark x1="34333" y1="45083" x2="35583" y2="46667"/>
                              <a14:foregroundMark x1="43833" y1="38667" x2="42917" y2="36750"/>
                              <a14:foregroundMark x1="42250" y1="39083" x2="35833" y2="36833"/>
                              <a14:foregroundMark x1="32750" y1="36833" x2="34167" y2="36833"/>
                              <a14:foregroundMark x1="34667" y1="48083" x2="35250" y2="49583"/>
                              <a14:foregroundMark x1="36667" y1="49917" x2="35667" y2="48333"/>
                              <a14:foregroundMark x1="12500" y1="33500" x2="5833" y2="27583"/>
                              <a14:foregroundMark x1="7833" y1="27333" x2="12500" y2="24833"/>
                              <a14:foregroundMark x1="7167" y1="29917" x2="16500" y2="34333"/>
                              <a14:foregroundMark x1="16500" y1="34333" x2="17833" y2="34333"/>
                              <a14:foregroundMark x1="18750" y1="34500" x2="21750" y2="40333"/>
                              <a14:foregroundMark x1="23000" y1="34500" x2="22000" y2="42083"/>
                              <a14:foregroundMark x1="25667" y1="31917" x2="31083" y2="28500"/>
                              <a14:foregroundMark x1="28500" y1="25917" x2="27917" y2="29667"/>
                              <a14:foregroundMark x1="33167" y1="45167" x2="29667" y2="38000"/>
                              <a14:foregroundMark x1="30500" y1="38250" x2="26333" y2="32000"/>
                              <a14:foregroundMark x1="29583" y1="34333" x2="28083" y2="33333"/>
                              <a14:foregroundMark x1="23250" y1="31833" x2="19167" y2="31833"/>
                              <a14:foregroundMark x1="13750" y1="32917" x2="19417" y2="41917"/>
                              <a14:foregroundMark x1="19417" y1="41917" x2="29500" y2="41833"/>
                              <a14:foregroundMark x1="29500" y1="41833" x2="31000" y2="44583"/>
                              <a14:foregroundMark x1="11833" y1="33500" x2="12000" y2="23667"/>
                              <a14:foregroundMark x1="12000" y1="23667" x2="21750" y2="22833"/>
                              <a14:foregroundMark x1="21750" y1="22833" x2="28667" y2="26500"/>
                              <a14:foregroundMark x1="11250" y1="33500" x2="7333" y2="29000"/>
                              <a14:foregroundMark x1="7333" y1="27917" x2="10917" y2="23833"/>
                              <a14:foregroundMark x1="7000" y1="30250" x2="10583" y2="32917"/>
                              <a14:foregroundMark x1="12417" y1="37083" x2="15083" y2="42083"/>
                              <a14:foregroundMark x1="15000" y1="41167" x2="20583" y2="42167"/>
                              <a14:foregroundMark x1="21083" y1="42417" x2="27500" y2="42917"/>
                              <a14:foregroundMark x1="7750" y1="26000" x2="12417" y2="24000"/>
                              <a14:foregroundMark x1="7333" y1="27583" x2="8833" y2="24500"/>
                              <a14:foregroundMark x1="10333" y1="24000" x2="17917" y2="21333"/>
                              <a14:foregroundMark x1="17083" y1="22667" x2="22333" y2="22833"/>
                              <a14:foregroundMark x1="22750" y1="23250" x2="26250" y2="24583"/>
                              <a14:foregroundMark x1="27500" y1="24750" x2="30333" y2="24083"/>
                              <a14:foregroundMark x1="29667" y1="24000" x2="36167" y2="22750"/>
                              <a14:foregroundMark x1="27917" y1="23833" x2="30917" y2="22583"/>
                              <a14:foregroundMark x1="28667" y1="24333" x2="34250" y2="23333"/>
                              <a14:foregroundMark x1="33583" y1="22583" x2="39417" y2="23167"/>
                              <a14:foregroundMark x1="31583" y1="23000" x2="37417" y2="22833"/>
                              <a14:foregroundMark x1="38000" y1="23083" x2="45000" y2="25333"/>
                              <a14:foregroundMark x1="44000" y1="25417" x2="45167" y2="28833"/>
                              <a14:foregroundMark x1="44667" y1="26000" x2="45833" y2="30833"/>
                              <a14:foregroundMark x1="45667" y1="30417" x2="43167" y2="33667"/>
                              <a14:foregroundMark x1="46083" y1="28000" x2="46000" y2="32667"/>
                              <a14:foregroundMark x1="45250" y1="31833" x2="42750" y2="35167"/>
                              <a14:foregroundMark x1="43417" y1="37667" x2="44333" y2="38583"/>
                              <a14:foregroundMark x1="44333" y1="38583" x2="44500" y2="39583"/>
                              <a14:foregroundMark x1="42667" y1="39583" x2="45167" y2="40417"/>
                              <a14:foregroundMark x1="42583" y1="39583" x2="44750" y2="40000"/>
                              <a14:foregroundMark x1="36083" y1="36833" x2="33167" y2="36417"/>
                              <a14:foregroundMark x1="35333" y1="21750" x2="36667" y2="18333"/>
                              <a14:foregroundMark x1="37167" y1="18167" x2="43917" y2="16500"/>
                              <a14:foregroundMark x1="38833" y1="16500" x2="43917" y2="14833"/>
                              <a14:foregroundMark x1="44417" y1="14667" x2="50917" y2="14167"/>
                              <a14:foregroundMark x1="50917" y1="14167" x2="55000" y2="15000"/>
                              <a14:foregroundMark x1="55333" y1="15083" x2="61083" y2="16583"/>
                              <a14:foregroundMark x1="61083" y1="16583" x2="64750" y2="19917"/>
                              <a14:foregroundMark x1="64750" y1="20167" x2="63917" y2="24000"/>
                              <a14:foregroundMark x1="63917" y1="24167" x2="59333" y2="25583"/>
                              <a14:foregroundMark x1="63333" y1="21667" x2="56333" y2="27583"/>
                              <a14:foregroundMark x1="58167" y1="27833" x2="63833" y2="24583"/>
                              <a14:foregroundMark x1="61083" y1="22333" x2="58083" y2="25417"/>
                              <a14:foregroundMark x1="65000" y1="20917" x2="64417" y2="23750"/>
                              <a14:foregroundMark x1="57167" y1="28000" x2="50250" y2="28167"/>
                              <a14:foregroundMark x1="46083" y1="28667" x2="55333" y2="29333"/>
                              <a14:foregroundMark x1="56667" y1="29000" x2="63083" y2="32667"/>
                              <a14:foregroundMark x1="61417" y1="33750" x2="62750" y2="34583"/>
                              <a14:foregroundMark x1="60750" y1="33083" x2="57583" y2="30083"/>
                              <a14:foregroundMark x1="62583" y1="35167" x2="64333" y2="37167"/>
                              <a14:foregroundMark x1="65583" y1="38250" x2="65333" y2="35583"/>
                              <a14:foregroundMark x1="65167" y1="35417" x2="71667" y2="33750"/>
                              <a14:foregroundMark x1="71417" y1="34000" x2="64500" y2="34917"/>
                              <a14:foregroundMark x1="77500" y1="27417" x2="71917" y2="33000"/>
                              <a14:foregroundMark x1="70250" y1="32750" x2="80333" y2="28083"/>
                              <a14:foregroundMark x1="76000" y1="28333" x2="69750" y2="32167"/>
                              <a14:foregroundMark x1="76667" y1="27333" x2="68917" y2="21583"/>
                              <a14:foregroundMark x1="68917" y1="22333" x2="65833" y2="22333"/>
                              <a14:foregroundMark x1="68000" y1="22583" x2="74667" y2="25750"/>
                              <a14:foregroundMark x1="67750" y1="21417" x2="76500" y2="16083"/>
                              <a14:foregroundMark x1="76500" y1="16083" x2="84917" y2="21083"/>
                              <a14:foregroundMark x1="84917" y1="21083" x2="79000" y2="25667"/>
                              <a14:foregroundMark x1="73000" y1="17167" x2="68667" y2="19333"/>
                              <a14:foregroundMark x1="67750" y1="21333" x2="72833" y2="16000"/>
                              <a14:foregroundMark x1="70583" y1="18167" x2="67917" y2="21667"/>
                              <a14:foregroundMark x1="69083" y1="23833" x2="73500" y2="26167"/>
                              <a14:foregroundMark x1="67500" y1="21500" x2="67750" y2="19833"/>
                              <a14:foregroundMark x1="77083" y1="16083" x2="82000" y2="18167"/>
                              <a14:foregroundMark x1="82000" y1="17833" x2="84667" y2="20667"/>
                              <a14:foregroundMark x1="80417" y1="17417" x2="84417" y2="20667"/>
                              <a14:foregroundMark x1="82750" y1="18417" x2="85000" y2="21500"/>
                              <a14:foregroundMark x1="84833" y1="22000" x2="81750" y2="25333"/>
                              <a14:foregroundMark x1="79833" y1="25583" x2="83417" y2="23917"/>
                              <a14:foregroundMark x1="83167" y1="17833" x2="85833" y2="20250"/>
                              <a14:foregroundMark x1="80750" y1="28000" x2="87083" y2="29333"/>
                              <a14:foregroundMark x1="87500" y1="30167" x2="91083" y2="36250"/>
                              <a14:foregroundMark x1="89667" y1="34583" x2="87500" y2="38167"/>
                              <a14:foregroundMark x1="89667" y1="33333" x2="89000" y2="30417"/>
                              <a14:foregroundMark x1="69667" y1="34583" x2="75667" y2="39250"/>
                              <a14:foregroundMark x1="70500" y1="35417" x2="72500" y2="37417"/>
                              <a14:foregroundMark x1="72917" y1="37917" x2="77000" y2="38500"/>
                              <a14:foregroundMark x1="72500" y1="37833" x2="78250" y2="40417"/>
                              <a14:foregroundMark x1="76500" y1="40000" x2="79167" y2="40250"/>
                              <a14:foregroundMark x1="79500" y1="40250" x2="80083" y2="42417"/>
                              <a14:foregroundMark x1="80583" y1="42917" x2="81250" y2="40417"/>
                              <a14:foregroundMark x1="81417" y1="40250" x2="87083" y2="39083"/>
                              <a14:foregroundMark x1="69000" y1="18833" x2="71500" y2="17917"/>
                              <a14:foregroundMark x1="72417" y1="17583" x2="76000" y2="16167"/>
                              <a14:foregroundMark x1="23167" y1="22583" x2="26333" y2="24000"/>
                              <a14:foregroundMark x1="80083" y1="17000" x2="83000" y2="18417"/>
                              <a14:backgroundMark x1="17417" y1="53250" x2="76000" y2="66417"/>
                              <a14:backgroundMark x1="45250" y1="41583" x2="54917" y2="48417"/>
                              <a14:backgroundMark x1="54917" y1="48417" x2="49917" y2="35917"/>
                              <a14:backgroundMark x1="49917" y1="35917" x2="48583" y2="37333"/>
                              <a14:backgroundMark x1="48333" y1="37833" x2="48333" y2="38250"/>
                              <a14:backgroundMark x1="48333" y1="38500" x2="48333" y2="39000"/>
                              <a14:backgroundMark x1="51667" y1="34250" x2="53917" y2="39917"/>
                              <a14:backgroundMark x1="54167" y1="34500" x2="51583" y2="44250"/>
                              <a14:backgroundMark x1="51583" y1="44250" x2="51000" y2="44750"/>
                              <a14:backgroundMark x1="54583" y1="41000" x2="50583" y2="42583"/>
                              <a14:backgroundMark x1="53333" y1="38250" x2="53583" y2="43500"/>
                              <a14:backgroundMark x1="46917" y1="44167" x2="49583" y2="53500"/>
                              <a14:backgroundMark x1="49583" y1="53500" x2="55833" y2="45583"/>
                              <a14:backgroundMark x1="55833" y1="45583" x2="52417" y2="35500"/>
                              <a14:backgroundMark x1="52417" y1="35500" x2="48833" y2="34333"/>
                              <a14:backgroundMark x1="48917" y1="34500" x2="48333" y2="33083"/>
                              <a14:backgroundMark x1="46417" y1="44083" x2="42500" y2="45000"/>
                              <a14:backgroundMark x1="41917" y1="44583" x2="39667" y2="45417"/>
                              <a14:backgroundMark x1="40250" y1="44917" x2="37250" y2="47167"/>
                              <a14:backgroundMark x1="39750" y1="46917" x2="46167" y2="46833"/>
                              <a14:backgroundMark x1="57417" y1="45750" x2="55250" y2="49167"/>
                              <a14:backgroundMark x1="57500" y1="49333" x2="59750" y2="46667"/>
                              <a14:backgroundMark x1="61083" y1="48500" x2="59750" y2="45417"/>
                              <a14:backgroundMark x1="60833" y1="46833" x2="56667" y2="42583"/>
                              <a14:backgroundMark x1="54500" y1="40750" x2="60250" y2="44833"/>
                              <a14:backgroundMark x1="50750" y1="32083" x2="53417" y2="33750"/>
                              <a14:backgroundMark x1="51750" y1="32250" x2="50833" y2="31833"/>
                              <a14:backgroundMark x1="50417" y1="32250" x2="49167" y2="32750"/>
                              <a14:backgroundMark x1="48583" y1="53500" x2="58167" y2="53167"/>
                              <a14:backgroundMark x1="57500" y1="49417" x2="58417" y2="53833"/>
                              <a14:backgroundMark x1="25500" y1="45583" x2="22833" y2="46583"/>
                              <a14:backgroundMark x1="24583" y1="45417" x2="21667" y2="48750"/>
                              <a14:backgroundMark x1="25333" y1="46083" x2="21417" y2="47833"/>
                              <a14:backgroundMark x1="21583" y1="45583" x2="21833" y2="52083"/>
                              <a14:backgroundMark x1="21583" y1="45667" x2="21333" y2="49417"/>
                              <a14:backgroundMark x1="21500" y1="45667" x2="20917" y2="49500"/>
                              <a14:backgroundMark x1="20750" y1="45500" x2="20583" y2="48417"/>
                              <a14:backgroundMark x1="17667" y1="54333" x2="16500" y2="54417"/>
                              <a14:backgroundMark x1="15750" y1="54667" x2="16000" y2="54667"/>
                              <a14:backgroundMark x1="15750" y1="55000" x2="19667" y2="68000"/>
                              <a14:backgroundMark x1="21083" y1="55083" x2="20750" y2="57750"/>
                              <a14:backgroundMark x1="20083" y1="58833" x2="29167" y2="61083"/>
                              <a14:backgroundMark x1="29083" y1="58500" x2="24417" y2="58250"/>
                              <a14:backgroundMark x1="22250" y1="66583" x2="30417" y2="68500"/>
                              <a14:backgroundMark x1="30167" y1="66333" x2="24417" y2="64500"/>
                              <a14:backgroundMark x1="19250" y1="68167" x2="26917" y2="68750"/>
                              <a14:backgroundMark x1="26917" y1="69500" x2="27250" y2="73667"/>
                              <a14:backgroundMark x1="19417" y1="69417" x2="21583" y2="70083"/>
                              <a14:backgroundMark x1="20750" y1="69917" x2="20667" y2="73000"/>
                              <a14:backgroundMark x1="19667" y1="77333" x2="20083" y2="72583"/>
                              <a14:backgroundMark x1="27917" y1="78583" x2="26333" y2="73250"/>
                              <a14:backgroundMark x1="28250" y1="75250" x2="29750" y2="74917"/>
                              <a14:backgroundMark x1="29583" y1="74167" x2="30500" y2="74583"/>
                              <a14:backgroundMark x1="33167" y1="76500" x2="30167" y2="76750"/>
                              <a14:backgroundMark x1="31917" y1="76333" x2="29917" y2="76333"/>
                              <a14:backgroundMark x1="33833" y1="76083" x2="30583" y2="73500"/>
                              <a14:backgroundMark x1="31833" y1="73083" x2="31833" y2="73083"/>
                              <a14:backgroundMark x1="31667" y1="73000" x2="32417" y2="67083"/>
                              <a14:backgroundMark x1="36000" y1="66417" x2="37417" y2="71833"/>
                              <a14:backgroundMark x1="37083" y1="73167" x2="38583" y2="78167"/>
                              <a14:backgroundMark x1="39917" y1="75750" x2="48667" y2="75750"/>
                              <a14:backgroundMark x1="42000" y1="65917" x2="42833" y2="69250"/>
                              <a14:backgroundMark x1="41833" y1="63833" x2="51667" y2="72750"/>
                              <a14:backgroundMark x1="51667" y1="72750" x2="50583" y2="71000"/>
                              <a14:backgroundMark x1="44667" y1="62667" x2="42583" y2="67833"/>
                              <a14:backgroundMark x1="42917" y1="62667" x2="36083" y2="64333"/>
                              <a14:backgroundMark x1="36833" y1="62417" x2="42167" y2="66250"/>
                              <a14:backgroundMark x1="37750" y1="64917" x2="42833" y2="69083"/>
                              <a14:backgroundMark x1="39083" y1="65500" x2="40833" y2="72500"/>
                              <a14:backgroundMark x1="41083" y1="67667" x2="41500" y2="75917"/>
                              <a14:backgroundMark x1="42833" y1="69417" x2="47750" y2="76083"/>
                              <a14:backgroundMark x1="46917" y1="65750" x2="55500" y2="62833"/>
                              <a14:backgroundMark x1="47750" y1="66250" x2="50333" y2="66833"/>
                              <a14:backgroundMark x1="48583" y1="67083" x2="49667" y2="71250"/>
                              <a14:backgroundMark x1="49167" y1="69083" x2="53333" y2="69917"/>
                              <a14:backgroundMark x1="51500" y1="69917" x2="53083" y2="75167"/>
                              <a14:backgroundMark x1="50667" y1="66917" x2="53167" y2="66333"/>
                              <a14:backgroundMark x1="57917" y1="59833" x2="55917" y2="60167"/>
                              <a14:backgroundMark x1="53917" y1="56833" x2="54750" y2="59917"/>
                              <a14:backgroundMark x1="50000" y1="57917" x2="48083" y2="59167"/>
                              <a14:backgroundMark x1="47667" y1="59333" x2="45833" y2="60167"/>
                              <a14:backgroundMark x1="45583" y1="58250" x2="44417" y2="60500"/>
                              <a14:backgroundMark x1="44167" y1="57750" x2="48583" y2="56833"/>
                              <a14:backgroundMark x1="50250" y1="57500" x2="44500" y2="56833"/>
                              <a14:backgroundMark x1="43750" y1="55333" x2="42833" y2="57250"/>
                              <a14:backgroundMark x1="37750" y1="52417" x2="39917" y2="55750"/>
                              <a14:backgroundMark x1="28000" y1="52917" x2="30500" y2="53250"/>
                              <a14:backgroundMark x1="42167" y1="52917" x2="43417" y2="53667"/>
                              <a14:backgroundMark x1="57417" y1="56833" x2="63667" y2="58000"/>
                              <a14:backgroundMark x1="63917" y1="57333" x2="70500" y2="59000"/>
                              <a14:backgroundMark x1="78000" y1="56583" x2="75667" y2="59667"/>
                              <a14:backgroundMark x1="76583" y1="49250" x2="76417" y2="53750"/>
                              <a14:backgroundMark x1="77000" y1="47667" x2="78750" y2="47667"/>
                              <a14:backgroundMark x1="78333" y1="49583" x2="81167" y2="54083"/>
                              <a14:backgroundMark x1="79750" y1="47667" x2="83333" y2="53333"/>
                              <a14:backgroundMark x1="82083" y1="52667" x2="80083" y2="58333"/>
                              <a14:backgroundMark x1="81333" y1="58167" x2="82833" y2="61000"/>
                              <a14:backgroundMark x1="79417" y1="61583" x2="87167" y2="60750"/>
                              <a14:backgroundMark x1="85917" y1="61583" x2="85167" y2="73250"/>
                              <a14:backgroundMark x1="83833" y1="72500" x2="83500" y2="78667"/>
                              <a14:backgroundMark x1="82083" y1="74917" x2="63750" y2="76250"/>
                              <a14:backgroundMark x1="72167" y1="73750" x2="73500" y2="71583"/>
                              <a14:backgroundMark x1="74167" y1="72167" x2="71000" y2="74083"/>
                              <a14:backgroundMark x1="72000" y1="68250" x2="71333" y2="71417"/>
                              <a14:backgroundMark x1="61083" y1="66667" x2="62167" y2="72667"/>
                              <a14:backgroundMark x1="59583" y1="68000" x2="59750" y2="70667"/>
                              <a14:backgroundMark x1="58917" y1="67667" x2="60083" y2="72250"/>
                              <a14:backgroundMark x1="59250" y1="71167" x2="59750" y2="76417"/>
                              <a14:backgroundMark x1="58833" y1="71000" x2="58833" y2="74417"/>
                              <a14:backgroundMark x1="58417" y1="71000" x2="59417" y2="77667"/>
                              <a14:backgroundMark x1="61250" y1="76333" x2="60833" y2="80250"/>
                              <a14:backgroundMark x1="58583" y1="77250" x2="58917" y2="79750"/>
                              <a14:backgroundMark x1="51917" y1="75667" x2="52750" y2="82250"/>
                              <a14:backgroundMark x1="47167" y1="77000" x2="48333" y2="81750"/>
                              <a14:backgroundMark x1="48417" y1="76333" x2="49917" y2="82083"/>
                              <a14:backgroundMark x1="47750" y1="76833" x2="49500" y2="83583"/>
                              <a14:backgroundMark x1="48417" y1="81917" x2="48500" y2="82750"/>
                              <a14:backgroundMark x1="48083" y1="82167" x2="48667" y2="83917"/>
                              <a14:backgroundMark x1="50833" y1="82167" x2="51083" y2="84833"/>
                              <a14:backgroundMark x1="38417" y1="78250" x2="38417" y2="83583"/>
                              <a14:backgroundMark x1="37583" y1="83333" x2="37500" y2="85750"/>
                              <a14:backgroundMark x1="74750" y1="76250" x2="75000" y2="81167"/>
                              <a14:backgroundMark x1="76167" y1="75750" x2="76167" y2="80417"/>
                              <a14:backgroundMark x1="77250" y1="76750" x2="77167" y2="79833"/>
                              <a14:backgroundMark x1="74333" y1="81167" x2="74333" y2="84667"/>
                              <a14:backgroundMark x1="76833" y1="80000" x2="76833" y2="83000"/>
                              <a14:backgroundMark x1="77583" y1="76333" x2="77583" y2="78000"/>
                              <a14:backgroundMark x1="83500" y1="78833" x2="84333" y2="83583"/>
                              <a14:backgroundMark x1="69417" y1="76083" x2="67750" y2="78417"/>
                              <a14:backgroundMark x1="67750" y1="77917" x2="71333" y2="78083"/>
                              <a14:backgroundMark x1="71833" y1="78750" x2="72417" y2="78750"/>
                              <a14:backgroundMark x1="69667" y1="78417" x2="65667" y2="81167"/>
                              <a14:backgroundMark x1="67917" y1="79583" x2="66083" y2="81083"/>
                              <a14:backgroundMark x1="63917" y1="50417" x2="62250" y2="52917"/>
                              <a14:backgroundMark x1="64083" y1="50250" x2="64500" y2="54000"/>
                              <a14:backgroundMark x1="67000" y1="47583" x2="66917" y2="51500"/>
                              <a14:backgroundMark x1="67250" y1="48250" x2="71583" y2="48667"/>
                              <a14:backgroundMark x1="72667" y1="48500" x2="72833" y2="50167"/>
                              <a14:backgroundMark x1="71417" y1="49250" x2="69333" y2="53833"/>
                              <a14:backgroundMark x1="68083" y1="50083" x2="67750" y2="53417"/>
                              <a14:backgroundMark x1="73667" y1="49833" x2="71000" y2="47667"/>
                              <a14:backgroundMark x1="66500" y1="41583" x2="66667" y2="45167"/>
                              <a14:backgroundMark x1="66333" y1="45417" x2="67500" y2="47167"/>
                              <a14:backgroundMark x1="68667" y1="45833" x2="69000" y2="44917"/>
                              <a14:backgroundMark x1="69667" y1="43167" x2="70750" y2="45667"/>
                              <a14:backgroundMark x1="72250" y1="43750" x2="72833" y2="43833"/>
                              <a14:backgroundMark x1="74083" y1="43250" x2="71917" y2="4491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74875" y="2188324"/>
                  <a:ext cx="4951332" cy="4951332"/>
                </a:xfrm>
                <a:prstGeom prst="rect">
                  <a:avLst/>
                </a:prstGeom>
              </p:spPr>
            </p:pic>
          </p:grpSp>
          <p:grpSp>
            <p:nvGrpSpPr>
              <p:cNvPr id="67" name="グループ化 66">
                <a:extLst>
                  <a:ext uri="{FF2B5EF4-FFF2-40B4-BE49-F238E27FC236}">
                    <a16:creationId xmlns:a16="http://schemas.microsoft.com/office/drawing/2014/main" id="{4E5E7854-FF70-0618-D6BC-CF74C98C78D8}"/>
                  </a:ext>
                </a:extLst>
              </p:cNvPr>
              <p:cNvGrpSpPr/>
              <p:nvPr/>
            </p:nvGrpSpPr>
            <p:grpSpPr>
              <a:xfrm>
                <a:off x="8990110" y="1667778"/>
                <a:ext cx="2315221" cy="1195466"/>
                <a:chOff x="8545068" y="1772063"/>
                <a:chExt cx="2315221" cy="1195466"/>
              </a:xfrm>
            </p:grpSpPr>
            <p:pic>
              <p:nvPicPr>
                <p:cNvPr id="63" name="図 62" descr="テキスト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CA8FECAA-AF65-E77F-DF1D-2B10083AD7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duotone>
                    <a:prstClr val="black"/>
                    <a:schemeClr val="accent6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216" r="63319"/>
                <a:stretch/>
              </p:blipFill>
              <p:spPr>
                <a:xfrm>
                  <a:off x="8545068" y="1995922"/>
                  <a:ext cx="1744312" cy="971607"/>
                </a:xfrm>
                <a:prstGeom prst="rect">
                  <a:avLst/>
                </a:prstGeom>
              </p:spPr>
            </p:pic>
            <p:sp>
              <p:nvSpPr>
                <p:cNvPr id="60" name="テキスト ボックス 59">
                  <a:extLst>
                    <a:ext uri="{FF2B5EF4-FFF2-40B4-BE49-F238E27FC236}">
                      <a16:creationId xmlns:a16="http://schemas.microsoft.com/office/drawing/2014/main" id="{96184E6C-A62A-43E3-8C57-EFF1A22393CA}"/>
                    </a:ext>
                  </a:extLst>
                </p:cNvPr>
                <p:cNvSpPr txBox="1"/>
                <p:nvPr/>
              </p:nvSpPr>
              <p:spPr>
                <a:xfrm>
                  <a:off x="8949621" y="1772063"/>
                  <a:ext cx="1910668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ja-JP" altLang="en-US" sz="4000" dirty="0">
                      <a:solidFill>
                        <a:schemeClr val="tx1"/>
                      </a:solidFill>
                      <a:latin typeface="BIZ UDゴシック" panose="020B0400000000000000" pitchFamily="49" charset="-128"/>
                      <a:ea typeface="BIZ UDゴシック" panose="020B0400000000000000" pitchFamily="49" charset="-128"/>
                    </a:rPr>
                    <a:t>発信</a:t>
                  </a:r>
                  <a:endParaRPr lang="ja-JP" altLang="en-US" sz="4000" dirty="0"/>
                </a:p>
              </p:txBody>
            </p:sp>
          </p:grpSp>
        </p:grpSp>
        <p:grpSp>
          <p:nvGrpSpPr>
            <p:cNvPr id="75" name="グループ化 74">
              <a:extLst>
                <a:ext uri="{FF2B5EF4-FFF2-40B4-BE49-F238E27FC236}">
                  <a16:creationId xmlns:a16="http://schemas.microsoft.com/office/drawing/2014/main" id="{A7D99018-62C0-892D-12A6-CF264B161D25}"/>
                </a:ext>
              </a:extLst>
            </p:cNvPr>
            <p:cNvGrpSpPr/>
            <p:nvPr/>
          </p:nvGrpSpPr>
          <p:grpSpPr>
            <a:xfrm>
              <a:off x="-302264" y="1613171"/>
              <a:ext cx="4404470" cy="5217104"/>
              <a:chOff x="-302264" y="1613171"/>
              <a:chExt cx="4404470" cy="5217104"/>
            </a:xfrm>
          </p:grpSpPr>
          <p:grpSp>
            <p:nvGrpSpPr>
              <p:cNvPr id="69" name="グループ化 68">
                <a:extLst>
                  <a:ext uri="{FF2B5EF4-FFF2-40B4-BE49-F238E27FC236}">
                    <a16:creationId xmlns:a16="http://schemas.microsoft.com/office/drawing/2014/main" id="{267D75C9-F7DD-0662-FDDE-BB3FC76808B9}"/>
                  </a:ext>
                </a:extLst>
              </p:cNvPr>
              <p:cNvGrpSpPr/>
              <p:nvPr/>
            </p:nvGrpSpPr>
            <p:grpSpPr>
              <a:xfrm>
                <a:off x="-94321" y="1613171"/>
                <a:ext cx="4196527" cy="1605276"/>
                <a:chOff x="-94656" y="1651167"/>
                <a:chExt cx="4196527" cy="1605276"/>
              </a:xfrm>
            </p:grpSpPr>
            <p:pic>
              <p:nvPicPr>
                <p:cNvPr id="65" name="図 64" descr="テキスト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788E4F5C-C010-B7B1-BFEE-F27C23CC1D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duotone>
                    <a:prstClr val="black"/>
                    <a:schemeClr val="accent6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216" r="63319"/>
                <a:stretch/>
              </p:blipFill>
              <p:spPr>
                <a:xfrm>
                  <a:off x="703815" y="1651167"/>
                  <a:ext cx="3284183" cy="1605276"/>
                </a:xfrm>
                <a:prstGeom prst="rect">
                  <a:avLst/>
                </a:prstGeom>
              </p:spPr>
            </p:pic>
            <p:pic>
              <p:nvPicPr>
                <p:cNvPr id="66" name="図 65" descr="テキスト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9700D4DD-5006-859F-D47A-E7205D54C6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duotone>
                    <a:prstClr val="black"/>
                    <a:schemeClr val="accent6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5216" r="63319"/>
                <a:stretch/>
              </p:blipFill>
              <p:spPr>
                <a:xfrm>
                  <a:off x="-94656" y="1839027"/>
                  <a:ext cx="3284183" cy="1128502"/>
                </a:xfrm>
                <a:prstGeom prst="rect">
                  <a:avLst/>
                </a:prstGeom>
              </p:spPr>
            </p:pic>
            <p:sp>
              <p:nvSpPr>
                <p:cNvPr id="59" name="テキスト ボックス 58">
                  <a:extLst>
                    <a:ext uri="{FF2B5EF4-FFF2-40B4-BE49-F238E27FC236}">
                      <a16:creationId xmlns:a16="http://schemas.microsoft.com/office/drawing/2014/main" id="{FB9DCEC4-F08F-A449-F608-AC53F5C1C48E}"/>
                    </a:ext>
                  </a:extLst>
                </p:cNvPr>
                <p:cNvSpPr txBox="1"/>
                <p:nvPr/>
              </p:nvSpPr>
              <p:spPr>
                <a:xfrm>
                  <a:off x="624287" y="1772063"/>
                  <a:ext cx="3477584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ja-JP" altLang="en-US" sz="3600" dirty="0">
                      <a:solidFill>
                        <a:schemeClr val="tx1"/>
                      </a:solidFill>
                      <a:latin typeface="BIZ UDゴシック" panose="020B0400000000000000" pitchFamily="49" charset="-128"/>
                      <a:ea typeface="BIZ UDゴシック" panose="020B0400000000000000" pitchFamily="49" charset="-128"/>
                    </a:rPr>
                    <a:t>やりたいこと</a:t>
                  </a:r>
                  <a:endParaRPr lang="ja-JP" altLang="en-US" sz="3600" dirty="0"/>
                </a:p>
              </p:txBody>
            </p:sp>
          </p:grpSp>
          <p:grpSp>
            <p:nvGrpSpPr>
              <p:cNvPr id="72" name="グループ化 71">
                <a:extLst>
                  <a:ext uri="{FF2B5EF4-FFF2-40B4-BE49-F238E27FC236}">
                    <a16:creationId xmlns:a16="http://schemas.microsoft.com/office/drawing/2014/main" id="{C87C57E7-1A1F-54E3-5CBE-81CB37FD5E3A}"/>
                  </a:ext>
                </a:extLst>
              </p:cNvPr>
              <p:cNvGrpSpPr/>
              <p:nvPr/>
            </p:nvGrpSpPr>
            <p:grpSpPr>
              <a:xfrm>
                <a:off x="-302264" y="2096370"/>
                <a:ext cx="3652231" cy="4733905"/>
                <a:chOff x="-302264" y="2096370"/>
                <a:chExt cx="3652231" cy="4733905"/>
              </a:xfrm>
            </p:grpSpPr>
            <p:grpSp>
              <p:nvGrpSpPr>
                <p:cNvPr id="56" name="グループ化 55">
                  <a:extLst>
                    <a:ext uri="{FF2B5EF4-FFF2-40B4-BE49-F238E27FC236}">
                      <a16:creationId xmlns:a16="http://schemas.microsoft.com/office/drawing/2014/main" id="{32D84F30-963A-477A-A79A-2F7E97AEE01A}"/>
                    </a:ext>
                  </a:extLst>
                </p:cNvPr>
                <p:cNvGrpSpPr/>
                <p:nvPr/>
              </p:nvGrpSpPr>
              <p:grpSpPr>
                <a:xfrm>
                  <a:off x="206686" y="2882762"/>
                  <a:ext cx="3143281" cy="3947513"/>
                  <a:chOff x="4574426" y="2712247"/>
                  <a:chExt cx="3143281" cy="3947513"/>
                </a:xfrm>
              </p:grpSpPr>
              <p:pic>
                <p:nvPicPr>
                  <p:cNvPr id="14" name="図 13" descr="時計 が含まれている画像&#10;&#10;自動的に生成された説明">
                    <a:extLst>
                      <a:ext uri="{FF2B5EF4-FFF2-40B4-BE49-F238E27FC236}">
                        <a16:creationId xmlns:a16="http://schemas.microsoft.com/office/drawing/2014/main" id="{6206342E-13F1-DB67-F7F6-E71FA7A00B0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119031" y="4061084"/>
                    <a:ext cx="2598676" cy="2598676"/>
                  </a:xfrm>
                  <a:prstGeom prst="rect">
                    <a:avLst/>
                  </a:prstGeom>
                </p:spPr>
              </p:pic>
              <p:pic>
                <p:nvPicPr>
                  <p:cNvPr id="55" name="図 54" descr="図形, 円&#10;&#10;自動的に生成された説明">
                    <a:extLst>
                      <a:ext uri="{FF2B5EF4-FFF2-40B4-BE49-F238E27FC236}">
                        <a16:creationId xmlns:a16="http://schemas.microsoft.com/office/drawing/2014/main" id="{7C017F50-F415-0557-6A0A-2BEB88CB610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1741546" flipH="1">
                    <a:off x="4574426" y="2712247"/>
                    <a:ext cx="1907344" cy="204521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1" name="図 70" descr="黒い背景と白い文字のロゴ&#10;&#10;自動的に生成された説明">
                  <a:extLst>
                    <a:ext uri="{FF2B5EF4-FFF2-40B4-BE49-F238E27FC236}">
                      <a16:creationId xmlns:a16="http://schemas.microsoft.com/office/drawing/2014/main" id="{88CF4752-0CDE-06DE-4528-82529C47B9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3575" b="69919"/>
                <a:stretch/>
              </p:blipFill>
              <p:spPr>
                <a:xfrm rot="888382" flipH="1">
                  <a:off x="-302264" y="2096370"/>
                  <a:ext cx="2022264" cy="2062946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456969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ホームベース 2">
            <a:extLst>
              <a:ext uri="{FF2B5EF4-FFF2-40B4-BE49-F238E27FC236}">
                <a16:creationId xmlns:a16="http://schemas.microsoft.com/office/drawing/2014/main" id="{4E3FE88E-1BC7-FD40-AF0A-88A9337211CB}"/>
              </a:ext>
            </a:extLst>
          </p:cNvPr>
          <p:cNvSpPr/>
          <p:nvPr/>
        </p:nvSpPr>
        <p:spPr>
          <a:xfrm>
            <a:off x="6318996" y="292342"/>
            <a:ext cx="5654790" cy="432304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/>
              <a:t>アイデア出し→データ分析</a:t>
            </a:r>
          </a:p>
        </p:txBody>
      </p:sp>
      <p:sp>
        <p:nvSpPr>
          <p:cNvPr id="52" name="ホームベース 51">
            <a:extLst>
              <a:ext uri="{FF2B5EF4-FFF2-40B4-BE49-F238E27FC236}">
                <a16:creationId xmlns:a16="http://schemas.microsoft.com/office/drawing/2014/main" id="{20890DD3-2E47-274B-9519-6D41376151A0}"/>
              </a:ext>
            </a:extLst>
          </p:cNvPr>
          <p:cNvSpPr/>
          <p:nvPr/>
        </p:nvSpPr>
        <p:spPr>
          <a:xfrm>
            <a:off x="250983" y="289298"/>
            <a:ext cx="5612261" cy="432304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/>
              <a:t>データ分析→アイデア出し</a:t>
            </a:r>
            <a:endParaRPr kumimoji="1" lang="ja-JP" altLang="en-US" b="1"/>
          </a:p>
        </p:txBody>
      </p:sp>
      <p:graphicFrame>
        <p:nvGraphicFramePr>
          <p:cNvPr id="22" name="表 21"/>
          <p:cNvGraphicFramePr>
            <a:graphicFrameLocks noGrp="1"/>
          </p:cNvGraphicFramePr>
          <p:nvPr/>
        </p:nvGraphicFramePr>
        <p:xfrm>
          <a:off x="250983" y="1246909"/>
          <a:ext cx="5965259" cy="5443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4470">
                  <a:extLst>
                    <a:ext uri="{9D8B030D-6E8A-4147-A177-3AD203B41FA5}">
                      <a16:colId xmlns:a16="http://schemas.microsoft.com/office/drawing/2014/main" val="1907677904"/>
                    </a:ext>
                  </a:extLst>
                </a:gridCol>
                <a:gridCol w="5370789">
                  <a:extLst>
                    <a:ext uri="{9D8B030D-6E8A-4147-A177-3AD203B41FA5}">
                      <a16:colId xmlns:a16="http://schemas.microsoft.com/office/drawing/2014/main" val="815959491"/>
                    </a:ext>
                  </a:extLst>
                </a:gridCol>
              </a:tblGrid>
              <a:tr h="156322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データを見て</a:t>
                      </a:r>
                      <a:endParaRPr kumimoji="1" lang="en-US" altLang="ja-JP" sz="1100" b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気づいたこと</a:t>
                      </a:r>
                    </a:p>
                  </a:txBody>
                  <a:tcPr marL="0" marR="0" marT="0" marB="0" vert="eaVert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ja-JP" altLang="en-US" sz="1200" b="0">
                          <a:solidFill>
                            <a:schemeClr val="tx1"/>
                          </a:solidFill>
                        </a:rPr>
                        <a:t>学生マンションの良いところ：学校から近い、セキュリティがしっかりしている</a:t>
                      </a:r>
                      <a:br>
                        <a:rPr lang="ja-JP" altLang="en-US" sz="1200" b="0" dirty="0">
                          <a:solidFill>
                            <a:srgbClr val="000000"/>
                          </a:solidFill>
                        </a:rPr>
                      </a:br>
                      <a:r>
                        <a:rPr lang="ja-JP" altLang="en-US" sz="1200" b="0">
                          <a:solidFill>
                            <a:schemeClr val="tx1"/>
                          </a:solidFill>
                        </a:rPr>
                        <a:t>学生マンションの悪いところ：部屋が狭い、騒音問題、知人を呼べない</a:t>
                      </a:r>
                      <a:br>
                        <a:rPr lang="ja-JP" altLang="en-US" sz="1200" b="0" dirty="0">
                          <a:solidFill>
                            <a:srgbClr val="000000"/>
                          </a:solidFill>
                        </a:rPr>
                      </a:br>
                      <a:r>
                        <a:rPr lang="ja-JP" altLang="en-US" sz="1200" b="0">
                          <a:solidFill>
                            <a:schemeClr val="tx1"/>
                          </a:solidFill>
                        </a:rPr>
                        <a:t>学生マンション以外の良いところ：金銭面の負担が少ない</a:t>
                      </a:r>
                      <a:br>
                        <a:rPr lang="ja-JP" altLang="en-US" sz="1200" b="0" dirty="0">
                          <a:solidFill>
                            <a:srgbClr val="000000"/>
                          </a:solidFill>
                        </a:rPr>
                      </a:br>
                      <a:r>
                        <a:rPr lang="ja-JP" altLang="en-US" sz="1200" b="0">
                          <a:solidFill>
                            <a:schemeClr val="tx1"/>
                          </a:solidFill>
                        </a:rPr>
                        <a:t>学生マンション以外の悪いところ：通学に時間がかかる（実家）</a:t>
                      </a:r>
                      <a:br>
                        <a:rPr lang="ja-JP" altLang="en-US" sz="1200" b="0" dirty="0">
                          <a:solidFill>
                            <a:srgbClr val="000000"/>
                          </a:solidFill>
                        </a:rPr>
                      </a:br>
                      <a:r>
                        <a:rPr lang="ja-JP" sz="1600" b="0" i="0" u="none" strike="noStrike" noProof="0">
                          <a:solidFill>
                            <a:schemeClr val="tx1"/>
                          </a:solidFill>
                          <a:latin typeface="游ゴシック"/>
                          <a:ea typeface="游ゴシック"/>
                        </a:rPr>
                        <a:t>（現在収集中により変動する可能性がある）</a:t>
                      </a:r>
                      <a:endParaRPr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231687"/>
                  </a:ext>
                </a:extLst>
              </a:tr>
              <a:tr h="107289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データ分析の</a:t>
                      </a:r>
                      <a:endParaRPr kumimoji="1" lang="en-US" altLang="ja-JP" sz="1100" b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方針</a:t>
                      </a:r>
                    </a:p>
                  </a:txBody>
                  <a:tcPr marL="0" marR="0" marT="0" marB="0" vert="eaVert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err="1">
                          <a:solidFill>
                            <a:schemeClr val="tx1"/>
                          </a:solidFill>
                        </a:rPr>
                        <a:t>学生マンションに住んでいる人の割合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ja-JP" sz="1600" err="1">
                          <a:solidFill>
                            <a:schemeClr val="tx1"/>
                          </a:solidFill>
                        </a:rPr>
                        <a:t>住んでいる人の生の声を聞くため</a:t>
                      </a:r>
                      <a:endParaRPr lang="en-US" altLang="ja-JP" sz="160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ja-JP" sz="1600" err="1">
                          <a:solidFill>
                            <a:schemeClr val="tx1"/>
                          </a:solidFill>
                        </a:rPr>
                        <a:t>住んでいない人はなぜ学生マンションを選ばないのか</a:t>
                      </a:r>
                      <a:endParaRPr lang="en-US" altLang="ja-JP" sz="16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898289"/>
                  </a:ext>
                </a:extLst>
              </a:tr>
              <a:tr h="102533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分析方針の</a:t>
                      </a:r>
                      <a:endParaRPr kumimoji="1" lang="en-US" altLang="ja-JP" sz="1100" b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理由・背景</a:t>
                      </a:r>
                    </a:p>
                  </a:txBody>
                  <a:tcPr marL="0" marR="0" marT="0" marB="0" vert="eaVert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ja-JP" altLang="en-US" sz="1600">
                          <a:solidFill>
                            <a:schemeClr val="tx1"/>
                          </a:solidFill>
                        </a:rPr>
                        <a:t>データがなかったから</a:t>
                      </a:r>
                      <a:br>
                        <a:rPr lang="ja-JP" altLang="en-US" sz="1600" dirty="0">
                          <a:solidFill>
                            <a:srgbClr val="000000"/>
                          </a:solidFill>
                        </a:rPr>
                      </a:br>
                      <a:r>
                        <a:rPr lang="ja-JP" altLang="en-US" sz="1600">
                          <a:solidFill>
                            <a:schemeClr val="tx1"/>
                          </a:solidFill>
                        </a:rPr>
                        <a:t>（学生の生の声が書いているサイトがなかったから）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571401"/>
                  </a:ext>
                </a:extLst>
              </a:tr>
              <a:tr h="95810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行った分析</a:t>
                      </a:r>
                    </a:p>
                  </a:txBody>
                  <a:tcPr marL="0" marR="0" marT="0" marB="0" vert="eaVert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 dirty="0">
                          <a:solidFill>
                            <a:schemeClr val="tx1"/>
                          </a:solidFill>
                        </a:rPr>
                        <a:t>アンケート</a:t>
                      </a:r>
                      <a:br>
                        <a:rPr lang="en-US" altLang="ja-JP" sz="1600" dirty="0">
                          <a:solidFill>
                            <a:schemeClr val="tx1"/>
                          </a:solidFill>
                        </a:rPr>
                      </a:br>
                      <a:r>
                        <a:rPr lang="ja-JP" altLang="en-US" sz="1600" dirty="0">
                          <a:solidFill>
                            <a:schemeClr val="tx1"/>
                          </a:solidFill>
                        </a:rPr>
                        <a:t>（ここでのデータというのは私達独自で行ったアンケート調査になります）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564139"/>
                  </a:ext>
                </a:extLst>
              </a:tr>
              <a:tr h="82363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分析で</a:t>
                      </a:r>
                      <a:endParaRPr kumimoji="1" lang="en-US" altLang="ja-JP" sz="1100" b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得られた</a:t>
                      </a:r>
                      <a:endParaRPr kumimoji="1" lang="en-US" altLang="ja-JP" sz="1100" b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示唆</a:t>
                      </a:r>
                    </a:p>
                  </a:txBody>
                  <a:tcPr marL="0" marR="0" marT="0" marB="0" vert="eaVert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ja-JP" altLang="en-US" sz="1600" dirty="0">
                          <a:solidFill>
                            <a:srgbClr val="000000"/>
                          </a:solidFill>
                        </a:rPr>
                        <a:t>学生マンションに住んでいる人の割合、</a:t>
                      </a:r>
                      <a:br>
                        <a:rPr lang="ja-JP" altLang="en-US" sz="1600" dirty="0">
                          <a:solidFill>
                            <a:srgbClr val="000000"/>
                          </a:solidFill>
                        </a:rPr>
                      </a:br>
                      <a:r>
                        <a:rPr lang="ja-JP" altLang="en-US" sz="1600" dirty="0">
                          <a:solidFill>
                            <a:schemeClr val="tx1"/>
                          </a:solidFill>
                        </a:rPr>
                        <a:t>学生がどう思っていたのか知れた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341487"/>
                  </a:ext>
                </a:extLst>
              </a:tr>
            </a:tbl>
          </a:graphicData>
        </a:graphic>
      </p:graphicFrame>
      <p:graphicFrame>
        <p:nvGraphicFramePr>
          <p:cNvPr id="24" name="表 23"/>
          <p:cNvGraphicFramePr>
            <a:graphicFrameLocks noGrp="1"/>
          </p:cNvGraphicFramePr>
          <p:nvPr/>
        </p:nvGraphicFramePr>
        <p:xfrm>
          <a:off x="6320117" y="1243852"/>
          <a:ext cx="5612260" cy="536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291">
                  <a:extLst>
                    <a:ext uri="{9D8B030D-6E8A-4147-A177-3AD203B41FA5}">
                      <a16:colId xmlns:a16="http://schemas.microsoft.com/office/drawing/2014/main" val="1907677904"/>
                    </a:ext>
                  </a:extLst>
                </a:gridCol>
                <a:gridCol w="5052969">
                  <a:extLst>
                    <a:ext uri="{9D8B030D-6E8A-4147-A177-3AD203B41FA5}">
                      <a16:colId xmlns:a16="http://schemas.microsoft.com/office/drawing/2014/main" val="815959491"/>
                    </a:ext>
                  </a:extLst>
                </a:gridCol>
              </a:tblGrid>
              <a:tr h="107289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検証したい</a:t>
                      </a:r>
                      <a:endParaRPr kumimoji="1" lang="en-US" altLang="ja-JP" sz="1100" b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仮説</a:t>
                      </a:r>
                    </a:p>
                  </a:txBody>
                  <a:tcPr marL="0" marR="0" marT="0" marB="0" vert="eaVert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 b="0">
                          <a:solidFill>
                            <a:schemeClr val="tx1"/>
                          </a:solidFill>
                        </a:rPr>
                        <a:t>学生が求めている理想の学生マンションは、私たちが考えていることと合致しているか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231687"/>
                  </a:ext>
                </a:extLst>
              </a:tr>
              <a:tr h="107289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検証対象となる</a:t>
                      </a:r>
                      <a:endParaRPr kumimoji="1" lang="en-US" altLang="ja-JP" sz="1100" b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データ</a:t>
                      </a:r>
                    </a:p>
                  </a:txBody>
                  <a:tcPr marL="0" marR="0" marT="0" marB="0" vert="eaVert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dirty="0" err="1">
                          <a:solidFill>
                            <a:schemeClr val="tx1"/>
                          </a:solidFill>
                        </a:rPr>
                        <a:t>学生（今回の検証対象はTECH.C.福岡の学生</a:t>
                      </a:r>
                      <a:r>
                        <a:rPr lang="en-US" altLang="ja-JP" sz="1600" dirty="0">
                          <a:solidFill>
                            <a:schemeClr val="tx1"/>
                          </a:solidFill>
                        </a:rPr>
                        <a:t>）</a:t>
                      </a:r>
                      <a:endParaRPr lang="en-US" altLang="ja-JP" sz="1200" dirty="0" err="1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898289"/>
                  </a:ext>
                </a:extLst>
              </a:tr>
              <a:tr h="10728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検証方法</a:t>
                      </a:r>
                      <a:endParaRPr kumimoji="1" lang="en-US" altLang="ja-JP" sz="1100" b="1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分析方法</a:t>
                      </a:r>
                    </a:p>
                  </a:txBody>
                  <a:tcPr marL="0" marR="0" marT="0" marB="0" vert="eaVert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ja-JP" sz="1600" b="0" i="0" u="none" strike="noStrike" noProof="0">
                          <a:solidFill>
                            <a:schemeClr val="tx1"/>
                          </a:solidFill>
                          <a:latin typeface="游ゴシック"/>
                          <a:ea typeface="游ゴシック"/>
                        </a:rPr>
                        <a:t>アンケート（ここでのデータというのは私達独自で行ったアンケート調査になります）</a:t>
                      </a:r>
                      <a:endParaRPr lang="ja-JP" altLang="en-US" sz="16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571401"/>
                  </a:ext>
                </a:extLst>
              </a:tr>
              <a:tr h="107289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仮説の有効性</a:t>
                      </a:r>
                      <a:endParaRPr kumimoji="1" lang="en-US" altLang="ja-JP" sz="1100" b="1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（検証の結果）</a:t>
                      </a:r>
                      <a:endParaRPr kumimoji="1" lang="en-US" altLang="ja-JP" sz="11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vert="eaVert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br>
                        <a:rPr lang="ja-JP" altLang="en-US" sz="1600" dirty="0">
                          <a:solidFill>
                            <a:srgbClr val="000000"/>
                          </a:solidFill>
                        </a:rPr>
                      </a:br>
                      <a:r>
                        <a:rPr lang="ja-JP" altLang="en-US" sz="1600">
                          <a:solidFill>
                            <a:schemeClr val="tx1"/>
                          </a:solidFill>
                        </a:rPr>
                        <a:t>有効性はある</a:t>
                      </a:r>
                      <a:br>
                        <a:rPr lang="ja-JP" altLang="en-US" sz="1600" dirty="0">
                          <a:solidFill>
                            <a:srgbClr val="000000"/>
                          </a:solidFill>
                        </a:rPr>
                      </a:br>
                      <a:r>
                        <a:rPr lang="ja-JP" altLang="en-US" sz="1600">
                          <a:solidFill>
                            <a:schemeClr val="tx1"/>
                          </a:solidFill>
                        </a:rPr>
                        <a:t>実際住んでいる人の入居タイプや困りごとが知りつつあるため（現在収集中により変動する可能性がある）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564139"/>
                  </a:ext>
                </a:extLst>
              </a:tr>
              <a:tr h="107289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仮説の検証以外で得られた示唆</a:t>
                      </a:r>
                    </a:p>
                  </a:txBody>
                  <a:tcPr marL="0" marR="0" marT="0" marB="0" vert="eaVert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 dirty="0">
                          <a:solidFill>
                            <a:schemeClr val="tx1"/>
                          </a:solidFill>
                        </a:rPr>
                        <a:t>学生マンションについてよく知らない人がいる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341487"/>
                  </a:ext>
                </a:extLst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250982" y="799589"/>
            <a:ext cx="5612261" cy="36933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ja-JP" altLang="en-US" sz="1600"/>
              <a:t>分析で得られた結果をもとにアイデア出しに生かす</a:t>
            </a:r>
            <a:endParaRPr kumimoji="1" lang="ja-JP" altLang="en-US" sz="160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318995" y="799589"/>
            <a:ext cx="5612261" cy="36933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kumimoji="1" lang="ja-JP" altLang="en-US" sz="1600"/>
              <a:t>アイデアの根拠をデータに求める</a:t>
            </a:r>
          </a:p>
        </p:txBody>
      </p:sp>
    </p:spTree>
    <p:extLst>
      <p:ext uri="{BB962C8B-B14F-4D97-AF65-F5344CB8AC3E}">
        <p14:creationId xmlns:p14="http://schemas.microsoft.com/office/powerpoint/2010/main" val="782422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ホームベース 2">
            <a:extLst>
              <a:ext uri="{FF2B5EF4-FFF2-40B4-BE49-F238E27FC236}">
                <a16:creationId xmlns:a16="http://schemas.microsoft.com/office/drawing/2014/main" id="{4E3FE88E-1BC7-FD40-AF0A-88A9337211CB}"/>
              </a:ext>
            </a:extLst>
          </p:cNvPr>
          <p:cNvSpPr/>
          <p:nvPr/>
        </p:nvSpPr>
        <p:spPr>
          <a:xfrm>
            <a:off x="6318996" y="292342"/>
            <a:ext cx="5654790" cy="432304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/>
              <a:t>アイデア出し→データ分析</a:t>
            </a:r>
          </a:p>
        </p:txBody>
      </p:sp>
      <p:sp>
        <p:nvSpPr>
          <p:cNvPr id="52" name="ホームベース 51">
            <a:extLst>
              <a:ext uri="{FF2B5EF4-FFF2-40B4-BE49-F238E27FC236}">
                <a16:creationId xmlns:a16="http://schemas.microsoft.com/office/drawing/2014/main" id="{20890DD3-2E47-274B-9519-6D41376151A0}"/>
              </a:ext>
            </a:extLst>
          </p:cNvPr>
          <p:cNvSpPr/>
          <p:nvPr/>
        </p:nvSpPr>
        <p:spPr>
          <a:xfrm>
            <a:off x="250983" y="289298"/>
            <a:ext cx="5612261" cy="432304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/>
              <a:t>データ分析→アイデア出し</a:t>
            </a:r>
            <a:endParaRPr kumimoji="1" lang="ja-JP" altLang="en-US" b="1"/>
          </a:p>
        </p:txBody>
      </p:sp>
      <p:graphicFrame>
        <p:nvGraphicFramePr>
          <p:cNvPr id="22" name="表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8023914"/>
              </p:ext>
            </p:extLst>
          </p:nvPr>
        </p:nvGraphicFramePr>
        <p:xfrm>
          <a:off x="250983" y="1246909"/>
          <a:ext cx="5965259" cy="5443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4470">
                  <a:extLst>
                    <a:ext uri="{9D8B030D-6E8A-4147-A177-3AD203B41FA5}">
                      <a16:colId xmlns:a16="http://schemas.microsoft.com/office/drawing/2014/main" val="1907677904"/>
                    </a:ext>
                  </a:extLst>
                </a:gridCol>
                <a:gridCol w="5370789">
                  <a:extLst>
                    <a:ext uri="{9D8B030D-6E8A-4147-A177-3AD203B41FA5}">
                      <a16:colId xmlns:a16="http://schemas.microsoft.com/office/drawing/2014/main" val="815959491"/>
                    </a:ext>
                  </a:extLst>
                </a:gridCol>
              </a:tblGrid>
              <a:tr h="156322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データを見て</a:t>
                      </a:r>
                      <a:endParaRPr kumimoji="1" lang="en-US" altLang="ja-JP" sz="1100" b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気づいたこと</a:t>
                      </a:r>
                    </a:p>
                  </a:txBody>
                  <a:tcPr marL="0" marR="0" marT="0" marB="0" vert="eaVert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ja-JP" altLang="en-US" sz="1200" b="0">
                          <a:solidFill>
                            <a:schemeClr val="tx1"/>
                          </a:solidFill>
                        </a:rPr>
                        <a:t>学生マンションの良いところ：学校から近い、セキュリティがしっかりしている</a:t>
                      </a:r>
                      <a:br>
                        <a:rPr lang="ja-JP" altLang="en-US" sz="1200" b="0" dirty="0">
                          <a:solidFill>
                            <a:srgbClr val="000000"/>
                          </a:solidFill>
                        </a:rPr>
                      </a:br>
                      <a:r>
                        <a:rPr lang="ja-JP" altLang="en-US" sz="1200" b="0">
                          <a:solidFill>
                            <a:schemeClr val="tx1"/>
                          </a:solidFill>
                        </a:rPr>
                        <a:t>学生マンションの悪いところ：部屋が狭い、騒音問題、知人を呼べない</a:t>
                      </a:r>
                      <a:br>
                        <a:rPr lang="ja-JP" altLang="en-US" sz="1200" b="0" dirty="0">
                          <a:solidFill>
                            <a:srgbClr val="000000"/>
                          </a:solidFill>
                        </a:rPr>
                      </a:br>
                      <a:r>
                        <a:rPr lang="ja-JP" altLang="en-US" sz="1200" b="0">
                          <a:solidFill>
                            <a:schemeClr val="tx1"/>
                          </a:solidFill>
                        </a:rPr>
                        <a:t>学生マンション以外の良いところ：金銭面の負担が少ない</a:t>
                      </a:r>
                      <a:br>
                        <a:rPr lang="ja-JP" altLang="en-US" sz="1200" b="0" dirty="0">
                          <a:solidFill>
                            <a:srgbClr val="000000"/>
                          </a:solidFill>
                        </a:rPr>
                      </a:br>
                      <a:r>
                        <a:rPr lang="ja-JP" altLang="en-US" sz="1200" b="0">
                          <a:solidFill>
                            <a:schemeClr val="tx1"/>
                          </a:solidFill>
                        </a:rPr>
                        <a:t>学生マンション以外の悪いところ：通学に時間がかかる（実家）</a:t>
                      </a:r>
                      <a:br>
                        <a:rPr lang="ja-JP" altLang="en-US" sz="1200" b="0" dirty="0">
                          <a:solidFill>
                            <a:srgbClr val="000000"/>
                          </a:solidFill>
                        </a:rPr>
                      </a:br>
                      <a:r>
                        <a:rPr lang="ja-JP" sz="1600" b="0" i="0" u="none" strike="noStrike" noProof="0">
                          <a:solidFill>
                            <a:schemeClr val="tx1"/>
                          </a:solidFill>
                          <a:latin typeface="游ゴシック"/>
                          <a:ea typeface="游ゴシック"/>
                        </a:rPr>
                        <a:t>（現在収集中により変動する可能性がある）</a:t>
                      </a:r>
                      <a:endParaRPr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231687"/>
                  </a:ext>
                </a:extLst>
              </a:tr>
              <a:tr h="107289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データ分析の</a:t>
                      </a:r>
                      <a:endParaRPr kumimoji="1" lang="en-US" altLang="ja-JP" sz="1100" b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方針</a:t>
                      </a:r>
                    </a:p>
                  </a:txBody>
                  <a:tcPr marL="0" marR="0" marT="0" marB="0" vert="eaVert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err="1">
                          <a:solidFill>
                            <a:schemeClr val="tx1"/>
                          </a:solidFill>
                        </a:rPr>
                        <a:t>学生マンションに住んでいる人の割合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ja-JP" sz="1600" err="1">
                          <a:solidFill>
                            <a:schemeClr val="tx1"/>
                          </a:solidFill>
                        </a:rPr>
                        <a:t>住んでいる人の生の声を聞くため</a:t>
                      </a:r>
                      <a:endParaRPr lang="en-US" altLang="ja-JP" sz="160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ja-JP" sz="1600" err="1">
                          <a:solidFill>
                            <a:schemeClr val="tx1"/>
                          </a:solidFill>
                        </a:rPr>
                        <a:t>住んでいない人はなぜ学生マンションを選ばないのか</a:t>
                      </a:r>
                      <a:endParaRPr lang="en-US" altLang="ja-JP" sz="16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898289"/>
                  </a:ext>
                </a:extLst>
              </a:tr>
              <a:tr h="102533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分析方針の</a:t>
                      </a:r>
                      <a:endParaRPr kumimoji="1" lang="en-US" altLang="ja-JP" sz="1100" b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理由・背景</a:t>
                      </a:r>
                    </a:p>
                  </a:txBody>
                  <a:tcPr marL="0" marR="0" marT="0" marB="0" vert="eaVert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ja-JP" altLang="en-US" sz="1600">
                          <a:solidFill>
                            <a:schemeClr val="tx1"/>
                          </a:solidFill>
                        </a:rPr>
                        <a:t>データがなかったから</a:t>
                      </a:r>
                      <a:br>
                        <a:rPr lang="ja-JP" altLang="en-US" sz="1600" dirty="0">
                          <a:solidFill>
                            <a:srgbClr val="000000"/>
                          </a:solidFill>
                        </a:rPr>
                      </a:br>
                      <a:r>
                        <a:rPr lang="ja-JP" altLang="en-US" sz="1600">
                          <a:solidFill>
                            <a:schemeClr val="tx1"/>
                          </a:solidFill>
                        </a:rPr>
                        <a:t>（学生の生の声が書いているサイトがなかったから）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571401"/>
                  </a:ext>
                </a:extLst>
              </a:tr>
              <a:tr h="95810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行った分析</a:t>
                      </a:r>
                    </a:p>
                  </a:txBody>
                  <a:tcPr marL="0" marR="0" marT="0" marB="0" vert="eaVert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 dirty="0">
                          <a:solidFill>
                            <a:schemeClr val="tx1"/>
                          </a:solidFill>
                        </a:rPr>
                        <a:t>アンケート</a:t>
                      </a:r>
                      <a:br>
                        <a:rPr lang="en-US" altLang="ja-JP" sz="1600" dirty="0">
                          <a:solidFill>
                            <a:schemeClr val="tx1"/>
                          </a:solidFill>
                        </a:rPr>
                      </a:br>
                      <a:r>
                        <a:rPr lang="ja-JP" altLang="en-US" sz="1600" dirty="0">
                          <a:solidFill>
                            <a:schemeClr val="tx1"/>
                          </a:solidFill>
                        </a:rPr>
                        <a:t>（ここでのデータというのは私達独自で行ったアンケート調査になります）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564139"/>
                  </a:ext>
                </a:extLst>
              </a:tr>
              <a:tr h="82363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分析で</a:t>
                      </a:r>
                      <a:endParaRPr kumimoji="1" lang="en-US" altLang="ja-JP" sz="1100" b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得られた</a:t>
                      </a:r>
                      <a:endParaRPr kumimoji="1" lang="en-US" altLang="ja-JP" sz="1100" b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示唆</a:t>
                      </a:r>
                    </a:p>
                  </a:txBody>
                  <a:tcPr marL="0" marR="0" marT="0" marB="0" vert="eaVert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ja-JP" altLang="en-US" sz="1600" dirty="0">
                          <a:solidFill>
                            <a:srgbClr val="000000"/>
                          </a:solidFill>
                        </a:rPr>
                        <a:t>学生マンションに住んでいる人の割合、</a:t>
                      </a:r>
                      <a:br>
                        <a:rPr lang="ja-JP" altLang="en-US" sz="1600" dirty="0">
                          <a:solidFill>
                            <a:srgbClr val="000000"/>
                          </a:solidFill>
                        </a:rPr>
                      </a:br>
                      <a:r>
                        <a:rPr lang="ja-JP" altLang="en-US" sz="1600" dirty="0">
                          <a:solidFill>
                            <a:schemeClr val="tx1"/>
                          </a:solidFill>
                        </a:rPr>
                        <a:t>学生がどう思っていたのか知れた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341487"/>
                  </a:ext>
                </a:extLst>
              </a:tr>
            </a:tbl>
          </a:graphicData>
        </a:graphic>
      </p:graphicFrame>
      <p:graphicFrame>
        <p:nvGraphicFramePr>
          <p:cNvPr id="24" name="表 23"/>
          <p:cNvGraphicFramePr>
            <a:graphicFrameLocks noGrp="1"/>
          </p:cNvGraphicFramePr>
          <p:nvPr/>
        </p:nvGraphicFramePr>
        <p:xfrm>
          <a:off x="6320117" y="1243852"/>
          <a:ext cx="5612260" cy="536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291">
                  <a:extLst>
                    <a:ext uri="{9D8B030D-6E8A-4147-A177-3AD203B41FA5}">
                      <a16:colId xmlns:a16="http://schemas.microsoft.com/office/drawing/2014/main" val="1907677904"/>
                    </a:ext>
                  </a:extLst>
                </a:gridCol>
                <a:gridCol w="5052969">
                  <a:extLst>
                    <a:ext uri="{9D8B030D-6E8A-4147-A177-3AD203B41FA5}">
                      <a16:colId xmlns:a16="http://schemas.microsoft.com/office/drawing/2014/main" val="815959491"/>
                    </a:ext>
                  </a:extLst>
                </a:gridCol>
              </a:tblGrid>
              <a:tr h="107289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検証したい</a:t>
                      </a:r>
                      <a:endParaRPr kumimoji="1" lang="en-US" altLang="ja-JP" sz="1100" b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仮説</a:t>
                      </a:r>
                    </a:p>
                  </a:txBody>
                  <a:tcPr marL="0" marR="0" marT="0" marB="0" vert="eaVert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 b="0">
                          <a:solidFill>
                            <a:schemeClr val="tx1"/>
                          </a:solidFill>
                        </a:rPr>
                        <a:t>学生が求めている理想の学生マンションは、私たちが考えていることと合致しているか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231687"/>
                  </a:ext>
                </a:extLst>
              </a:tr>
              <a:tr h="107289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検証対象となる</a:t>
                      </a:r>
                      <a:endParaRPr kumimoji="1" lang="en-US" altLang="ja-JP" sz="1100" b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データ</a:t>
                      </a:r>
                    </a:p>
                  </a:txBody>
                  <a:tcPr marL="0" marR="0" marT="0" marB="0" vert="eaVert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dirty="0" err="1">
                          <a:solidFill>
                            <a:schemeClr val="tx1"/>
                          </a:solidFill>
                        </a:rPr>
                        <a:t>学生（今回の検証対象はTECH.C.福岡の学生</a:t>
                      </a:r>
                      <a:r>
                        <a:rPr lang="en-US" altLang="ja-JP" sz="1600" dirty="0">
                          <a:solidFill>
                            <a:schemeClr val="tx1"/>
                          </a:solidFill>
                        </a:rPr>
                        <a:t>）</a:t>
                      </a:r>
                      <a:endParaRPr lang="en-US" altLang="ja-JP" sz="1200" dirty="0" err="1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898289"/>
                  </a:ext>
                </a:extLst>
              </a:tr>
              <a:tr h="10728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検証方法</a:t>
                      </a:r>
                      <a:endParaRPr kumimoji="1" lang="en-US" altLang="ja-JP" sz="1100" b="1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分析方法</a:t>
                      </a:r>
                    </a:p>
                  </a:txBody>
                  <a:tcPr marL="0" marR="0" marT="0" marB="0" vert="eaVert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ja-JP" sz="1600" b="0" i="0" u="none" strike="noStrike" noProof="0">
                          <a:solidFill>
                            <a:schemeClr val="tx1"/>
                          </a:solidFill>
                          <a:latin typeface="游ゴシック"/>
                          <a:ea typeface="游ゴシック"/>
                        </a:rPr>
                        <a:t>アンケート（ここでのデータというのは私達独自で行ったアンケート調査になります）</a:t>
                      </a:r>
                      <a:endParaRPr lang="ja-JP" altLang="en-US" sz="16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571401"/>
                  </a:ext>
                </a:extLst>
              </a:tr>
              <a:tr h="107289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仮説の有効性</a:t>
                      </a:r>
                      <a:endParaRPr kumimoji="1" lang="en-US" altLang="ja-JP" sz="1100" b="1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（検証の結果）</a:t>
                      </a:r>
                      <a:endParaRPr kumimoji="1" lang="en-US" altLang="ja-JP" sz="11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vert="eaVert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br>
                        <a:rPr lang="ja-JP" altLang="en-US" sz="1600" dirty="0">
                          <a:solidFill>
                            <a:srgbClr val="000000"/>
                          </a:solidFill>
                        </a:rPr>
                      </a:br>
                      <a:r>
                        <a:rPr lang="ja-JP" altLang="en-US" sz="1600">
                          <a:solidFill>
                            <a:schemeClr val="tx1"/>
                          </a:solidFill>
                        </a:rPr>
                        <a:t>有効性はある</a:t>
                      </a:r>
                      <a:br>
                        <a:rPr lang="ja-JP" altLang="en-US" sz="1600" dirty="0">
                          <a:solidFill>
                            <a:srgbClr val="000000"/>
                          </a:solidFill>
                        </a:rPr>
                      </a:br>
                      <a:r>
                        <a:rPr lang="ja-JP" altLang="en-US" sz="1600">
                          <a:solidFill>
                            <a:schemeClr val="tx1"/>
                          </a:solidFill>
                        </a:rPr>
                        <a:t>実際住んでいる人の入居タイプや困りごとが知りつつあるため（現在収集中により変動する可能性がある）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564139"/>
                  </a:ext>
                </a:extLst>
              </a:tr>
              <a:tr h="107289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仮説の検証以外で得られた示唆</a:t>
                      </a:r>
                    </a:p>
                  </a:txBody>
                  <a:tcPr marL="0" marR="0" marT="0" marB="0" vert="eaVert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>
                          <a:solidFill>
                            <a:schemeClr val="tx1"/>
                          </a:solidFill>
                        </a:rPr>
                        <a:t>学生マンションについてよく知らない人がいる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341487"/>
                  </a:ext>
                </a:extLst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250982" y="799589"/>
            <a:ext cx="5612261" cy="36933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ja-JP" altLang="en-US" sz="1600"/>
              <a:t>分析で得られた結果をもとにアイデア出しに生かす</a:t>
            </a:r>
            <a:endParaRPr kumimoji="1" lang="ja-JP" altLang="en-US" sz="160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318995" y="799589"/>
            <a:ext cx="5612261" cy="36933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kumimoji="1" lang="ja-JP" altLang="en-US" sz="1600"/>
              <a:t>アイデアの根拠をデータに求める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0D05FF6-EFB9-611D-5A1F-40D1BA69B765}"/>
              </a:ext>
            </a:extLst>
          </p:cNvPr>
          <p:cNvSpPr/>
          <p:nvPr/>
        </p:nvSpPr>
        <p:spPr>
          <a:xfrm>
            <a:off x="-1" y="-1"/>
            <a:ext cx="12318715" cy="6858001"/>
          </a:xfrm>
          <a:prstGeom prst="rect">
            <a:avLst/>
          </a:prstGeom>
          <a:solidFill>
            <a:schemeClr val="bg1">
              <a:lumMod val="95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アンケートについて</a:t>
            </a:r>
            <a:endParaRPr lang="en-US" altLang="ja-JP" sz="28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endParaRPr kumimoji="1" lang="en-US" altLang="ja-JP" sz="28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6825A01E-059B-D714-D362-DC5493685CC8}"/>
              </a:ext>
            </a:extLst>
          </p:cNvPr>
          <p:cNvGrpSpPr/>
          <p:nvPr/>
        </p:nvGrpSpPr>
        <p:grpSpPr>
          <a:xfrm>
            <a:off x="452252" y="965721"/>
            <a:ext cx="11155547" cy="1142479"/>
            <a:chOff x="6389225" y="807714"/>
            <a:chExt cx="4138835" cy="125163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E6A0CBB-963C-1831-09B3-92DEE6C63A04}"/>
                </a:ext>
              </a:extLst>
            </p:cNvPr>
            <p:cNvSpPr txBox="1"/>
            <p:nvPr/>
          </p:nvSpPr>
          <p:spPr>
            <a:xfrm>
              <a:off x="6389225" y="890867"/>
              <a:ext cx="4138835" cy="1045263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ja-JP" altLang="en-US" sz="2800" dirty="0">
                  <a:ea typeface="游ゴシック"/>
                </a:rPr>
                <a:t>男子：</a:t>
              </a:r>
              <a:r>
                <a:rPr lang="en-US" altLang="ja-JP" sz="2800" dirty="0">
                  <a:ea typeface="游ゴシック"/>
                </a:rPr>
                <a:t>55</a:t>
              </a:r>
              <a:r>
                <a:rPr lang="ja-JP" altLang="en-US" sz="2800" dirty="0">
                  <a:ea typeface="游ゴシック"/>
                </a:rPr>
                <a:t>人　　女子：</a:t>
              </a:r>
              <a:r>
                <a:rPr lang="en-US" altLang="ja-JP" sz="2800" dirty="0">
                  <a:ea typeface="游ゴシック"/>
                </a:rPr>
                <a:t>58</a:t>
              </a:r>
              <a:r>
                <a:rPr lang="ja-JP" altLang="en-US" sz="2800" dirty="0">
                  <a:ea typeface="游ゴシック"/>
                </a:rPr>
                <a:t>人　合計：</a:t>
              </a:r>
              <a:r>
                <a:rPr lang="en-US" altLang="ja-JP" sz="2800" dirty="0">
                  <a:ea typeface="游ゴシック"/>
                </a:rPr>
                <a:t>113</a:t>
              </a:r>
              <a:r>
                <a:rPr lang="ja-JP" altLang="en-US" sz="2800" dirty="0">
                  <a:ea typeface="游ゴシック"/>
                </a:rPr>
                <a:t>人</a:t>
              </a:r>
            </a:p>
            <a:p>
              <a:pPr algn="ctr"/>
              <a:r>
                <a:rPr lang="ja-JP" altLang="en-US" sz="2800" dirty="0">
                  <a:ea typeface="游ゴシック"/>
                </a:rPr>
                <a:t>対象：TECH.C.福岡 1~4年生　7専攻の方にご協力いただきました</a:t>
              </a:r>
            </a:p>
          </p:txBody>
        </p:sp>
        <p:sp>
          <p:nvSpPr>
            <p:cNvPr id="7" name="四角形: 角を丸くする 6">
              <a:extLst>
                <a:ext uri="{FF2B5EF4-FFF2-40B4-BE49-F238E27FC236}">
                  <a16:creationId xmlns:a16="http://schemas.microsoft.com/office/drawing/2014/main" id="{C479E1B5-EFD3-E5EC-033D-116822B35128}"/>
                </a:ext>
              </a:extLst>
            </p:cNvPr>
            <p:cNvSpPr/>
            <p:nvPr/>
          </p:nvSpPr>
          <p:spPr>
            <a:xfrm>
              <a:off x="6389225" y="807714"/>
              <a:ext cx="4138835" cy="1251632"/>
            </a:xfrm>
            <a:prstGeom prst="roundRect">
              <a:avLst/>
            </a:prstGeom>
            <a:no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BE00BFC9-3BE1-338A-0D8D-ED55B886A748}"/>
              </a:ext>
            </a:extLst>
          </p:cNvPr>
          <p:cNvGrpSpPr/>
          <p:nvPr/>
        </p:nvGrpSpPr>
        <p:grpSpPr>
          <a:xfrm>
            <a:off x="6383998" y="2563743"/>
            <a:ext cx="6038591" cy="4001915"/>
            <a:chOff x="4431176" y="2251556"/>
            <a:chExt cx="6038591" cy="4001915"/>
          </a:xfrm>
        </p:grpSpPr>
        <p:sp>
          <p:nvSpPr>
            <p:cNvPr id="43" name="楕円 42">
              <a:extLst>
                <a:ext uri="{FF2B5EF4-FFF2-40B4-BE49-F238E27FC236}">
                  <a16:creationId xmlns:a16="http://schemas.microsoft.com/office/drawing/2014/main" id="{E7471B4A-DA5D-9AAD-E5B9-195E639C496C}"/>
                </a:ext>
              </a:extLst>
            </p:cNvPr>
            <p:cNvSpPr/>
            <p:nvPr/>
          </p:nvSpPr>
          <p:spPr>
            <a:xfrm>
              <a:off x="5099982" y="3439342"/>
              <a:ext cx="2533242" cy="25332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44" name="グループ化 43">
              <a:extLst>
                <a:ext uri="{FF2B5EF4-FFF2-40B4-BE49-F238E27FC236}">
                  <a16:creationId xmlns:a16="http://schemas.microsoft.com/office/drawing/2014/main" id="{D767FC5E-D088-3808-6D7C-30096F254C1C}"/>
                </a:ext>
              </a:extLst>
            </p:cNvPr>
            <p:cNvGrpSpPr/>
            <p:nvPr/>
          </p:nvGrpSpPr>
          <p:grpSpPr>
            <a:xfrm>
              <a:off x="4431176" y="2251556"/>
              <a:ext cx="6038591" cy="4001915"/>
              <a:chOff x="4113767" y="2211691"/>
              <a:chExt cx="6038591" cy="4001915"/>
            </a:xfrm>
          </p:grpSpPr>
          <p:sp>
            <p:nvSpPr>
              <p:cNvPr id="45" name="楕円 44">
                <a:extLst>
                  <a:ext uri="{FF2B5EF4-FFF2-40B4-BE49-F238E27FC236}">
                    <a16:creationId xmlns:a16="http://schemas.microsoft.com/office/drawing/2014/main" id="{B734EB7D-0ADA-1B15-5B57-70D81C5C79F7}"/>
                  </a:ext>
                </a:extLst>
              </p:cNvPr>
              <p:cNvSpPr/>
              <p:nvPr/>
            </p:nvSpPr>
            <p:spPr>
              <a:xfrm>
                <a:off x="4703697" y="3429000"/>
                <a:ext cx="2784606" cy="2784606"/>
              </a:xfrm>
              <a:prstGeom prst="ellipse">
                <a:avLst/>
              </a:prstGeom>
              <a:noFill/>
              <a:ln w="254000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" name="円弧 45">
                <a:extLst>
                  <a:ext uri="{FF2B5EF4-FFF2-40B4-BE49-F238E27FC236}">
                    <a16:creationId xmlns:a16="http://schemas.microsoft.com/office/drawing/2014/main" id="{EFE96053-9EC9-4A73-115E-A187BF6AEB00}"/>
                  </a:ext>
                </a:extLst>
              </p:cNvPr>
              <p:cNvSpPr/>
              <p:nvPr/>
            </p:nvSpPr>
            <p:spPr>
              <a:xfrm>
                <a:off x="4703697" y="3429000"/>
                <a:ext cx="2784606" cy="2784606"/>
              </a:xfrm>
              <a:prstGeom prst="arc">
                <a:avLst>
                  <a:gd name="adj1" fmla="val 16200000"/>
                  <a:gd name="adj2" fmla="val 11340759"/>
                </a:avLst>
              </a:prstGeom>
              <a:solidFill>
                <a:schemeClr val="bg1"/>
              </a:solidFill>
              <a:ln w="2540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2800" dirty="0">
                    <a:solidFill>
                      <a:schemeClr val="tx1"/>
                    </a:solidFill>
                    <a:latin typeface="BIZ UDゴシック" panose="020B0400000000000000" pitchFamily="49" charset="-128"/>
                    <a:ea typeface="BIZ UDゴシック" panose="020B0400000000000000" pitchFamily="49" charset="-128"/>
                  </a:rPr>
                  <a:t>総合</a:t>
                </a:r>
                <a:endParaRPr lang="en-US" altLang="ja-JP" sz="3200" dirty="0">
                  <a:solidFill>
                    <a:schemeClr val="tx1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endParaRPr>
              </a:p>
            </p:txBody>
          </p:sp>
          <p:sp>
            <p:nvSpPr>
              <p:cNvPr id="47" name="テキスト ボックス 46">
                <a:extLst>
                  <a:ext uri="{FF2B5EF4-FFF2-40B4-BE49-F238E27FC236}">
                    <a16:creationId xmlns:a16="http://schemas.microsoft.com/office/drawing/2014/main" id="{3CA2E5F0-88C1-5DEA-220C-28D5A4DAF23E}"/>
                  </a:ext>
                </a:extLst>
              </p:cNvPr>
              <p:cNvSpPr txBox="1"/>
              <p:nvPr/>
            </p:nvSpPr>
            <p:spPr>
              <a:xfrm>
                <a:off x="7367752" y="4674723"/>
                <a:ext cx="2784606" cy="13542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2400"/>
                  <a:t>いいえ</a:t>
                </a:r>
                <a:endParaRPr lang="en-US" altLang="ja-JP" sz="2400"/>
              </a:p>
              <a:p>
                <a:pPr algn="ctr"/>
                <a:r>
                  <a:rPr lang="en-US" altLang="ja-JP" sz="4000"/>
                  <a:t>73</a:t>
                </a:r>
                <a:r>
                  <a:rPr lang="en-US" altLang="ja-JP" sz="3200"/>
                  <a:t>%</a:t>
                </a:r>
                <a:endParaRPr lang="ja-JP" altLang="en-US" sz="3200"/>
              </a:p>
              <a:p>
                <a:endParaRPr kumimoji="1" lang="ja-JP" altLang="en-US"/>
              </a:p>
            </p:txBody>
          </p:sp>
          <p:cxnSp>
            <p:nvCxnSpPr>
              <p:cNvPr id="48" name="コネクタ: カギ線 47">
                <a:extLst>
                  <a:ext uri="{FF2B5EF4-FFF2-40B4-BE49-F238E27FC236}">
                    <a16:creationId xmlns:a16="http://schemas.microsoft.com/office/drawing/2014/main" id="{CA814EB5-3CF9-9EA9-A1C3-E1BA6EA70B52}"/>
                  </a:ext>
                </a:extLst>
              </p:cNvPr>
              <p:cNvCxnSpPr/>
              <p:nvPr/>
            </p:nvCxnSpPr>
            <p:spPr>
              <a:xfrm flipV="1">
                <a:off x="7367752" y="5423338"/>
                <a:ext cx="504496" cy="189186"/>
              </a:xfrm>
              <a:prstGeom prst="bentConnector3">
                <a:avLst/>
              </a:prstGeom>
              <a:ln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正方形/長方形 48">
                <a:extLst>
                  <a:ext uri="{FF2B5EF4-FFF2-40B4-BE49-F238E27FC236}">
                    <a16:creationId xmlns:a16="http://schemas.microsoft.com/office/drawing/2014/main" id="{61BA0809-8000-2459-E8B8-99E4BBA58CAD}"/>
                  </a:ext>
                </a:extLst>
              </p:cNvPr>
              <p:cNvSpPr/>
              <p:nvPr/>
            </p:nvSpPr>
            <p:spPr>
              <a:xfrm>
                <a:off x="4113767" y="2211691"/>
                <a:ext cx="2039205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ja-JP" altLang="en-US" sz="2400"/>
                  <a:t>はい</a:t>
                </a:r>
                <a:endParaRPr lang="en-US" altLang="ja-JP" sz="2400"/>
              </a:p>
              <a:p>
                <a:pPr algn="ctr"/>
                <a:r>
                  <a:rPr lang="en-US" altLang="ja-JP" sz="4000"/>
                  <a:t>27</a:t>
                </a:r>
                <a:r>
                  <a:rPr lang="en-US" altLang="ja-JP" sz="3200"/>
                  <a:t>%</a:t>
                </a:r>
                <a:endParaRPr lang="ja-JP" altLang="en-US" sz="3200"/>
              </a:p>
            </p:txBody>
          </p:sp>
          <p:cxnSp>
            <p:nvCxnSpPr>
              <p:cNvPr id="50" name="コネクタ: カギ線 49">
                <a:extLst>
                  <a:ext uri="{FF2B5EF4-FFF2-40B4-BE49-F238E27FC236}">
                    <a16:creationId xmlns:a16="http://schemas.microsoft.com/office/drawing/2014/main" id="{4B26A9D1-5569-F698-8339-40F3601A03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11152" y="3473134"/>
                <a:ext cx="239439" cy="151768"/>
              </a:xfrm>
              <a:prstGeom prst="bentConnector3">
                <a:avLst>
                  <a:gd name="adj1" fmla="val 3587"/>
                </a:avLst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83165DD3-4883-A094-80E1-23619016023A}"/>
              </a:ext>
            </a:extLst>
          </p:cNvPr>
          <p:cNvSpPr txBox="1"/>
          <p:nvPr/>
        </p:nvSpPr>
        <p:spPr>
          <a:xfrm>
            <a:off x="8086688" y="2628719"/>
            <a:ext cx="4099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Q.</a:t>
            </a:r>
            <a:r>
              <a:rPr kumimoji="1" lang="ja-JP" altLang="en-US" sz="2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学生マンションに</a:t>
            </a:r>
            <a:endParaRPr lang="en-US" altLang="ja-JP" sz="24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kumimoji="1" lang="ja-JP" altLang="en-US" sz="2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住みたいと思いますか？</a:t>
            </a:r>
          </a:p>
        </p:txBody>
      </p:sp>
      <p:sp>
        <p:nvSpPr>
          <p:cNvPr id="65" name="楕円 64">
            <a:extLst>
              <a:ext uri="{FF2B5EF4-FFF2-40B4-BE49-F238E27FC236}">
                <a16:creationId xmlns:a16="http://schemas.microsoft.com/office/drawing/2014/main" id="{5AD8EE27-D3D0-EB82-AC39-EC2E0C15C1EF}"/>
              </a:ext>
            </a:extLst>
          </p:cNvPr>
          <p:cNvSpPr/>
          <p:nvPr/>
        </p:nvSpPr>
        <p:spPr>
          <a:xfrm>
            <a:off x="2406572" y="3847750"/>
            <a:ext cx="2533242" cy="25332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650C5C1A-3E0D-CD0A-99B2-195A72F747DA}"/>
              </a:ext>
            </a:extLst>
          </p:cNvPr>
          <p:cNvGrpSpPr/>
          <p:nvPr/>
        </p:nvGrpSpPr>
        <p:grpSpPr>
          <a:xfrm>
            <a:off x="244441" y="2705861"/>
            <a:ext cx="6507054" cy="4152139"/>
            <a:chOff x="2677802" y="2377097"/>
            <a:chExt cx="6507054" cy="4152139"/>
          </a:xfrm>
        </p:grpSpPr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BFCDFC21-1D2F-1847-E4B0-7CED4106121E}"/>
                </a:ext>
              </a:extLst>
            </p:cNvPr>
            <p:cNvSpPr txBox="1"/>
            <p:nvPr/>
          </p:nvSpPr>
          <p:spPr>
            <a:xfrm>
              <a:off x="5227906" y="4537044"/>
              <a:ext cx="1738597" cy="52322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ja-JP" altLang="en-US" sz="28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総合</a:t>
              </a:r>
              <a:endParaRPr lang="ja-JP" sz="2800" dirty="0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cxnSp>
          <p:nvCxnSpPr>
            <p:cNvPr id="55" name="コネクタ: カギ線 54">
              <a:extLst>
                <a:ext uri="{FF2B5EF4-FFF2-40B4-BE49-F238E27FC236}">
                  <a16:creationId xmlns:a16="http://schemas.microsoft.com/office/drawing/2014/main" id="{D3AEEE59-D0AD-A323-A260-7BADDB7934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79512" y="5421466"/>
              <a:ext cx="424871" cy="166312"/>
            </a:xfrm>
            <a:prstGeom prst="bentConnector3">
              <a:avLst>
                <a:gd name="adj1" fmla="val 78551"/>
              </a:avLst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コネクタ: カギ線 55">
              <a:extLst>
                <a:ext uri="{FF2B5EF4-FFF2-40B4-BE49-F238E27FC236}">
                  <a16:creationId xmlns:a16="http://schemas.microsoft.com/office/drawing/2014/main" id="{6D6217D3-106D-1E13-F6BE-31120DB16C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99439" y="5814317"/>
              <a:ext cx="363383" cy="167955"/>
            </a:xfrm>
            <a:prstGeom prst="bentConnector3">
              <a:avLst>
                <a:gd name="adj1" fmla="val 21755"/>
              </a:avLst>
            </a:prstGeom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9CE8164A-F980-0274-2C5A-E319AB2B8511}"/>
                </a:ext>
              </a:extLst>
            </p:cNvPr>
            <p:cNvSpPr txBox="1"/>
            <p:nvPr/>
          </p:nvSpPr>
          <p:spPr>
            <a:xfrm>
              <a:off x="2677802" y="5267352"/>
              <a:ext cx="2125656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/>
                <a:t>普通マンション・アパート</a:t>
              </a:r>
              <a:endParaRPr lang="en-US" altLang="ja-JP"/>
            </a:p>
            <a:p>
              <a:r>
                <a:rPr kumimoji="1" lang="en-US" altLang="ja-JP" sz="4000"/>
                <a:t>33</a:t>
              </a:r>
              <a:r>
                <a:rPr kumimoji="1" lang="en-US" altLang="ja-JP" sz="3200"/>
                <a:t>%</a:t>
              </a:r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D225CB22-D0DB-BE6A-8856-D8892BBF2691}"/>
                </a:ext>
              </a:extLst>
            </p:cNvPr>
            <p:cNvSpPr txBox="1"/>
            <p:nvPr/>
          </p:nvSpPr>
          <p:spPr>
            <a:xfrm>
              <a:off x="7926584" y="4798654"/>
              <a:ext cx="12582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000"/>
                <a:t>実家</a:t>
              </a:r>
              <a:endParaRPr kumimoji="1" lang="en-US" altLang="ja-JP" sz="2000"/>
            </a:p>
            <a:p>
              <a:r>
                <a:rPr kumimoji="1" lang="en-US" altLang="ja-JP" sz="4000"/>
                <a:t>52</a:t>
              </a:r>
              <a:r>
                <a:rPr kumimoji="1" lang="en-US" altLang="ja-JP" sz="3200"/>
                <a:t>%</a:t>
              </a:r>
              <a:endParaRPr kumimoji="1" lang="ja-JP" altLang="en-US" sz="3200"/>
            </a:p>
          </p:txBody>
        </p:sp>
        <p:sp>
          <p:nvSpPr>
            <p:cNvPr id="59" name="テキスト ボックス 58">
              <a:extLst>
                <a:ext uri="{FF2B5EF4-FFF2-40B4-BE49-F238E27FC236}">
                  <a16:creationId xmlns:a16="http://schemas.microsoft.com/office/drawing/2014/main" id="{486C844D-0AA8-AD12-38D4-2EF863F7DB0D}"/>
                </a:ext>
              </a:extLst>
            </p:cNvPr>
            <p:cNvSpPr txBox="1"/>
            <p:nvPr/>
          </p:nvSpPr>
          <p:spPr>
            <a:xfrm>
              <a:off x="4636943" y="2377097"/>
              <a:ext cx="1302268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/>
                <a:t>学生寮</a:t>
              </a:r>
              <a:endParaRPr lang="en-US" altLang="ja-JP"/>
            </a:p>
            <a:p>
              <a:r>
                <a:rPr kumimoji="1" lang="en-US" altLang="ja-JP" sz="4000"/>
                <a:t>16</a:t>
              </a:r>
              <a:r>
                <a:rPr kumimoji="1" lang="en-US" altLang="ja-JP" sz="3200"/>
                <a:t>%</a:t>
              </a:r>
              <a:endParaRPr kumimoji="1" lang="ja-JP" altLang="en-US" sz="3200"/>
            </a:p>
          </p:txBody>
        </p:sp>
        <p:cxnSp>
          <p:nvCxnSpPr>
            <p:cNvPr id="60" name="コネクタ: カギ線 59">
              <a:extLst>
                <a:ext uri="{FF2B5EF4-FFF2-40B4-BE49-F238E27FC236}">
                  <a16:creationId xmlns:a16="http://schemas.microsoft.com/office/drawing/2014/main" id="{C7563EF5-4209-83D1-E9E7-4E30FEA148FE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964165" y="3398090"/>
              <a:ext cx="242292" cy="170082"/>
            </a:xfrm>
            <a:prstGeom prst="bentConnector3">
              <a:avLst>
                <a:gd name="adj1" fmla="val 100063"/>
              </a:avLst>
            </a:prstGeom>
            <a:ln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楕円 60">
              <a:extLst>
                <a:ext uri="{FF2B5EF4-FFF2-40B4-BE49-F238E27FC236}">
                  <a16:creationId xmlns:a16="http://schemas.microsoft.com/office/drawing/2014/main" id="{9AEDC6B1-3962-F62C-0BC5-BF6411241754}"/>
                </a:ext>
              </a:extLst>
            </p:cNvPr>
            <p:cNvSpPr/>
            <p:nvPr/>
          </p:nvSpPr>
          <p:spPr>
            <a:xfrm>
              <a:off x="4696406" y="3428999"/>
              <a:ext cx="2784606" cy="2784606"/>
            </a:xfrm>
            <a:prstGeom prst="ellipse">
              <a:avLst/>
            </a:prstGeom>
            <a:noFill/>
            <a:ln w="25400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円弧 61">
              <a:extLst>
                <a:ext uri="{FF2B5EF4-FFF2-40B4-BE49-F238E27FC236}">
                  <a16:creationId xmlns:a16="http://schemas.microsoft.com/office/drawing/2014/main" id="{E0F80AAA-6B1F-C711-45F7-7CBF1E1031D0}"/>
                </a:ext>
              </a:extLst>
            </p:cNvPr>
            <p:cNvSpPr/>
            <p:nvPr/>
          </p:nvSpPr>
          <p:spPr>
            <a:xfrm rot="11300826">
              <a:off x="4694117" y="3428998"/>
              <a:ext cx="2799184" cy="2784606"/>
            </a:xfrm>
            <a:prstGeom prst="arc">
              <a:avLst>
                <a:gd name="adj1" fmla="val 16200000"/>
                <a:gd name="adj2" fmla="val 2248809"/>
              </a:avLst>
            </a:prstGeom>
            <a:noFill/>
            <a:ln w="2540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63" name="円弧 62">
              <a:extLst>
                <a:ext uri="{FF2B5EF4-FFF2-40B4-BE49-F238E27FC236}">
                  <a16:creationId xmlns:a16="http://schemas.microsoft.com/office/drawing/2014/main" id="{EB9C3F28-0F12-3C9D-DD45-6D13193BD1E5}"/>
                </a:ext>
              </a:extLst>
            </p:cNvPr>
            <p:cNvSpPr/>
            <p:nvPr/>
          </p:nvSpPr>
          <p:spPr>
            <a:xfrm>
              <a:off x="4689118" y="3428999"/>
              <a:ext cx="2784606" cy="2784606"/>
            </a:xfrm>
            <a:prstGeom prst="arc">
              <a:avLst>
                <a:gd name="adj1" fmla="val 16200000"/>
                <a:gd name="adj2" fmla="val 5884753"/>
              </a:avLst>
            </a:prstGeom>
            <a:noFill/>
            <a:ln w="2540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B6AD375D-315C-8F53-9DA0-1DFBE05B3D3B}"/>
              </a:ext>
            </a:extLst>
          </p:cNvPr>
          <p:cNvSpPr txBox="1"/>
          <p:nvPr/>
        </p:nvSpPr>
        <p:spPr>
          <a:xfrm>
            <a:off x="119233" y="3669708"/>
            <a:ext cx="4099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Q.</a:t>
            </a:r>
            <a:r>
              <a:rPr kumimoji="1" lang="ja-JP" altLang="en-US" sz="2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住居の種類は</a:t>
            </a:r>
            <a:br>
              <a:rPr kumimoji="1" lang="en-US" altLang="ja-JP" sz="2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kumimoji="1" lang="ja-JP" altLang="en-US" sz="2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何ですか？</a:t>
            </a:r>
          </a:p>
        </p:txBody>
      </p:sp>
    </p:spTree>
    <p:extLst>
      <p:ext uri="{BB962C8B-B14F-4D97-AF65-F5344CB8AC3E}">
        <p14:creationId xmlns:p14="http://schemas.microsoft.com/office/powerpoint/2010/main" val="2174447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ホームベース 2">
            <a:extLst>
              <a:ext uri="{FF2B5EF4-FFF2-40B4-BE49-F238E27FC236}">
                <a16:creationId xmlns:a16="http://schemas.microsoft.com/office/drawing/2014/main" id="{4E3FE88E-1BC7-FD40-AF0A-88A9337211CB}"/>
              </a:ext>
            </a:extLst>
          </p:cNvPr>
          <p:cNvSpPr/>
          <p:nvPr/>
        </p:nvSpPr>
        <p:spPr>
          <a:xfrm>
            <a:off x="6318996" y="292342"/>
            <a:ext cx="5654790" cy="432304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/>
              <a:t>アイデア出し→データ分析</a:t>
            </a:r>
          </a:p>
        </p:txBody>
      </p:sp>
      <p:sp>
        <p:nvSpPr>
          <p:cNvPr id="52" name="ホームベース 51">
            <a:extLst>
              <a:ext uri="{FF2B5EF4-FFF2-40B4-BE49-F238E27FC236}">
                <a16:creationId xmlns:a16="http://schemas.microsoft.com/office/drawing/2014/main" id="{20890DD3-2E47-274B-9519-6D41376151A0}"/>
              </a:ext>
            </a:extLst>
          </p:cNvPr>
          <p:cNvSpPr/>
          <p:nvPr/>
        </p:nvSpPr>
        <p:spPr>
          <a:xfrm>
            <a:off x="250983" y="289298"/>
            <a:ext cx="5612261" cy="432304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/>
              <a:t>データ分析→アイデア出し</a:t>
            </a:r>
            <a:endParaRPr kumimoji="1" lang="ja-JP" altLang="en-US" b="1"/>
          </a:p>
        </p:txBody>
      </p:sp>
      <p:graphicFrame>
        <p:nvGraphicFramePr>
          <p:cNvPr id="22" name="表 21"/>
          <p:cNvGraphicFramePr>
            <a:graphicFrameLocks noGrp="1"/>
          </p:cNvGraphicFramePr>
          <p:nvPr/>
        </p:nvGraphicFramePr>
        <p:xfrm>
          <a:off x="250983" y="1246909"/>
          <a:ext cx="5965259" cy="54431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4470">
                  <a:extLst>
                    <a:ext uri="{9D8B030D-6E8A-4147-A177-3AD203B41FA5}">
                      <a16:colId xmlns:a16="http://schemas.microsoft.com/office/drawing/2014/main" val="1907677904"/>
                    </a:ext>
                  </a:extLst>
                </a:gridCol>
                <a:gridCol w="5370789">
                  <a:extLst>
                    <a:ext uri="{9D8B030D-6E8A-4147-A177-3AD203B41FA5}">
                      <a16:colId xmlns:a16="http://schemas.microsoft.com/office/drawing/2014/main" val="815959491"/>
                    </a:ext>
                  </a:extLst>
                </a:gridCol>
              </a:tblGrid>
              <a:tr h="156322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データを見て</a:t>
                      </a:r>
                      <a:endParaRPr kumimoji="1" lang="en-US" altLang="ja-JP" sz="1100" b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気づいたこと</a:t>
                      </a:r>
                    </a:p>
                  </a:txBody>
                  <a:tcPr marL="0" marR="0" marT="0" marB="0" vert="eaVert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ja-JP" altLang="en-US" sz="1200" b="0">
                          <a:solidFill>
                            <a:schemeClr val="tx1"/>
                          </a:solidFill>
                        </a:rPr>
                        <a:t>学生マンションの良いところ：学校から近い、セキュリティがしっかりしている</a:t>
                      </a:r>
                      <a:br>
                        <a:rPr lang="ja-JP" altLang="en-US" sz="1200" b="0" dirty="0">
                          <a:solidFill>
                            <a:srgbClr val="000000"/>
                          </a:solidFill>
                        </a:rPr>
                      </a:br>
                      <a:r>
                        <a:rPr lang="ja-JP" altLang="en-US" sz="1200" b="0">
                          <a:solidFill>
                            <a:schemeClr val="tx1"/>
                          </a:solidFill>
                        </a:rPr>
                        <a:t>学生マンションの悪いところ：部屋が狭い、騒音問題、知人を呼べない</a:t>
                      </a:r>
                      <a:br>
                        <a:rPr lang="ja-JP" altLang="en-US" sz="1200" b="0" dirty="0">
                          <a:solidFill>
                            <a:srgbClr val="000000"/>
                          </a:solidFill>
                        </a:rPr>
                      </a:br>
                      <a:r>
                        <a:rPr lang="ja-JP" altLang="en-US" sz="1200" b="0">
                          <a:solidFill>
                            <a:schemeClr val="tx1"/>
                          </a:solidFill>
                        </a:rPr>
                        <a:t>学生マンション以外の良いところ：金銭面の負担が少ない</a:t>
                      </a:r>
                      <a:br>
                        <a:rPr lang="ja-JP" altLang="en-US" sz="1200" b="0" dirty="0">
                          <a:solidFill>
                            <a:srgbClr val="000000"/>
                          </a:solidFill>
                        </a:rPr>
                      </a:br>
                      <a:r>
                        <a:rPr lang="ja-JP" altLang="en-US" sz="1200" b="0">
                          <a:solidFill>
                            <a:schemeClr val="tx1"/>
                          </a:solidFill>
                        </a:rPr>
                        <a:t>学生マンション以外の悪いところ：通学に時間がかかる（実家）</a:t>
                      </a:r>
                      <a:br>
                        <a:rPr lang="ja-JP" altLang="en-US" sz="1200" b="0" dirty="0">
                          <a:solidFill>
                            <a:srgbClr val="000000"/>
                          </a:solidFill>
                        </a:rPr>
                      </a:br>
                      <a:r>
                        <a:rPr lang="ja-JP" sz="1600" b="0" i="0" u="none" strike="noStrike" noProof="0">
                          <a:solidFill>
                            <a:schemeClr val="tx1"/>
                          </a:solidFill>
                          <a:latin typeface="游ゴシック"/>
                          <a:ea typeface="游ゴシック"/>
                        </a:rPr>
                        <a:t>（現在収集中により変動する可能性がある）</a:t>
                      </a:r>
                      <a:endParaRPr lang="ja-JP" altLang="en-US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231687"/>
                  </a:ext>
                </a:extLst>
              </a:tr>
              <a:tr h="107289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データ分析の</a:t>
                      </a:r>
                      <a:endParaRPr kumimoji="1" lang="en-US" altLang="ja-JP" sz="1100" b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方針</a:t>
                      </a:r>
                    </a:p>
                  </a:txBody>
                  <a:tcPr marL="0" marR="0" marT="0" marB="0" vert="eaVert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err="1">
                          <a:solidFill>
                            <a:schemeClr val="tx1"/>
                          </a:solidFill>
                        </a:rPr>
                        <a:t>学生マンションに住んでいる人の割合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ja-JP" sz="1600" err="1">
                          <a:solidFill>
                            <a:schemeClr val="tx1"/>
                          </a:solidFill>
                        </a:rPr>
                        <a:t>住んでいる人の生の声を聞くため</a:t>
                      </a:r>
                      <a:endParaRPr lang="en-US" altLang="ja-JP" sz="160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ja-JP" sz="1600" err="1">
                          <a:solidFill>
                            <a:schemeClr val="tx1"/>
                          </a:solidFill>
                        </a:rPr>
                        <a:t>住んでいない人はなぜ学生マンションを選ばないのか</a:t>
                      </a:r>
                      <a:endParaRPr lang="en-US" altLang="ja-JP" sz="16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898289"/>
                  </a:ext>
                </a:extLst>
              </a:tr>
              <a:tr h="102533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分析方針の</a:t>
                      </a:r>
                      <a:endParaRPr kumimoji="1" lang="en-US" altLang="ja-JP" sz="1100" b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理由・背景</a:t>
                      </a:r>
                    </a:p>
                  </a:txBody>
                  <a:tcPr marL="0" marR="0" marT="0" marB="0" vert="eaVert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ja-JP" altLang="en-US" sz="1600">
                          <a:solidFill>
                            <a:schemeClr val="tx1"/>
                          </a:solidFill>
                        </a:rPr>
                        <a:t>データがなかったから</a:t>
                      </a:r>
                      <a:br>
                        <a:rPr lang="ja-JP" altLang="en-US" sz="1600" dirty="0">
                          <a:solidFill>
                            <a:srgbClr val="000000"/>
                          </a:solidFill>
                        </a:rPr>
                      </a:br>
                      <a:r>
                        <a:rPr lang="ja-JP" altLang="en-US" sz="1600">
                          <a:solidFill>
                            <a:schemeClr val="tx1"/>
                          </a:solidFill>
                        </a:rPr>
                        <a:t>（学生の生の声が書いているサイトがなかったから）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571401"/>
                  </a:ext>
                </a:extLst>
              </a:tr>
              <a:tr h="95810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行った分析</a:t>
                      </a:r>
                    </a:p>
                  </a:txBody>
                  <a:tcPr marL="0" marR="0" marT="0" marB="0" vert="eaVert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 dirty="0">
                          <a:solidFill>
                            <a:schemeClr val="tx1"/>
                          </a:solidFill>
                        </a:rPr>
                        <a:t>アンケート</a:t>
                      </a:r>
                      <a:br>
                        <a:rPr lang="en-US" altLang="ja-JP" sz="1600" dirty="0">
                          <a:solidFill>
                            <a:schemeClr val="tx1"/>
                          </a:solidFill>
                        </a:rPr>
                      </a:br>
                      <a:r>
                        <a:rPr lang="ja-JP" altLang="en-US" sz="1600" dirty="0">
                          <a:solidFill>
                            <a:schemeClr val="tx1"/>
                          </a:solidFill>
                        </a:rPr>
                        <a:t>（ここでのデータというのは私達独自で行ったアンケート調査になります）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564139"/>
                  </a:ext>
                </a:extLst>
              </a:tr>
              <a:tr h="82363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分析で</a:t>
                      </a:r>
                      <a:endParaRPr kumimoji="1" lang="en-US" altLang="ja-JP" sz="1100" b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得られた</a:t>
                      </a:r>
                      <a:endParaRPr kumimoji="1" lang="en-US" altLang="ja-JP" sz="1100" b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示唆</a:t>
                      </a:r>
                    </a:p>
                  </a:txBody>
                  <a:tcPr marL="0" marR="0" marT="0" marB="0" vert="eaVert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ja-JP" altLang="en-US" sz="1600" dirty="0">
                          <a:solidFill>
                            <a:srgbClr val="000000"/>
                          </a:solidFill>
                        </a:rPr>
                        <a:t>学生マンションに住んでいる人の割合、</a:t>
                      </a:r>
                      <a:br>
                        <a:rPr lang="ja-JP" altLang="en-US" sz="1600" dirty="0">
                          <a:solidFill>
                            <a:srgbClr val="000000"/>
                          </a:solidFill>
                        </a:rPr>
                      </a:br>
                      <a:r>
                        <a:rPr lang="ja-JP" altLang="en-US" sz="1600" dirty="0">
                          <a:solidFill>
                            <a:schemeClr val="tx1"/>
                          </a:solidFill>
                        </a:rPr>
                        <a:t>学生がどう思っていたのか知れた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341487"/>
                  </a:ext>
                </a:extLst>
              </a:tr>
            </a:tbl>
          </a:graphicData>
        </a:graphic>
      </p:graphicFrame>
      <p:graphicFrame>
        <p:nvGraphicFramePr>
          <p:cNvPr id="24" name="表 23"/>
          <p:cNvGraphicFramePr>
            <a:graphicFrameLocks noGrp="1"/>
          </p:cNvGraphicFramePr>
          <p:nvPr/>
        </p:nvGraphicFramePr>
        <p:xfrm>
          <a:off x="6320117" y="1243852"/>
          <a:ext cx="5612260" cy="536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291">
                  <a:extLst>
                    <a:ext uri="{9D8B030D-6E8A-4147-A177-3AD203B41FA5}">
                      <a16:colId xmlns:a16="http://schemas.microsoft.com/office/drawing/2014/main" val="1907677904"/>
                    </a:ext>
                  </a:extLst>
                </a:gridCol>
                <a:gridCol w="5052969">
                  <a:extLst>
                    <a:ext uri="{9D8B030D-6E8A-4147-A177-3AD203B41FA5}">
                      <a16:colId xmlns:a16="http://schemas.microsoft.com/office/drawing/2014/main" val="815959491"/>
                    </a:ext>
                  </a:extLst>
                </a:gridCol>
              </a:tblGrid>
              <a:tr h="107289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検証したい</a:t>
                      </a:r>
                      <a:endParaRPr kumimoji="1" lang="en-US" altLang="ja-JP" sz="1100" b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仮説</a:t>
                      </a:r>
                    </a:p>
                  </a:txBody>
                  <a:tcPr marL="0" marR="0" marT="0" marB="0" vert="eaVert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 b="0">
                          <a:solidFill>
                            <a:schemeClr val="tx1"/>
                          </a:solidFill>
                        </a:rPr>
                        <a:t>学生が求めている理想の学生マンションは、私たちが考えていることと合致しているか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5231687"/>
                  </a:ext>
                </a:extLst>
              </a:tr>
              <a:tr h="107289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検証対象となる</a:t>
                      </a:r>
                      <a:endParaRPr kumimoji="1" lang="en-US" altLang="ja-JP" sz="1100" b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データ</a:t>
                      </a:r>
                    </a:p>
                  </a:txBody>
                  <a:tcPr marL="0" marR="0" marT="0" marB="0" vert="eaVert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dirty="0" err="1">
                          <a:solidFill>
                            <a:schemeClr val="tx1"/>
                          </a:solidFill>
                        </a:rPr>
                        <a:t>学生（今回の検証対象はTECH.C.福岡の学生</a:t>
                      </a:r>
                      <a:r>
                        <a:rPr lang="en-US" altLang="ja-JP" sz="1600" dirty="0">
                          <a:solidFill>
                            <a:schemeClr val="tx1"/>
                          </a:solidFill>
                        </a:rPr>
                        <a:t>）</a:t>
                      </a:r>
                      <a:endParaRPr lang="en-US" altLang="ja-JP" sz="1200" dirty="0" err="1">
                        <a:solidFill>
                          <a:schemeClr val="bg1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898289"/>
                  </a:ext>
                </a:extLst>
              </a:tr>
              <a:tr h="107289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検証方法</a:t>
                      </a:r>
                      <a:endParaRPr kumimoji="1" lang="en-US" altLang="ja-JP" sz="1100" b="1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分析方法</a:t>
                      </a:r>
                    </a:p>
                  </a:txBody>
                  <a:tcPr marL="0" marR="0" marT="0" marB="0" vert="eaVert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r>
                        <a:rPr lang="ja-JP" sz="1600" b="0" i="0" u="none" strike="noStrike" noProof="0">
                          <a:solidFill>
                            <a:schemeClr val="tx1"/>
                          </a:solidFill>
                          <a:latin typeface="游ゴシック"/>
                          <a:ea typeface="游ゴシック"/>
                        </a:rPr>
                        <a:t>アンケート（ここでのデータというのは私達独自で行ったアンケート調査になります）</a:t>
                      </a:r>
                      <a:endParaRPr lang="ja-JP" altLang="en-US" sz="160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2571401"/>
                  </a:ext>
                </a:extLst>
              </a:tr>
              <a:tr h="107289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仮説の有効性</a:t>
                      </a:r>
                      <a:endParaRPr kumimoji="1" lang="en-US" altLang="ja-JP" sz="1100" b="1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（検証の結果）</a:t>
                      </a:r>
                      <a:endParaRPr kumimoji="1" lang="en-US" altLang="ja-JP" sz="1100" b="1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vert="eaVert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br>
                        <a:rPr lang="ja-JP" altLang="en-US" sz="1600" dirty="0">
                          <a:solidFill>
                            <a:srgbClr val="000000"/>
                          </a:solidFill>
                        </a:rPr>
                      </a:br>
                      <a:r>
                        <a:rPr lang="ja-JP" altLang="en-US" sz="1600">
                          <a:solidFill>
                            <a:schemeClr val="tx1"/>
                          </a:solidFill>
                        </a:rPr>
                        <a:t>有効性はある</a:t>
                      </a:r>
                      <a:br>
                        <a:rPr lang="ja-JP" altLang="en-US" sz="1600" dirty="0">
                          <a:solidFill>
                            <a:srgbClr val="000000"/>
                          </a:solidFill>
                        </a:rPr>
                      </a:br>
                      <a:r>
                        <a:rPr lang="ja-JP" altLang="en-US" sz="1600">
                          <a:solidFill>
                            <a:schemeClr val="tx1"/>
                          </a:solidFill>
                        </a:rPr>
                        <a:t>実際住んでいる人の入居タイプや困りごとが知りつつあるため（現在収集中により変動する可能性がある）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6564139"/>
                  </a:ext>
                </a:extLst>
              </a:tr>
              <a:tr h="107289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100" b="1">
                          <a:solidFill>
                            <a:schemeClr val="bg1"/>
                          </a:solidFill>
                        </a:rPr>
                        <a:t>仮説の検証以外で得られた示唆</a:t>
                      </a:r>
                    </a:p>
                  </a:txBody>
                  <a:tcPr marL="0" marR="0" marT="0" marB="0" vert="eaVert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FA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600">
                          <a:solidFill>
                            <a:schemeClr val="tx1"/>
                          </a:solidFill>
                        </a:rPr>
                        <a:t>学生マンションについてよく知らない人がいる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341487"/>
                  </a:ext>
                </a:extLst>
              </a:tr>
            </a:tbl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250982" y="799589"/>
            <a:ext cx="5612261" cy="36933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ja-JP" altLang="en-US" sz="1600"/>
              <a:t>分析で得られた結果をもとにアイデア出しに生かす</a:t>
            </a:r>
            <a:endParaRPr kumimoji="1" lang="ja-JP" altLang="en-US" sz="160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318995" y="799589"/>
            <a:ext cx="5612261" cy="369332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kumimoji="1" lang="ja-JP" altLang="en-US" sz="1600"/>
              <a:t>アイデアの根拠をデータに求める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0D05FF6-EFB9-611D-5A1F-40D1BA69B765}"/>
              </a:ext>
            </a:extLst>
          </p:cNvPr>
          <p:cNvSpPr/>
          <p:nvPr/>
        </p:nvSpPr>
        <p:spPr>
          <a:xfrm>
            <a:off x="0" y="-1"/>
            <a:ext cx="12318715" cy="6858001"/>
          </a:xfrm>
          <a:prstGeom prst="rect">
            <a:avLst/>
          </a:prstGeom>
          <a:solidFill>
            <a:schemeClr val="bg1">
              <a:lumMod val="95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solidFill>
                  <a:schemeClr val="tx1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アンケートについて</a:t>
            </a:r>
            <a:endParaRPr lang="en-US" altLang="ja-JP" sz="28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endParaRPr kumimoji="1" lang="en-US" altLang="ja-JP" sz="28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endParaRPr lang="en-US" altLang="ja-JP" sz="2800" dirty="0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17" name="図 4" descr="グラフ, 棒グラフ&#10;&#10;説明は自動で生成されたものです">
            <a:extLst>
              <a:ext uri="{FF2B5EF4-FFF2-40B4-BE49-F238E27FC236}">
                <a16:creationId xmlns:a16="http://schemas.microsoft.com/office/drawing/2014/main" id="{0AF3A404-8FC4-729F-B6CD-A8D085554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277" y="1010901"/>
            <a:ext cx="9017930" cy="5634891"/>
          </a:xfrm>
          <a:prstGeom prst="rect">
            <a:avLst/>
          </a:prstGeom>
        </p:spPr>
      </p:pic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0C9D26D6-6383-0E7C-B398-0E949246BF0F}"/>
              </a:ext>
            </a:extLst>
          </p:cNvPr>
          <p:cNvSpPr/>
          <p:nvPr/>
        </p:nvSpPr>
        <p:spPr>
          <a:xfrm>
            <a:off x="6634480" y="3523472"/>
            <a:ext cx="3373120" cy="1261888"/>
          </a:xfrm>
          <a:prstGeom prst="wedgeRectCallout">
            <a:avLst>
              <a:gd name="adj1" fmla="val -38002"/>
              <a:gd name="adj2" fmla="val -6389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・家賃が高い</a:t>
            </a:r>
            <a:endParaRPr kumimoji="1" lang="en-US" altLang="ja-JP" dirty="0">
              <a:solidFill>
                <a:schemeClr val="tx1"/>
              </a:solidFill>
            </a:endParaRPr>
          </a:p>
          <a:p>
            <a:pPr algn="ctr"/>
            <a:r>
              <a:rPr lang="ja-JP" altLang="en-US" dirty="0">
                <a:solidFill>
                  <a:schemeClr val="tx1"/>
                </a:solidFill>
              </a:rPr>
              <a:t>（学生マンションについて）</a:t>
            </a:r>
            <a:endParaRPr lang="en-US" altLang="ja-JP" dirty="0">
              <a:solidFill>
                <a:schemeClr val="tx1"/>
              </a:solidFill>
            </a:endParaRPr>
          </a:p>
          <a:p>
            <a:pPr algn="ctr"/>
            <a:r>
              <a:rPr lang="ja-JP" altLang="en-US" dirty="0">
                <a:solidFill>
                  <a:schemeClr val="tx1"/>
                </a:solidFill>
              </a:rPr>
              <a:t>・あんまり知らない</a:t>
            </a:r>
            <a:endParaRPr lang="en-US" altLang="ja-JP" dirty="0">
              <a:solidFill>
                <a:schemeClr val="tx1"/>
              </a:solidFill>
            </a:endParaRPr>
          </a:p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・制限が多い</a:t>
            </a:r>
          </a:p>
        </p:txBody>
      </p:sp>
    </p:spTree>
    <p:extLst>
      <p:ext uri="{BB962C8B-B14F-4D97-AF65-F5344CB8AC3E}">
        <p14:creationId xmlns:p14="http://schemas.microsoft.com/office/powerpoint/2010/main" val="1529790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ロゴ&#10;&#10;自動的に生成された説明">
            <a:extLst>
              <a:ext uri="{FF2B5EF4-FFF2-40B4-BE49-F238E27FC236}">
                <a16:creationId xmlns:a16="http://schemas.microsoft.com/office/drawing/2014/main" id="{0A214086-B1D1-D9F9-E38E-3A32FEE4A0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15" t="43672" r="25743" b="40328"/>
          <a:stretch/>
        </p:blipFill>
        <p:spPr>
          <a:xfrm>
            <a:off x="11172792" y="0"/>
            <a:ext cx="1019208" cy="65643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58B2E52-5EA1-40CF-9126-7C0F64962BD5}"/>
              </a:ext>
            </a:extLst>
          </p:cNvPr>
          <p:cNvSpPr txBox="1"/>
          <p:nvPr/>
        </p:nvSpPr>
        <p:spPr>
          <a:xfrm>
            <a:off x="310513" y="62078"/>
            <a:ext cx="74211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K</a:t>
            </a:r>
            <a:r>
              <a:rPr lang="ja-JP" altLang="en-US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ankyo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～</a:t>
            </a:r>
            <a:r>
              <a:rPr lang="ja-JP" altLang="ja-JP" sz="1800" b="0" i="0" u="none" strike="noStrike" noProof="0" dirty="0">
                <a:solidFill>
                  <a:srgbClr val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地球と人々の平和を守り未来へつなげる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～</a:t>
            </a:r>
            <a:b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endParaRPr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aphicFrame>
        <p:nvGraphicFramePr>
          <p:cNvPr id="9" name="表 9">
            <a:extLst>
              <a:ext uri="{FF2B5EF4-FFF2-40B4-BE49-F238E27FC236}">
                <a16:creationId xmlns:a16="http://schemas.microsoft.com/office/drawing/2014/main" id="{4F39BCF6-BD39-9D31-DB52-F5FCC0C167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7150731"/>
              </p:ext>
            </p:extLst>
          </p:nvPr>
        </p:nvGraphicFramePr>
        <p:xfrm>
          <a:off x="1287335" y="1066800"/>
          <a:ext cx="3318738" cy="52936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8738">
                  <a:extLst>
                    <a:ext uri="{9D8B030D-6E8A-4147-A177-3AD203B41FA5}">
                      <a16:colId xmlns:a16="http://schemas.microsoft.com/office/drawing/2014/main" val="4142449516"/>
                    </a:ext>
                  </a:extLst>
                </a:gridCol>
              </a:tblGrid>
              <a:tr h="74691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一般開放</a:t>
                      </a:r>
                      <a:br>
                        <a:rPr kumimoji="1" lang="en-US" altLang="ja-JP" dirty="0"/>
                      </a:br>
                      <a:r>
                        <a:rPr kumimoji="1" lang="ja-JP" altLang="en-US" dirty="0"/>
                        <a:t>（イベント開催あり）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505498"/>
                  </a:ext>
                </a:extLst>
              </a:tr>
              <a:tr h="224074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/>
                        <a:t>ホテル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6034589"/>
                  </a:ext>
                </a:extLst>
              </a:tr>
              <a:tr h="74691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会議室</a:t>
                      </a:r>
                      <a:br>
                        <a:rPr kumimoji="1" lang="en-US" altLang="ja-JP" dirty="0"/>
                      </a:br>
                      <a:r>
                        <a:rPr kumimoji="1" lang="ja-JP" altLang="en-US" dirty="0"/>
                        <a:t>テナント様控室（</a:t>
                      </a:r>
                      <a:r>
                        <a:rPr kumimoji="1" lang="en-US" altLang="ja-JP" dirty="0"/>
                        <a:t>B/R</a:t>
                      </a:r>
                      <a:r>
                        <a:rPr kumimoji="1" lang="ja-JP" altLang="en-US" dirty="0"/>
                        <a:t>）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3211371"/>
                  </a:ext>
                </a:extLst>
              </a:tr>
              <a:tr h="81215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テナント様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1097713"/>
                  </a:ext>
                </a:extLst>
              </a:tr>
              <a:tr h="74691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/>
                        <a:t>ロビー、共有スペース</a:t>
                      </a:r>
                      <a:br>
                        <a:rPr kumimoji="1" lang="en-US" altLang="ja-JP" dirty="0"/>
                      </a:br>
                      <a:r>
                        <a:rPr kumimoji="1" lang="ja-JP" altLang="en-US" dirty="0"/>
                        <a:t>期間限定テナント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8666813"/>
                  </a:ext>
                </a:extLst>
              </a:tr>
            </a:tbl>
          </a:graphicData>
        </a:graphic>
      </p:graphicFrame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0506A98A-DA33-FA55-948E-74E593349DE1}"/>
              </a:ext>
            </a:extLst>
          </p:cNvPr>
          <p:cNvGrpSpPr/>
          <p:nvPr/>
        </p:nvGrpSpPr>
        <p:grpSpPr>
          <a:xfrm>
            <a:off x="256470" y="5699181"/>
            <a:ext cx="875554" cy="566925"/>
            <a:chOff x="256470" y="5678423"/>
            <a:chExt cx="875554" cy="566925"/>
          </a:xfrm>
        </p:grpSpPr>
        <p:sp>
          <p:nvSpPr>
            <p:cNvPr id="10" name="楕円 9">
              <a:extLst>
                <a:ext uri="{FF2B5EF4-FFF2-40B4-BE49-F238E27FC236}">
                  <a16:creationId xmlns:a16="http://schemas.microsoft.com/office/drawing/2014/main" id="{E83853E4-C0A0-575F-F561-0A9607529CAE}"/>
                </a:ext>
              </a:extLst>
            </p:cNvPr>
            <p:cNvSpPr/>
            <p:nvPr/>
          </p:nvSpPr>
          <p:spPr>
            <a:xfrm>
              <a:off x="421065" y="5678423"/>
              <a:ext cx="566925" cy="566925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3F6FF6C9-EF6E-1762-5C1A-8F41DF6FEF5E}"/>
                </a:ext>
              </a:extLst>
            </p:cNvPr>
            <p:cNvSpPr txBox="1"/>
            <p:nvPr/>
          </p:nvSpPr>
          <p:spPr>
            <a:xfrm>
              <a:off x="256470" y="5722128"/>
              <a:ext cx="7315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ja-JP" altLang="en-US" sz="2800" b="0" i="0" u="none" strike="noStrike" noProof="0" dirty="0">
                  <a:solidFill>
                    <a:schemeClr val="bg1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１</a:t>
              </a:r>
              <a:endParaRPr lang="ja-JP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A58CA257-5359-CB1A-18BB-D7BD9151A8F2}"/>
                </a:ext>
              </a:extLst>
            </p:cNvPr>
            <p:cNvSpPr txBox="1"/>
            <p:nvPr/>
          </p:nvSpPr>
          <p:spPr>
            <a:xfrm>
              <a:off x="400504" y="5774539"/>
              <a:ext cx="73152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en-US" altLang="ja-JP" sz="2400" b="0" i="0" u="none" strike="noStrike" noProof="0" dirty="0">
                  <a:solidFill>
                    <a:schemeClr val="bg1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F</a:t>
              </a:r>
              <a:endParaRPr lang="ja-JP" alt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10778787-579F-B737-E4CF-CFFD3B85506B}"/>
              </a:ext>
            </a:extLst>
          </p:cNvPr>
          <p:cNvGrpSpPr/>
          <p:nvPr/>
        </p:nvGrpSpPr>
        <p:grpSpPr>
          <a:xfrm>
            <a:off x="256470" y="4915153"/>
            <a:ext cx="875554" cy="566925"/>
            <a:chOff x="256470" y="5678423"/>
            <a:chExt cx="875554" cy="566925"/>
          </a:xfrm>
        </p:grpSpPr>
        <p:sp>
          <p:nvSpPr>
            <p:cNvPr id="16" name="楕円 15">
              <a:extLst>
                <a:ext uri="{FF2B5EF4-FFF2-40B4-BE49-F238E27FC236}">
                  <a16:creationId xmlns:a16="http://schemas.microsoft.com/office/drawing/2014/main" id="{249CB738-75B5-AC80-1A16-207CD6D75309}"/>
                </a:ext>
              </a:extLst>
            </p:cNvPr>
            <p:cNvSpPr/>
            <p:nvPr/>
          </p:nvSpPr>
          <p:spPr>
            <a:xfrm>
              <a:off x="421065" y="5678423"/>
              <a:ext cx="566925" cy="566925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12FB5BF5-5347-36CF-76C4-49B363FEA32C}"/>
                </a:ext>
              </a:extLst>
            </p:cNvPr>
            <p:cNvSpPr txBox="1"/>
            <p:nvPr/>
          </p:nvSpPr>
          <p:spPr>
            <a:xfrm>
              <a:off x="400504" y="5774539"/>
              <a:ext cx="73152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en-US" altLang="ja-JP" sz="2400" b="0" i="0" u="none" strike="noStrike" noProof="0" dirty="0">
                  <a:solidFill>
                    <a:schemeClr val="bg1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F</a:t>
              </a:r>
              <a:endParaRPr lang="ja-JP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13B4505D-3E48-AE7D-317C-6579F06A432B}"/>
                </a:ext>
              </a:extLst>
            </p:cNvPr>
            <p:cNvSpPr txBox="1"/>
            <p:nvPr/>
          </p:nvSpPr>
          <p:spPr>
            <a:xfrm>
              <a:off x="256470" y="5722128"/>
              <a:ext cx="7315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en-US" altLang="ja-JP" sz="2800" b="0" i="0" u="none" strike="noStrike" noProof="0" dirty="0">
                  <a:solidFill>
                    <a:schemeClr val="bg1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2</a:t>
              </a:r>
              <a:endParaRPr lang="ja-JP" alt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51B7A4B3-A440-07C7-787A-9FB5E41F5406}"/>
              </a:ext>
            </a:extLst>
          </p:cNvPr>
          <p:cNvGrpSpPr/>
          <p:nvPr/>
        </p:nvGrpSpPr>
        <p:grpSpPr>
          <a:xfrm>
            <a:off x="256470" y="4134190"/>
            <a:ext cx="875554" cy="566925"/>
            <a:chOff x="256470" y="5678423"/>
            <a:chExt cx="875554" cy="566925"/>
          </a:xfrm>
        </p:grpSpPr>
        <p:sp>
          <p:nvSpPr>
            <p:cNvPr id="20" name="楕円 19">
              <a:extLst>
                <a:ext uri="{FF2B5EF4-FFF2-40B4-BE49-F238E27FC236}">
                  <a16:creationId xmlns:a16="http://schemas.microsoft.com/office/drawing/2014/main" id="{71A97105-5FD8-CF81-2206-0242BC6F9E27}"/>
                </a:ext>
              </a:extLst>
            </p:cNvPr>
            <p:cNvSpPr/>
            <p:nvPr/>
          </p:nvSpPr>
          <p:spPr>
            <a:xfrm>
              <a:off x="421065" y="5678423"/>
              <a:ext cx="566925" cy="566925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4452021B-EF44-04B9-A410-0B384962452E}"/>
                </a:ext>
              </a:extLst>
            </p:cNvPr>
            <p:cNvSpPr txBox="1"/>
            <p:nvPr/>
          </p:nvSpPr>
          <p:spPr>
            <a:xfrm>
              <a:off x="400504" y="5774539"/>
              <a:ext cx="73152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en-US" altLang="ja-JP" sz="2400" b="0" i="0" u="none" strike="noStrike" noProof="0" dirty="0">
                  <a:solidFill>
                    <a:schemeClr val="bg1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F</a:t>
              </a:r>
              <a:endParaRPr lang="ja-JP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16790773-3472-9FEA-048C-1CF3E3B450BD}"/>
                </a:ext>
              </a:extLst>
            </p:cNvPr>
            <p:cNvSpPr txBox="1"/>
            <p:nvPr/>
          </p:nvSpPr>
          <p:spPr>
            <a:xfrm>
              <a:off x="256470" y="5681488"/>
              <a:ext cx="7315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en-US" altLang="ja-JP" sz="2800" b="0" i="0" u="none" strike="noStrike" noProof="0" dirty="0">
                  <a:solidFill>
                    <a:schemeClr val="bg1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3</a:t>
              </a:r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C8CF2418-6A87-BB89-9A03-4CC4A6EDF881}"/>
              </a:ext>
            </a:extLst>
          </p:cNvPr>
          <p:cNvGrpSpPr/>
          <p:nvPr/>
        </p:nvGrpSpPr>
        <p:grpSpPr>
          <a:xfrm>
            <a:off x="256470" y="3319722"/>
            <a:ext cx="875554" cy="566925"/>
            <a:chOff x="256470" y="5678423"/>
            <a:chExt cx="875554" cy="566925"/>
          </a:xfrm>
        </p:grpSpPr>
        <p:sp>
          <p:nvSpPr>
            <p:cNvPr id="24" name="楕円 23">
              <a:extLst>
                <a:ext uri="{FF2B5EF4-FFF2-40B4-BE49-F238E27FC236}">
                  <a16:creationId xmlns:a16="http://schemas.microsoft.com/office/drawing/2014/main" id="{01DCEF8E-7FA4-B733-8316-02240E637973}"/>
                </a:ext>
              </a:extLst>
            </p:cNvPr>
            <p:cNvSpPr/>
            <p:nvPr/>
          </p:nvSpPr>
          <p:spPr>
            <a:xfrm>
              <a:off x="421065" y="5678423"/>
              <a:ext cx="566925" cy="566925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71AE35B8-0234-1B7F-FDB3-DA5BD51C1B6A}"/>
                </a:ext>
              </a:extLst>
            </p:cNvPr>
            <p:cNvSpPr txBox="1"/>
            <p:nvPr/>
          </p:nvSpPr>
          <p:spPr>
            <a:xfrm>
              <a:off x="400504" y="5774539"/>
              <a:ext cx="73152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en-US" altLang="ja-JP" sz="2400" b="0" i="0" u="none" strike="noStrike" noProof="0" dirty="0">
                  <a:solidFill>
                    <a:schemeClr val="bg1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F</a:t>
              </a:r>
              <a:endParaRPr lang="ja-JP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EF877C99-2039-A216-1E36-035CF7F36509}"/>
                </a:ext>
              </a:extLst>
            </p:cNvPr>
            <p:cNvSpPr txBox="1"/>
            <p:nvPr/>
          </p:nvSpPr>
          <p:spPr>
            <a:xfrm>
              <a:off x="256470" y="5722128"/>
              <a:ext cx="7315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en-US" altLang="ja-JP" sz="2800" b="0" i="0" u="none" strike="noStrike" noProof="0" dirty="0">
                  <a:solidFill>
                    <a:schemeClr val="bg1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4</a:t>
              </a:r>
              <a:endParaRPr lang="ja-JP" alt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FE097F8F-C8B0-61EF-5381-D47BEBB92DAC}"/>
              </a:ext>
            </a:extLst>
          </p:cNvPr>
          <p:cNvGrpSpPr/>
          <p:nvPr/>
        </p:nvGrpSpPr>
        <p:grpSpPr>
          <a:xfrm>
            <a:off x="256470" y="1972507"/>
            <a:ext cx="875554" cy="566925"/>
            <a:chOff x="256470" y="5678423"/>
            <a:chExt cx="875554" cy="566925"/>
          </a:xfrm>
        </p:grpSpPr>
        <p:sp>
          <p:nvSpPr>
            <p:cNvPr id="28" name="楕円 27">
              <a:extLst>
                <a:ext uri="{FF2B5EF4-FFF2-40B4-BE49-F238E27FC236}">
                  <a16:creationId xmlns:a16="http://schemas.microsoft.com/office/drawing/2014/main" id="{01CE6E83-B9E4-B51E-B80D-6029FFF53EBD}"/>
                </a:ext>
              </a:extLst>
            </p:cNvPr>
            <p:cNvSpPr/>
            <p:nvPr/>
          </p:nvSpPr>
          <p:spPr>
            <a:xfrm>
              <a:off x="421065" y="5678423"/>
              <a:ext cx="566925" cy="566925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BF45D962-2A4F-A566-0B76-01CAB26A68B3}"/>
                </a:ext>
              </a:extLst>
            </p:cNvPr>
            <p:cNvSpPr txBox="1"/>
            <p:nvPr/>
          </p:nvSpPr>
          <p:spPr>
            <a:xfrm>
              <a:off x="400504" y="5774539"/>
              <a:ext cx="73152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en-US" altLang="ja-JP" sz="2400" b="0" i="0" u="none" strike="noStrike" noProof="0" dirty="0">
                  <a:solidFill>
                    <a:schemeClr val="bg1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F</a:t>
              </a:r>
              <a:endParaRPr lang="ja-JP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41F28230-1FE7-EA9A-EFB9-268440BCB1B0}"/>
                </a:ext>
              </a:extLst>
            </p:cNvPr>
            <p:cNvSpPr txBox="1"/>
            <p:nvPr/>
          </p:nvSpPr>
          <p:spPr>
            <a:xfrm>
              <a:off x="256470" y="5722128"/>
              <a:ext cx="7315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en-US" altLang="ja-JP" sz="2800" b="0" i="0" u="none" strike="noStrike" noProof="0" dirty="0">
                  <a:solidFill>
                    <a:schemeClr val="bg1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6</a:t>
              </a:r>
              <a:endParaRPr lang="ja-JP" alt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B515B661-BEF3-488A-C82A-8EE9FB2E2015}"/>
              </a:ext>
            </a:extLst>
          </p:cNvPr>
          <p:cNvGrpSpPr/>
          <p:nvPr/>
        </p:nvGrpSpPr>
        <p:grpSpPr>
          <a:xfrm>
            <a:off x="256470" y="2651495"/>
            <a:ext cx="875554" cy="566925"/>
            <a:chOff x="256470" y="5678423"/>
            <a:chExt cx="875554" cy="566925"/>
          </a:xfrm>
        </p:grpSpPr>
        <p:sp>
          <p:nvSpPr>
            <p:cNvPr id="32" name="楕円 31">
              <a:extLst>
                <a:ext uri="{FF2B5EF4-FFF2-40B4-BE49-F238E27FC236}">
                  <a16:creationId xmlns:a16="http://schemas.microsoft.com/office/drawing/2014/main" id="{B4C91A6C-C4C2-DA4B-C648-63A576AE0F63}"/>
                </a:ext>
              </a:extLst>
            </p:cNvPr>
            <p:cNvSpPr/>
            <p:nvPr/>
          </p:nvSpPr>
          <p:spPr>
            <a:xfrm>
              <a:off x="421065" y="5678423"/>
              <a:ext cx="566925" cy="566925"/>
            </a:xfrm>
            <a:prstGeom prst="ellipse">
              <a:avLst/>
            </a:prstGeom>
            <a:solidFill>
              <a:srgbClr val="C00000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7962CA39-E3D3-FA9B-E2E6-4434B694544F}"/>
                </a:ext>
              </a:extLst>
            </p:cNvPr>
            <p:cNvSpPr txBox="1"/>
            <p:nvPr/>
          </p:nvSpPr>
          <p:spPr>
            <a:xfrm>
              <a:off x="400504" y="5774539"/>
              <a:ext cx="73152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en-US" altLang="ja-JP" sz="2400" b="0" i="0" u="none" strike="noStrike" noProof="0" dirty="0">
                  <a:solidFill>
                    <a:schemeClr val="bg1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F</a:t>
              </a:r>
              <a:endParaRPr lang="ja-JP" alt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D63EE125-4148-F532-012D-708AC5274185}"/>
                </a:ext>
              </a:extLst>
            </p:cNvPr>
            <p:cNvSpPr txBox="1"/>
            <p:nvPr/>
          </p:nvSpPr>
          <p:spPr>
            <a:xfrm>
              <a:off x="256470" y="5722128"/>
              <a:ext cx="73152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en-US" altLang="ja-JP" sz="2800" b="0" i="0" u="none" strike="noStrike" noProof="0" dirty="0">
                  <a:solidFill>
                    <a:schemeClr val="bg1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5</a:t>
              </a:r>
              <a:endParaRPr lang="ja-JP" altLang="en-US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B9C13E63-9EE0-13C4-0C50-4AC02A6503D0}"/>
              </a:ext>
            </a:extLst>
          </p:cNvPr>
          <p:cNvSpPr txBox="1"/>
          <p:nvPr/>
        </p:nvSpPr>
        <p:spPr>
          <a:xfrm>
            <a:off x="249459" y="1208746"/>
            <a:ext cx="9101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ja-JP" altLang="en-US" sz="2400" b="1" dirty="0">
                <a:solidFill>
                  <a:srgbClr val="C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屋上</a:t>
            </a:r>
            <a:endParaRPr lang="ja-JP" altLang="en-US" sz="1600" b="1" dirty="0">
              <a:solidFill>
                <a:srgbClr val="C00000"/>
              </a:solidFill>
            </a:endParaRPr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46D0B6FC-CBD5-351B-A242-BAAB2BE0E3F6}"/>
              </a:ext>
            </a:extLst>
          </p:cNvPr>
          <p:cNvSpPr txBox="1"/>
          <p:nvPr/>
        </p:nvSpPr>
        <p:spPr>
          <a:xfrm>
            <a:off x="8037630" y="6266106"/>
            <a:ext cx="1796143" cy="377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800" b="0" i="0" u="none" strike="noStrike" noProof="0" dirty="0">
                <a:solidFill>
                  <a:srgbClr val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フロアマップ</a:t>
            </a:r>
            <a:endParaRPr lang="ja-JP" altLang="en-US" dirty="0"/>
          </a:p>
        </p:txBody>
      </p:sp>
      <p:grpSp>
        <p:nvGrpSpPr>
          <p:cNvPr id="108" name="グループ化 107">
            <a:extLst>
              <a:ext uri="{FF2B5EF4-FFF2-40B4-BE49-F238E27FC236}">
                <a16:creationId xmlns:a16="http://schemas.microsoft.com/office/drawing/2014/main" id="{103F9E2B-9ECE-E6F5-4F93-88395E3E4332}"/>
              </a:ext>
            </a:extLst>
          </p:cNvPr>
          <p:cNvGrpSpPr/>
          <p:nvPr/>
        </p:nvGrpSpPr>
        <p:grpSpPr>
          <a:xfrm>
            <a:off x="7116087" y="796934"/>
            <a:ext cx="3399608" cy="5341925"/>
            <a:chOff x="7126247" y="924181"/>
            <a:chExt cx="3399608" cy="5341925"/>
          </a:xfrm>
        </p:grpSpPr>
        <p:grpSp>
          <p:nvGrpSpPr>
            <p:cNvPr id="39" name="グループ化 38">
              <a:extLst>
                <a:ext uri="{FF2B5EF4-FFF2-40B4-BE49-F238E27FC236}">
                  <a16:creationId xmlns:a16="http://schemas.microsoft.com/office/drawing/2014/main" id="{FA89D0DD-D536-6102-4FBC-FBCB20B07500}"/>
                </a:ext>
              </a:extLst>
            </p:cNvPr>
            <p:cNvGrpSpPr/>
            <p:nvPr/>
          </p:nvGrpSpPr>
          <p:grpSpPr>
            <a:xfrm>
              <a:off x="7137299" y="5396923"/>
              <a:ext cx="3360567" cy="869183"/>
              <a:chOff x="7137299" y="5396923"/>
              <a:chExt cx="3360567" cy="869183"/>
            </a:xfrm>
          </p:grpSpPr>
          <p:sp>
            <p:nvSpPr>
              <p:cNvPr id="100" name="正方形/長方形 41">
                <a:extLst>
                  <a:ext uri="{FF2B5EF4-FFF2-40B4-BE49-F238E27FC236}">
                    <a16:creationId xmlns:a16="http://schemas.microsoft.com/office/drawing/2014/main" id="{654699BC-7376-9BB5-D0C6-E0CD592EDD6C}"/>
                  </a:ext>
                </a:extLst>
              </p:cNvPr>
              <p:cNvSpPr/>
              <p:nvPr/>
            </p:nvSpPr>
            <p:spPr>
              <a:xfrm>
                <a:off x="7137299" y="5615469"/>
                <a:ext cx="3360567" cy="650637"/>
              </a:xfrm>
              <a:custGeom>
                <a:avLst/>
                <a:gdLst>
                  <a:gd name="connsiteX0" fmla="*/ 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0 w 3918552"/>
                  <a:gd name="connsiteY4" fmla="*/ 0 h 2365097"/>
                  <a:gd name="connsiteX0" fmla="*/ 79248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0 w 3126072"/>
                  <a:gd name="connsiteY0" fmla="*/ 0 h 2365097"/>
                  <a:gd name="connsiteX1" fmla="*/ 1805272 w 3126072"/>
                  <a:gd name="connsiteY1" fmla="*/ 10160 h 2365097"/>
                  <a:gd name="connsiteX2" fmla="*/ 3126072 w 3126072"/>
                  <a:gd name="connsiteY2" fmla="*/ 2365097 h 2365097"/>
                  <a:gd name="connsiteX3" fmla="*/ 282603 w 3126072"/>
                  <a:gd name="connsiteY3" fmla="*/ 2365097 h 2365097"/>
                  <a:gd name="connsiteX4" fmla="*/ 0 w 3126072"/>
                  <a:gd name="connsiteY4" fmla="*/ 0 h 2365097"/>
                  <a:gd name="connsiteX0" fmla="*/ 0 w 2700764"/>
                  <a:gd name="connsiteY0" fmla="*/ 0 h 2365097"/>
                  <a:gd name="connsiteX1" fmla="*/ 1805272 w 2700764"/>
                  <a:gd name="connsiteY1" fmla="*/ 10160 h 2365097"/>
                  <a:gd name="connsiteX2" fmla="*/ 2700764 w 2700764"/>
                  <a:gd name="connsiteY2" fmla="*/ 2365097 h 2365097"/>
                  <a:gd name="connsiteX3" fmla="*/ 282603 w 2700764"/>
                  <a:gd name="connsiteY3" fmla="*/ 2365097 h 2365097"/>
                  <a:gd name="connsiteX4" fmla="*/ 0 w 2700764"/>
                  <a:gd name="connsiteY4" fmla="*/ 0 h 2365097"/>
                  <a:gd name="connsiteX0" fmla="*/ 0 w 2523552"/>
                  <a:gd name="connsiteY0" fmla="*/ 0 h 2365097"/>
                  <a:gd name="connsiteX1" fmla="*/ 1805272 w 2523552"/>
                  <a:gd name="connsiteY1" fmla="*/ 10160 h 2365097"/>
                  <a:gd name="connsiteX2" fmla="*/ 2523552 w 2523552"/>
                  <a:gd name="connsiteY2" fmla="*/ 2322905 h 2365097"/>
                  <a:gd name="connsiteX3" fmla="*/ 282603 w 2523552"/>
                  <a:gd name="connsiteY3" fmla="*/ 2365097 h 2365097"/>
                  <a:gd name="connsiteX4" fmla="*/ 0 w 2523552"/>
                  <a:gd name="connsiteY4" fmla="*/ 0 h 2365097"/>
                  <a:gd name="connsiteX0" fmla="*/ 0 w 2336362"/>
                  <a:gd name="connsiteY0" fmla="*/ 0 h 2365097"/>
                  <a:gd name="connsiteX1" fmla="*/ 1805272 w 2336362"/>
                  <a:gd name="connsiteY1" fmla="*/ 10160 h 2365097"/>
                  <a:gd name="connsiteX2" fmla="*/ 2336362 w 2336362"/>
                  <a:gd name="connsiteY2" fmla="*/ 2322905 h 2365097"/>
                  <a:gd name="connsiteX3" fmla="*/ 282603 w 2336362"/>
                  <a:gd name="connsiteY3" fmla="*/ 2365097 h 2365097"/>
                  <a:gd name="connsiteX4" fmla="*/ 0 w 2336362"/>
                  <a:gd name="connsiteY4" fmla="*/ 0 h 2365097"/>
                  <a:gd name="connsiteX0" fmla="*/ 0 w 2396746"/>
                  <a:gd name="connsiteY0" fmla="*/ 0 h 2365097"/>
                  <a:gd name="connsiteX1" fmla="*/ 1805272 w 2396746"/>
                  <a:gd name="connsiteY1" fmla="*/ 10160 h 2365097"/>
                  <a:gd name="connsiteX2" fmla="*/ 2396746 w 2396746"/>
                  <a:gd name="connsiteY2" fmla="*/ 2322905 h 2365097"/>
                  <a:gd name="connsiteX3" fmla="*/ 282603 w 2396746"/>
                  <a:gd name="connsiteY3" fmla="*/ 2365097 h 2365097"/>
                  <a:gd name="connsiteX4" fmla="*/ 0 w 2396746"/>
                  <a:gd name="connsiteY4" fmla="*/ 0 h 2365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6746" h="2365097">
                    <a:moveTo>
                      <a:pt x="0" y="0"/>
                    </a:moveTo>
                    <a:lnTo>
                      <a:pt x="1805272" y="10160"/>
                    </a:lnTo>
                    <a:lnTo>
                      <a:pt x="2396746" y="2322905"/>
                    </a:lnTo>
                    <a:lnTo>
                      <a:pt x="282603" y="236509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1" name="正方形/長方形 41">
                <a:extLst>
                  <a:ext uri="{FF2B5EF4-FFF2-40B4-BE49-F238E27FC236}">
                    <a16:creationId xmlns:a16="http://schemas.microsoft.com/office/drawing/2014/main" id="{6BCC9BA5-F1C3-9A87-D573-0921D889EDB9}"/>
                  </a:ext>
                </a:extLst>
              </p:cNvPr>
              <p:cNvSpPr/>
              <p:nvPr/>
            </p:nvSpPr>
            <p:spPr>
              <a:xfrm>
                <a:off x="7257186" y="5669599"/>
                <a:ext cx="1057412" cy="525620"/>
              </a:xfrm>
              <a:custGeom>
                <a:avLst/>
                <a:gdLst>
                  <a:gd name="connsiteX0" fmla="*/ 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0 w 3918552"/>
                  <a:gd name="connsiteY4" fmla="*/ 0 h 2365097"/>
                  <a:gd name="connsiteX0" fmla="*/ 79248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0 w 3126072"/>
                  <a:gd name="connsiteY0" fmla="*/ 0 h 2365097"/>
                  <a:gd name="connsiteX1" fmla="*/ 1805272 w 3126072"/>
                  <a:gd name="connsiteY1" fmla="*/ 10160 h 2365097"/>
                  <a:gd name="connsiteX2" fmla="*/ 3126072 w 3126072"/>
                  <a:gd name="connsiteY2" fmla="*/ 2365097 h 2365097"/>
                  <a:gd name="connsiteX3" fmla="*/ 282603 w 3126072"/>
                  <a:gd name="connsiteY3" fmla="*/ 2365097 h 2365097"/>
                  <a:gd name="connsiteX4" fmla="*/ 0 w 3126072"/>
                  <a:gd name="connsiteY4" fmla="*/ 0 h 2365097"/>
                  <a:gd name="connsiteX0" fmla="*/ 0 w 2700764"/>
                  <a:gd name="connsiteY0" fmla="*/ 0 h 2365097"/>
                  <a:gd name="connsiteX1" fmla="*/ 1805272 w 2700764"/>
                  <a:gd name="connsiteY1" fmla="*/ 10160 h 2365097"/>
                  <a:gd name="connsiteX2" fmla="*/ 2700764 w 2700764"/>
                  <a:gd name="connsiteY2" fmla="*/ 2365097 h 2365097"/>
                  <a:gd name="connsiteX3" fmla="*/ 282603 w 2700764"/>
                  <a:gd name="connsiteY3" fmla="*/ 2365097 h 2365097"/>
                  <a:gd name="connsiteX4" fmla="*/ 0 w 2700764"/>
                  <a:gd name="connsiteY4" fmla="*/ 0 h 2365097"/>
                  <a:gd name="connsiteX0" fmla="*/ 0 w 2523552"/>
                  <a:gd name="connsiteY0" fmla="*/ 0 h 2365097"/>
                  <a:gd name="connsiteX1" fmla="*/ 1805272 w 2523552"/>
                  <a:gd name="connsiteY1" fmla="*/ 10160 h 2365097"/>
                  <a:gd name="connsiteX2" fmla="*/ 2523552 w 2523552"/>
                  <a:gd name="connsiteY2" fmla="*/ 2322905 h 2365097"/>
                  <a:gd name="connsiteX3" fmla="*/ 282603 w 2523552"/>
                  <a:gd name="connsiteY3" fmla="*/ 2365097 h 2365097"/>
                  <a:gd name="connsiteX4" fmla="*/ 0 w 2523552"/>
                  <a:gd name="connsiteY4" fmla="*/ 0 h 2365097"/>
                  <a:gd name="connsiteX0" fmla="*/ 0 w 2523552"/>
                  <a:gd name="connsiteY0" fmla="*/ 0 h 2322905"/>
                  <a:gd name="connsiteX1" fmla="*/ 1805272 w 2523552"/>
                  <a:gd name="connsiteY1" fmla="*/ 10160 h 2322905"/>
                  <a:gd name="connsiteX2" fmla="*/ 2523552 w 2523552"/>
                  <a:gd name="connsiteY2" fmla="*/ 2322905 h 2322905"/>
                  <a:gd name="connsiteX3" fmla="*/ 952637 w 2523552"/>
                  <a:gd name="connsiteY3" fmla="*/ 2196435 h 2322905"/>
                  <a:gd name="connsiteX4" fmla="*/ 0 w 2523552"/>
                  <a:gd name="connsiteY4" fmla="*/ 0 h 2322905"/>
                  <a:gd name="connsiteX0" fmla="*/ 0 w 2942324"/>
                  <a:gd name="connsiteY0" fmla="*/ 0 h 2196435"/>
                  <a:gd name="connsiteX1" fmla="*/ 1805272 w 2942324"/>
                  <a:gd name="connsiteY1" fmla="*/ 10160 h 2196435"/>
                  <a:gd name="connsiteX2" fmla="*/ 2942324 w 2942324"/>
                  <a:gd name="connsiteY2" fmla="*/ 2126133 h 2196435"/>
                  <a:gd name="connsiteX3" fmla="*/ 952637 w 2942324"/>
                  <a:gd name="connsiteY3" fmla="*/ 2196435 h 2196435"/>
                  <a:gd name="connsiteX4" fmla="*/ 0 w 2942324"/>
                  <a:gd name="connsiteY4" fmla="*/ 0 h 2196435"/>
                  <a:gd name="connsiteX0" fmla="*/ 0 w 2963263"/>
                  <a:gd name="connsiteY0" fmla="*/ 0 h 2294795"/>
                  <a:gd name="connsiteX1" fmla="*/ 1805272 w 2963263"/>
                  <a:gd name="connsiteY1" fmla="*/ 10160 h 2294795"/>
                  <a:gd name="connsiteX2" fmla="*/ 2963263 w 2963263"/>
                  <a:gd name="connsiteY2" fmla="*/ 2294795 h 2294795"/>
                  <a:gd name="connsiteX3" fmla="*/ 952637 w 2963263"/>
                  <a:gd name="connsiteY3" fmla="*/ 2196435 h 2294795"/>
                  <a:gd name="connsiteX4" fmla="*/ 0 w 2963263"/>
                  <a:gd name="connsiteY4" fmla="*/ 0 h 2294795"/>
                  <a:gd name="connsiteX0" fmla="*/ 0 w 2963263"/>
                  <a:gd name="connsiteY0" fmla="*/ 0 h 2196435"/>
                  <a:gd name="connsiteX1" fmla="*/ 1805272 w 2963263"/>
                  <a:gd name="connsiteY1" fmla="*/ 10160 h 2196435"/>
                  <a:gd name="connsiteX2" fmla="*/ 2963263 w 2963263"/>
                  <a:gd name="connsiteY2" fmla="*/ 2126133 h 2196435"/>
                  <a:gd name="connsiteX3" fmla="*/ 952637 w 2963263"/>
                  <a:gd name="connsiteY3" fmla="*/ 2196435 h 2196435"/>
                  <a:gd name="connsiteX4" fmla="*/ 0 w 2963263"/>
                  <a:gd name="connsiteY4" fmla="*/ 0 h 2196435"/>
                  <a:gd name="connsiteX0" fmla="*/ 0 w 2942324"/>
                  <a:gd name="connsiteY0" fmla="*/ 0 h 2238574"/>
                  <a:gd name="connsiteX1" fmla="*/ 1805272 w 2942324"/>
                  <a:gd name="connsiteY1" fmla="*/ 10160 h 2238574"/>
                  <a:gd name="connsiteX2" fmla="*/ 2942324 w 2942324"/>
                  <a:gd name="connsiteY2" fmla="*/ 2238574 h 2238574"/>
                  <a:gd name="connsiteX3" fmla="*/ 952637 w 2942324"/>
                  <a:gd name="connsiteY3" fmla="*/ 2196435 h 2238574"/>
                  <a:gd name="connsiteX4" fmla="*/ 0 w 2942324"/>
                  <a:gd name="connsiteY4" fmla="*/ 0 h 2238574"/>
                  <a:gd name="connsiteX0" fmla="*/ 0 w 2942324"/>
                  <a:gd name="connsiteY0" fmla="*/ 0 h 2196435"/>
                  <a:gd name="connsiteX1" fmla="*/ 1805272 w 2942324"/>
                  <a:gd name="connsiteY1" fmla="*/ 10160 h 2196435"/>
                  <a:gd name="connsiteX2" fmla="*/ 2942324 w 2942324"/>
                  <a:gd name="connsiteY2" fmla="*/ 2126133 h 2196435"/>
                  <a:gd name="connsiteX3" fmla="*/ 952637 w 2942324"/>
                  <a:gd name="connsiteY3" fmla="*/ 2196435 h 2196435"/>
                  <a:gd name="connsiteX4" fmla="*/ 0 w 2942324"/>
                  <a:gd name="connsiteY4" fmla="*/ 0 h 2196435"/>
                  <a:gd name="connsiteX0" fmla="*/ 0 w 2942324"/>
                  <a:gd name="connsiteY0" fmla="*/ 0 h 2196435"/>
                  <a:gd name="connsiteX1" fmla="*/ 1805272 w 2942324"/>
                  <a:gd name="connsiteY1" fmla="*/ 10160 h 2196435"/>
                  <a:gd name="connsiteX2" fmla="*/ 2942324 w 2942324"/>
                  <a:gd name="connsiteY2" fmla="*/ 2126133 h 2196435"/>
                  <a:gd name="connsiteX3" fmla="*/ 952637 w 2942324"/>
                  <a:gd name="connsiteY3" fmla="*/ 2196435 h 2196435"/>
                  <a:gd name="connsiteX4" fmla="*/ 0 w 2942324"/>
                  <a:gd name="connsiteY4" fmla="*/ 0 h 2196435"/>
                  <a:gd name="connsiteX0" fmla="*/ 0 w 2942324"/>
                  <a:gd name="connsiteY0" fmla="*/ 0 h 2196435"/>
                  <a:gd name="connsiteX1" fmla="*/ 1805272 w 2942324"/>
                  <a:gd name="connsiteY1" fmla="*/ 10160 h 2196435"/>
                  <a:gd name="connsiteX2" fmla="*/ 2942324 w 2942324"/>
                  <a:gd name="connsiteY2" fmla="*/ 2182353 h 2196435"/>
                  <a:gd name="connsiteX3" fmla="*/ 952637 w 2942324"/>
                  <a:gd name="connsiteY3" fmla="*/ 2196435 h 2196435"/>
                  <a:gd name="connsiteX4" fmla="*/ 0 w 2942324"/>
                  <a:gd name="connsiteY4" fmla="*/ 0 h 2196435"/>
                  <a:gd name="connsiteX0" fmla="*/ 0 w 3361096"/>
                  <a:gd name="connsiteY0" fmla="*/ 0 h 2196435"/>
                  <a:gd name="connsiteX1" fmla="*/ 2224044 w 3361096"/>
                  <a:gd name="connsiteY1" fmla="*/ 10160 h 2196435"/>
                  <a:gd name="connsiteX2" fmla="*/ 3361096 w 3361096"/>
                  <a:gd name="connsiteY2" fmla="*/ 2182353 h 2196435"/>
                  <a:gd name="connsiteX3" fmla="*/ 1371409 w 3361096"/>
                  <a:gd name="connsiteY3" fmla="*/ 2196435 h 2196435"/>
                  <a:gd name="connsiteX4" fmla="*/ 0 w 3361096"/>
                  <a:gd name="connsiteY4" fmla="*/ 0 h 2196435"/>
                  <a:gd name="connsiteX0" fmla="*/ 0 w 3361096"/>
                  <a:gd name="connsiteY0" fmla="*/ 0 h 2308876"/>
                  <a:gd name="connsiteX1" fmla="*/ 2224044 w 3361096"/>
                  <a:gd name="connsiteY1" fmla="*/ 10160 h 2308876"/>
                  <a:gd name="connsiteX2" fmla="*/ 3361096 w 3361096"/>
                  <a:gd name="connsiteY2" fmla="*/ 2182353 h 2308876"/>
                  <a:gd name="connsiteX3" fmla="*/ 1120146 w 3361096"/>
                  <a:gd name="connsiteY3" fmla="*/ 2308876 h 2308876"/>
                  <a:gd name="connsiteX4" fmla="*/ 0 w 3361096"/>
                  <a:gd name="connsiteY4" fmla="*/ 0 h 2308876"/>
                  <a:gd name="connsiteX0" fmla="*/ 0 w 3444850"/>
                  <a:gd name="connsiteY0" fmla="*/ 0 h 2379125"/>
                  <a:gd name="connsiteX1" fmla="*/ 2224044 w 3444850"/>
                  <a:gd name="connsiteY1" fmla="*/ 10160 h 2379125"/>
                  <a:gd name="connsiteX2" fmla="*/ 3444850 w 3444850"/>
                  <a:gd name="connsiteY2" fmla="*/ 2379125 h 2379125"/>
                  <a:gd name="connsiteX3" fmla="*/ 1120146 w 3444850"/>
                  <a:gd name="connsiteY3" fmla="*/ 2308876 h 2379125"/>
                  <a:gd name="connsiteX4" fmla="*/ 0 w 3444850"/>
                  <a:gd name="connsiteY4" fmla="*/ 0 h 2379125"/>
                  <a:gd name="connsiteX0" fmla="*/ 0 w 3402973"/>
                  <a:gd name="connsiteY0" fmla="*/ 0 h 2322904"/>
                  <a:gd name="connsiteX1" fmla="*/ 2224044 w 3402973"/>
                  <a:gd name="connsiteY1" fmla="*/ 10160 h 2322904"/>
                  <a:gd name="connsiteX2" fmla="*/ 3402973 w 3402973"/>
                  <a:gd name="connsiteY2" fmla="*/ 2322904 h 2322904"/>
                  <a:gd name="connsiteX3" fmla="*/ 1120146 w 3402973"/>
                  <a:gd name="connsiteY3" fmla="*/ 2308876 h 2322904"/>
                  <a:gd name="connsiteX4" fmla="*/ 0 w 3402973"/>
                  <a:gd name="connsiteY4" fmla="*/ 0 h 2322904"/>
                  <a:gd name="connsiteX0" fmla="*/ 0 w 3382034"/>
                  <a:gd name="connsiteY0" fmla="*/ 0 h 2308875"/>
                  <a:gd name="connsiteX1" fmla="*/ 2224044 w 3382034"/>
                  <a:gd name="connsiteY1" fmla="*/ 10160 h 2308875"/>
                  <a:gd name="connsiteX2" fmla="*/ 3382034 w 3382034"/>
                  <a:gd name="connsiteY2" fmla="*/ 2238573 h 2308875"/>
                  <a:gd name="connsiteX3" fmla="*/ 1120146 w 3382034"/>
                  <a:gd name="connsiteY3" fmla="*/ 2308876 h 2308875"/>
                  <a:gd name="connsiteX4" fmla="*/ 0 w 3382034"/>
                  <a:gd name="connsiteY4" fmla="*/ 0 h 2308875"/>
                  <a:gd name="connsiteX0" fmla="*/ 0 w 3444850"/>
                  <a:gd name="connsiteY0" fmla="*/ 0 h 2322904"/>
                  <a:gd name="connsiteX1" fmla="*/ 2224044 w 3444850"/>
                  <a:gd name="connsiteY1" fmla="*/ 10160 h 2322904"/>
                  <a:gd name="connsiteX2" fmla="*/ 3444850 w 3444850"/>
                  <a:gd name="connsiteY2" fmla="*/ 2322904 h 2322904"/>
                  <a:gd name="connsiteX3" fmla="*/ 1120146 w 3444850"/>
                  <a:gd name="connsiteY3" fmla="*/ 2308876 h 2322904"/>
                  <a:gd name="connsiteX4" fmla="*/ 0 w 3444850"/>
                  <a:gd name="connsiteY4" fmla="*/ 0 h 2322904"/>
                  <a:gd name="connsiteX0" fmla="*/ 0 w 3444850"/>
                  <a:gd name="connsiteY0" fmla="*/ 0 h 2308875"/>
                  <a:gd name="connsiteX1" fmla="*/ 2224044 w 3444850"/>
                  <a:gd name="connsiteY1" fmla="*/ 10160 h 2308875"/>
                  <a:gd name="connsiteX2" fmla="*/ 3444850 w 3444850"/>
                  <a:gd name="connsiteY2" fmla="*/ 2266683 h 2308875"/>
                  <a:gd name="connsiteX3" fmla="*/ 1120146 w 3444850"/>
                  <a:gd name="connsiteY3" fmla="*/ 2308876 h 2308875"/>
                  <a:gd name="connsiteX4" fmla="*/ 0 w 3444850"/>
                  <a:gd name="connsiteY4" fmla="*/ 0 h 2308875"/>
                  <a:gd name="connsiteX0" fmla="*/ 0 w 3486727"/>
                  <a:gd name="connsiteY0" fmla="*/ 0 h 2308875"/>
                  <a:gd name="connsiteX1" fmla="*/ 2224044 w 3486727"/>
                  <a:gd name="connsiteY1" fmla="*/ 10160 h 2308875"/>
                  <a:gd name="connsiteX2" fmla="*/ 3486727 w 3486727"/>
                  <a:gd name="connsiteY2" fmla="*/ 2294793 h 2308875"/>
                  <a:gd name="connsiteX3" fmla="*/ 1120146 w 3486727"/>
                  <a:gd name="connsiteY3" fmla="*/ 2308876 h 2308875"/>
                  <a:gd name="connsiteX4" fmla="*/ 0 w 3486727"/>
                  <a:gd name="connsiteY4" fmla="*/ 0 h 2308875"/>
                  <a:gd name="connsiteX0" fmla="*/ 0 w 3486727"/>
                  <a:gd name="connsiteY0" fmla="*/ 17951 h 2326826"/>
                  <a:gd name="connsiteX1" fmla="*/ 2203106 w 3486727"/>
                  <a:gd name="connsiteY1" fmla="*/ 0 h 2326826"/>
                  <a:gd name="connsiteX2" fmla="*/ 3486727 w 3486727"/>
                  <a:gd name="connsiteY2" fmla="*/ 2312744 h 2326826"/>
                  <a:gd name="connsiteX3" fmla="*/ 1120146 w 3486727"/>
                  <a:gd name="connsiteY3" fmla="*/ 2326827 h 2326826"/>
                  <a:gd name="connsiteX4" fmla="*/ 0 w 3486727"/>
                  <a:gd name="connsiteY4" fmla="*/ 17951 h 2326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86727" h="2326826">
                    <a:moveTo>
                      <a:pt x="0" y="17951"/>
                    </a:moveTo>
                    <a:lnTo>
                      <a:pt x="2203106" y="0"/>
                    </a:lnTo>
                    <a:lnTo>
                      <a:pt x="3486727" y="2312744"/>
                    </a:lnTo>
                    <a:lnTo>
                      <a:pt x="1120146" y="2326827"/>
                    </a:lnTo>
                    <a:lnTo>
                      <a:pt x="0" y="17951"/>
                    </a:lnTo>
                    <a:close/>
                  </a:path>
                </a:pathLst>
              </a:cu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1200" dirty="0"/>
                  <a:t>ロビー</a:t>
                </a:r>
              </a:p>
            </p:txBody>
          </p:sp>
          <p:sp>
            <p:nvSpPr>
              <p:cNvPr id="102" name="正方形/長方形 41">
                <a:extLst>
                  <a:ext uri="{FF2B5EF4-FFF2-40B4-BE49-F238E27FC236}">
                    <a16:creationId xmlns:a16="http://schemas.microsoft.com/office/drawing/2014/main" id="{1BA3C8DC-87F4-9E26-71F5-F0BC0551C0D8}"/>
                  </a:ext>
                </a:extLst>
              </p:cNvPr>
              <p:cNvSpPr/>
              <p:nvPr/>
            </p:nvSpPr>
            <p:spPr>
              <a:xfrm>
                <a:off x="9027123" y="5949548"/>
                <a:ext cx="1240590" cy="252816"/>
              </a:xfrm>
              <a:custGeom>
                <a:avLst/>
                <a:gdLst>
                  <a:gd name="connsiteX0" fmla="*/ 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0 w 3918552"/>
                  <a:gd name="connsiteY4" fmla="*/ 0 h 2365097"/>
                  <a:gd name="connsiteX0" fmla="*/ 79248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0 w 3126072"/>
                  <a:gd name="connsiteY0" fmla="*/ 0 h 2365097"/>
                  <a:gd name="connsiteX1" fmla="*/ 1805272 w 3126072"/>
                  <a:gd name="connsiteY1" fmla="*/ 10160 h 2365097"/>
                  <a:gd name="connsiteX2" fmla="*/ 3126072 w 3126072"/>
                  <a:gd name="connsiteY2" fmla="*/ 2365097 h 2365097"/>
                  <a:gd name="connsiteX3" fmla="*/ 282603 w 3126072"/>
                  <a:gd name="connsiteY3" fmla="*/ 2365097 h 2365097"/>
                  <a:gd name="connsiteX4" fmla="*/ 0 w 3126072"/>
                  <a:gd name="connsiteY4" fmla="*/ 0 h 2365097"/>
                  <a:gd name="connsiteX0" fmla="*/ 0 w 2700764"/>
                  <a:gd name="connsiteY0" fmla="*/ 0 h 2365097"/>
                  <a:gd name="connsiteX1" fmla="*/ 1805272 w 2700764"/>
                  <a:gd name="connsiteY1" fmla="*/ 10160 h 2365097"/>
                  <a:gd name="connsiteX2" fmla="*/ 2700764 w 2700764"/>
                  <a:gd name="connsiteY2" fmla="*/ 2365097 h 2365097"/>
                  <a:gd name="connsiteX3" fmla="*/ 282603 w 2700764"/>
                  <a:gd name="connsiteY3" fmla="*/ 2365097 h 2365097"/>
                  <a:gd name="connsiteX4" fmla="*/ 0 w 2700764"/>
                  <a:gd name="connsiteY4" fmla="*/ 0 h 2365097"/>
                  <a:gd name="connsiteX0" fmla="*/ 0 w 2523552"/>
                  <a:gd name="connsiteY0" fmla="*/ 0 h 2365097"/>
                  <a:gd name="connsiteX1" fmla="*/ 1805272 w 2523552"/>
                  <a:gd name="connsiteY1" fmla="*/ 10160 h 2365097"/>
                  <a:gd name="connsiteX2" fmla="*/ 2523552 w 2523552"/>
                  <a:gd name="connsiteY2" fmla="*/ 2322905 h 2365097"/>
                  <a:gd name="connsiteX3" fmla="*/ 282603 w 2523552"/>
                  <a:gd name="connsiteY3" fmla="*/ 2365097 h 2365097"/>
                  <a:gd name="connsiteX4" fmla="*/ 0 w 2523552"/>
                  <a:gd name="connsiteY4" fmla="*/ 0 h 2365097"/>
                  <a:gd name="connsiteX0" fmla="*/ 0 w 2523552"/>
                  <a:gd name="connsiteY0" fmla="*/ 0 h 4592889"/>
                  <a:gd name="connsiteX1" fmla="*/ 1805272 w 2523552"/>
                  <a:gd name="connsiteY1" fmla="*/ 10160 h 4592889"/>
                  <a:gd name="connsiteX2" fmla="*/ 2523552 w 2523552"/>
                  <a:gd name="connsiteY2" fmla="*/ 2322905 h 4592889"/>
                  <a:gd name="connsiteX3" fmla="*/ 516505 w 2523552"/>
                  <a:gd name="connsiteY3" fmla="*/ 4592889 h 4592889"/>
                  <a:gd name="connsiteX4" fmla="*/ 0 w 2523552"/>
                  <a:gd name="connsiteY4" fmla="*/ 0 h 4592889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516505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449435"/>
                  <a:gd name="connsiteX1" fmla="*/ 1805272 w 2582026"/>
                  <a:gd name="connsiteY1" fmla="*/ 10160 h 4449435"/>
                  <a:gd name="connsiteX2" fmla="*/ 2582026 w 2582026"/>
                  <a:gd name="connsiteY2" fmla="*/ 4449435 h 4449435"/>
                  <a:gd name="connsiteX3" fmla="*/ 613962 w 2582026"/>
                  <a:gd name="connsiteY3" fmla="*/ 4289095 h 4449435"/>
                  <a:gd name="connsiteX4" fmla="*/ 0 w 2582026"/>
                  <a:gd name="connsiteY4" fmla="*/ 0 h 4449435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555487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735243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592889"/>
                  <a:gd name="connsiteX1" fmla="*/ 1501933 w 2582026"/>
                  <a:gd name="connsiteY1" fmla="*/ 68524 h 4592889"/>
                  <a:gd name="connsiteX2" fmla="*/ 2582026 w 2582026"/>
                  <a:gd name="connsiteY2" fmla="*/ 4449435 h 4592889"/>
                  <a:gd name="connsiteX3" fmla="*/ 735243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106577 h 4699466"/>
                  <a:gd name="connsiteX1" fmla="*/ 1501933 w 2582026"/>
                  <a:gd name="connsiteY1" fmla="*/ 0 h 4699466"/>
                  <a:gd name="connsiteX2" fmla="*/ 2582026 w 2582026"/>
                  <a:gd name="connsiteY2" fmla="*/ 4556012 h 4699466"/>
                  <a:gd name="connsiteX3" fmla="*/ 735243 w 2582026"/>
                  <a:gd name="connsiteY3" fmla="*/ 4699466 h 4699466"/>
                  <a:gd name="connsiteX4" fmla="*/ 0 w 2582026"/>
                  <a:gd name="connsiteY4" fmla="*/ 106577 h 4699466"/>
                  <a:gd name="connsiteX0" fmla="*/ 0 w 2761783"/>
                  <a:gd name="connsiteY0" fmla="*/ 106577 h 4699466"/>
                  <a:gd name="connsiteX1" fmla="*/ 1501933 w 2761783"/>
                  <a:gd name="connsiteY1" fmla="*/ 0 h 4699466"/>
                  <a:gd name="connsiteX2" fmla="*/ 2761783 w 2761783"/>
                  <a:gd name="connsiteY2" fmla="*/ 4439278 h 4699466"/>
                  <a:gd name="connsiteX3" fmla="*/ 735243 w 2761783"/>
                  <a:gd name="connsiteY3" fmla="*/ 4699466 h 4699466"/>
                  <a:gd name="connsiteX4" fmla="*/ 0 w 2761783"/>
                  <a:gd name="connsiteY4" fmla="*/ 106577 h 4699466"/>
                  <a:gd name="connsiteX0" fmla="*/ 0 w 2750548"/>
                  <a:gd name="connsiteY0" fmla="*/ 106577 h 4699466"/>
                  <a:gd name="connsiteX1" fmla="*/ 1501933 w 2750548"/>
                  <a:gd name="connsiteY1" fmla="*/ 0 h 4699466"/>
                  <a:gd name="connsiteX2" fmla="*/ 2750548 w 2750548"/>
                  <a:gd name="connsiteY2" fmla="*/ 4614379 h 4699466"/>
                  <a:gd name="connsiteX3" fmla="*/ 735243 w 2750548"/>
                  <a:gd name="connsiteY3" fmla="*/ 4699466 h 4699466"/>
                  <a:gd name="connsiteX4" fmla="*/ 0 w 2750548"/>
                  <a:gd name="connsiteY4" fmla="*/ 106577 h 4699466"/>
                  <a:gd name="connsiteX0" fmla="*/ 0 w 2750548"/>
                  <a:gd name="connsiteY0" fmla="*/ 0 h 4592889"/>
                  <a:gd name="connsiteX1" fmla="*/ 1513168 w 2750548"/>
                  <a:gd name="connsiteY1" fmla="*/ 10157 h 4592889"/>
                  <a:gd name="connsiteX2" fmla="*/ 2750548 w 2750548"/>
                  <a:gd name="connsiteY2" fmla="*/ 4507802 h 4592889"/>
                  <a:gd name="connsiteX3" fmla="*/ 735243 w 2750548"/>
                  <a:gd name="connsiteY3" fmla="*/ 4592889 h 4592889"/>
                  <a:gd name="connsiteX4" fmla="*/ 0 w 2750548"/>
                  <a:gd name="connsiteY4" fmla="*/ 0 h 4592889"/>
                  <a:gd name="connsiteX0" fmla="*/ 0 w 2806722"/>
                  <a:gd name="connsiteY0" fmla="*/ 0 h 4592889"/>
                  <a:gd name="connsiteX1" fmla="*/ 1513168 w 2806722"/>
                  <a:gd name="connsiteY1" fmla="*/ 10157 h 4592889"/>
                  <a:gd name="connsiteX2" fmla="*/ 2806722 w 2806722"/>
                  <a:gd name="connsiteY2" fmla="*/ 4449435 h 4592889"/>
                  <a:gd name="connsiteX3" fmla="*/ 735243 w 2806722"/>
                  <a:gd name="connsiteY3" fmla="*/ 4592889 h 4592889"/>
                  <a:gd name="connsiteX4" fmla="*/ 0 w 2806722"/>
                  <a:gd name="connsiteY4" fmla="*/ 0 h 4592889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735243 w 2806722"/>
                  <a:gd name="connsiteY3" fmla="*/ 4592889 h 4624536"/>
                  <a:gd name="connsiteX4" fmla="*/ 0 w 2806722"/>
                  <a:gd name="connsiteY4" fmla="*/ 0 h 4624536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735243 w 2806722"/>
                  <a:gd name="connsiteY3" fmla="*/ 4592889 h 4624536"/>
                  <a:gd name="connsiteX4" fmla="*/ 0 w 2806722"/>
                  <a:gd name="connsiteY4" fmla="*/ 0 h 4624536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375730 w 2806722"/>
                  <a:gd name="connsiteY3" fmla="*/ 2433308 h 4624536"/>
                  <a:gd name="connsiteX4" fmla="*/ 0 w 2806722"/>
                  <a:gd name="connsiteY4" fmla="*/ 0 h 4624536"/>
                  <a:gd name="connsiteX0" fmla="*/ 0 w 2267452"/>
                  <a:gd name="connsiteY0" fmla="*/ 0 h 2640056"/>
                  <a:gd name="connsiteX1" fmla="*/ 1513168 w 2267452"/>
                  <a:gd name="connsiteY1" fmla="*/ 10157 h 2640056"/>
                  <a:gd name="connsiteX2" fmla="*/ 2267452 w 2267452"/>
                  <a:gd name="connsiteY2" fmla="*/ 2640056 h 2640056"/>
                  <a:gd name="connsiteX3" fmla="*/ 375730 w 2267452"/>
                  <a:gd name="connsiteY3" fmla="*/ 2433308 h 2640056"/>
                  <a:gd name="connsiteX4" fmla="*/ 0 w 2267452"/>
                  <a:gd name="connsiteY4" fmla="*/ 0 h 2640056"/>
                  <a:gd name="connsiteX0" fmla="*/ 0 w 2143869"/>
                  <a:gd name="connsiteY0" fmla="*/ 0 h 2433510"/>
                  <a:gd name="connsiteX1" fmla="*/ 1513168 w 2143869"/>
                  <a:gd name="connsiteY1" fmla="*/ 10157 h 2433510"/>
                  <a:gd name="connsiteX2" fmla="*/ 2143869 w 2143869"/>
                  <a:gd name="connsiteY2" fmla="*/ 2114753 h 2433510"/>
                  <a:gd name="connsiteX3" fmla="*/ 375730 w 2143869"/>
                  <a:gd name="connsiteY3" fmla="*/ 2433308 h 2433510"/>
                  <a:gd name="connsiteX4" fmla="*/ 0 w 2143869"/>
                  <a:gd name="connsiteY4" fmla="*/ 0 h 2433510"/>
                  <a:gd name="connsiteX0" fmla="*/ 0 w 2188808"/>
                  <a:gd name="connsiteY0" fmla="*/ 0 h 2464955"/>
                  <a:gd name="connsiteX1" fmla="*/ 1513168 w 2188808"/>
                  <a:gd name="connsiteY1" fmla="*/ 10157 h 2464955"/>
                  <a:gd name="connsiteX2" fmla="*/ 2188808 w 2188808"/>
                  <a:gd name="connsiteY2" fmla="*/ 2464955 h 2464955"/>
                  <a:gd name="connsiteX3" fmla="*/ 375730 w 2188808"/>
                  <a:gd name="connsiteY3" fmla="*/ 2433308 h 2464955"/>
                  <a:gd name="connsiteX4" fmla="*/ 0 w 2188808"/>
                  <a:gd name="connsiteY4" fmla="*/ 0 h 2464955"/>
                  <a:gd name="connsiteX0" fmla="*/ 0 w 2188808"/>
                  <a:gd name="connsiteY0" fmla="*/ 0 h 2464955"/>
                  <a:gd name="connsiteX1" fmla="*/ 1513168 w 2188808"/>
                  <a:gd name="connsiteY1" fmla="*/ 10157 h 2464955"/>
                  <a:gd name="connsiteX2" fmla="*/ 2188808 w 2188808"/>
                  <a:gd name="connsiteY2" fmla="*/ 2464955 h 2464955"/>
                  <a:gd name="connsiteX3" fmla="*/ 285852 w 2188808"/>
                  <a:gd name="connsiteY3" fmla="*/ 2024739 h 2464955"/>
                  <a:gd name="connsiteX4" fmla="*/ 0 w 2188808"/>
                  <a:gd name="connsiteY4" fmla="*/ 0 h 2464955"/>
                  <a:gd name="connsiteX0" fmla="*/ 0 w 1964112"/>
                  <a:gd name="connsiteY0" fmla="*/ 0 h 2025226"/>
                  <a:gd name="connsiteX1" fmla="*/ 1513168 w 1964112"/>
                  <a:gd name="connsiteY1" fmla="*/ 10157 h 2025226"/>
                  <a:gd name="connsiteX2" fmla="*/ 1964112 w 1964112"/>
                  <a:gd name="connsiteY2" fmla="*/ 1939652 h 2025226"/>
                  <a:gd name="connsiteX3" fmla="*/ 285852 w 1964112"/>
                  <a:gd name="connsiteY3" fmla="*/ 2024739 h 2025226"/>
                  <a:gd name="connsiteX4" fmla="*/ 0 w 1964112"/>
                  <a:gd name="connsiteY4" fmla="*/ 0 h 2025226"/>
                  <a:gd name="connsiteX0" fmla="*/ 0 w 1964112"/>
                  <a:gd name="connsiteY0" fmla="*/ 0 h 2026219"/>
                  <a:gd name="connsiteX1" fmla="*/ 1513168 w 1964112"/>
                  <a:gd name="connsiteY1" fmla="*/ 10157 h 2026219"/>
                  <a:gd name="connsiteX2" fmla="*/ 1964112 w 1964112"/>
                  <a:gd name="connsiteY2" fmla="*/ 1939652 h 2026219"/>
                  <a:gd name="connsiteX3" fmla="*/ 285852 w 1964112"/>
                  <a:gd name="connsiteY3" fmla="*/ 2024739 h 2026219"/>
                  <a:gd name="connsiteX4" fmla="*/ 0 w 1964112"/>
                  <a:gd name="connsiteY4" fmla="*/ 0 h 2026219"/>
                  <a:gd name="connsiteX0" fmla="*/ 0 w 2087695"/>
                  <a:gd name="connsiteY0" fmla="*/ 0 h 2025474"/>
                  <a:gd name="connsiteX1" fmla="*/ 1513168 w 2087695"/>
                  <a:gd name="connsiteY1" fmla="*/ 10157 h 2025474"/>
                  <a:gd name="connsiteX2" fmla="*/ 2087695 w 2087695"/>
                  <a:gd name="connsiteY2" fmla="*/ 1881285 h 2025474"/>
                  <a:gd name="connsiteX3" fmla="*/ 285852 w 2087695"/>
                  <a:gd name="connsiteY3" fmla="*/ 2024739 h 2025474"/>
                  <a:gd name="connsiteX4" fmla="*/ 0 w 2087695"/>
                  <a:gd name="connsiteY4" fmla="*/ 0 h 2025474"/>
                  <a:gd name="connsiteX0" fmla="*/ 0 w 2042756"/>
                  <a:gd name="connsiteY0" fmla="*/ 0 h 2026219"/>
                  <a:gd name="connsiteX1" fmla="*/ 1513168 w 2042756"/>
                  <a:gd name="connsiteY1" fmla="*/ 10157 h 2026219"/>
                  <a:gd name="connsiteX2" fmla="*/ 2042756 w 2042756"/>
                  <a:gd name="connsiteY2" fmla="*/ 1939651 h 2026219"/>
                  <a:gd name="connsiteX3" fmla="*/ 285852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0 h 2026219"/>
                  <a:gd name="connsiteX1" fmla="*/ 1513168 w 2042756"/>
                  <a:gd name="connsiteY1" fmla="*/ 10157 h 2026219"/>
                  <a:gd name="connsiteX2" fmla="*/ 2042756 w 2042756"/>
                  <a:gd name="connsiteY2" fmla="*/ 1939651 h 2026219"/>
                  <a:gd name="connsiteX3" fmla="*/ 409434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0 h 2026219"/>
                  <a:gd name="connsiteX1" fmla="*/ 1400820 w 2042756"/>
                  <a:gd name="connsiteY1" fmla="*/ 10157 h 2026219"/>
                  <a:gd name="connsiteX2" fmla="*/ 2042756 w 2042756"/>
                  <a:gd name="connsiteY2" fmla="*/ 1939651 h 2026219"/>
                  <a:gd name="connsiteX3" fmla="*/ 409434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48210 h 2074429"/>
                  <a:gd name="connsiteX1" fmla="*/ 1479463 w 2042756"/>
                  <a:gd name="connsiteY1" fmla="*/ 0 h 2074429"/>
                  <a:gd name="connsiteX2" fmla="*/ 2042756 w 2042756"/>
                  <a:gd name="connsiteY2" fmla="*/ 1987861 h 2074429"/>
                  <a:gd name="connsiteX3" fmla="*/ 409434 w 2042756"/>
                  <a:gd name="connsiteY3" fmla="*/ 2072949 h 2074429"/>
                  <a:gd name="connsiteX4" fmla="*/ 0 w 2042756"/>
                  <a:gd name="connsiteY4" fmla="*/ 48210 h 2074429"/>
                  <a:gd name="connsiteX0" fmla="*/ 0 w 2188808"/>
                  <a:gd name="connsiteY0" fmla="*/ 48210 h 2074429"/>
                  <a:gd name="connsiteX1" fmla="*/ 1625515 w 2188808"/>
                  <a:gd name="connsiteY1" fmla="*/ 0 h 2074429"/>
                  <a:gd name="connsiteX2" fmla="*/ 2188808 w 2188808"/>
                  <a:gd name="connsiteY2" fmla="*/ 1987861 h 2074429"/>
                  <a:gd name="connsiteX3" fmla="*/ 555486 w 2188808"/>
                  <a:gd name="connsiteY3" fmla="*/ 2072949 h 2074429"/>
                  <a:gd name="connsiteX4" fmla="*/ 0 w 2188808"/>
                  <a:gd name="connsiteY4" fmla="*/ 48210 h 2074429"/>
                  <a:gd name="connsiteX0" fmla="*/ 0 w 2188808"/>
                  <a:gd name="connsiteY0" fmla="*/ 48210 h 2365023"/>
                  <a:gd name="connsiteX1" fmla="*/ 1625515 w 2188808"/>
                  <a:gd name="connsiteY1" fmla="*/ 0 h 2365023"/>
                  <a:gd name="connsiteX2" fmla="*/ 2188808 w 2188808"/>
                  <a:gd name="connsiteY2" fmla="*/ 1987861 h 2365023"/>
                  <a:gd name="connsiteX3" fmla="*/ 398200 w 2188808"/>
                  <a:gd name="connsiteY3" fmla="*/ 2364784 h 2365023"/>
                  <a:gd name="connsiteX4" fmla="*/ 0 w 2188808"/>
                  <a:gd name="connsiteY4" fmla="*/ 48210 h 2365023"/>
                  <a:gd name="connsiteX0" fmla="*/ 0 w 2188808"/>
                  <a:gd name="connsiteY0" fmla="*/ 48210 h 2306702"/>
                  <a:gd name="connsiteX1" fmla="*/ 1625515 w 2188808"/>
                  <a:gd name="connsiteY1" fmla="*/ 0 h 2306702"/>
                  <a:gd name="connsiteX2" fmla="*/ 2188808 w 2188808"/>
                  <a:gd name="connsiteY2" fmla="*/ 1987861 h 2306702"/>
                  <a:gd name="connsiteX3" fmla="*/ 386965 w 2188808"/>
                  <a:gd name="connsiteY3" fmla="*/ 2306417 h 2306702"/>
                  <a:gd name="connsiteX4" fmla="*/ 0 w 2188808"/>
                  <a:gd name="connsiteY4" fmla="*/ 48210 h 2306702"/>
                  <a:gd name="connsiteX0" fmla="*/ 0 w 2188808"/>
                  <a:gd name="connsiteY0" fmla="*/ 48210 h 2074429"/>
                  <a:gd name="connsiteX1" fmla="*/ 1625515 w 2188808"/>
                  <a:gd name="connsiteY1" fmla="*/ 0 h 2074429"/>
                  <a:gd name="connsiteX2" fmla="*/ 2188808 w 2188808"/>
                  <a:gd name="connsiteY2" fmla="*/ 1987861 h 2074429"/>
                  <a:gd name="connsiteX3" fmla="*/ 386965 w 2188808"/>
                  <a:gd name="connsiteY3" fmla="*/ 2072949 h 2074429"/>
                  <a:gd name="connsiteX4" fmla="*/ 0 w 2188808"/>
                  <a:gd name="connsiteY4" fmla="*/ 48210 h 2074429"/>
                  <a:gd name="connsiteX0" fmla="*/ 0 w 2277651"/>
                  <a:gd name="connsiteY0" fmla="*/ 48210 h 2073799"/>
                  <a:gd name="connsiteX1" fmla="*/ 1625515 w 2277651"/>
                  <a:gd name="connsiteY1" fmla="*/ 0 h 2073799"/>
                  <a:gd name="connsiteX2" fmla="*/ 2277651 w 2277651"/>
                  <a:gd name="connsiteY2" fmla="*/ 1945301 h 2073799"/>
                  <a:gd name="connsiteX3" fmla="*/ 386965 w 2277651"/>
                  <a:gd name="connsiteY3" fmla="*/ 2072949 h 2073799"/>
                  <a:gd name="connsiteX4" fmla="*/ 0 w 2277651"/>
                  <a:gd name="connsiteY4" fmla="*/ 48210 h 2073799"/>
                  <a:gd name="connsiteX0" fmla="*/ 0 w 2277651"/>
                  <a:gd name="connsiteY0" fmla="*/ 48210 h 1960428"/>
                  <a:gd name="connsiteX1" fmla="*/ 1625515 w 2277651"/>
                  <a:gd name="connsiteY1" fmla="*/ 0 h 1960428"/>
                  <a:gd name="connsiteX2" fmla="*/ 2277651 w 2277651"/>
                  <a:gd name="connsiteY2" fmla="*/ 1945301 h 1960428"/>
                  <a:gd name="connsiteX3" fmla="*/ 360312 w 2277651"/>
                  <a:gd name="connsiteY3" fmla="*/ 1902708 h 1960428"/>
                  <a:gd name="connsiteX4" fmla="*/ 0 w 2277651"/>
                  <a:gd name="connsiteY4" fmla="*/ 48210 h 1960428"/>
                  <a:gd name="connsiteX0" fmla="*/ 0 w 2277651"/>
                  <a:gd name="connsiteY0" fmla="*/ 48210 h 1969087"/>
                  <a:gd name="connsiteX1" fmla="*/ 1625515 w 2277651"/>
                  <a:gd name="connsiteY1" fmla="*/ 0 h 1969087"/>
                  <a:gd name="connsiteX2" fmla="*/ 2277651 w 2277651"/>
                  <a:gd name="connsiteY2" fmla="*/ 1945301 h 1969087"/>
                  <a:gd name="connsiteX3" fmla="*/ 369196 w 2277651"/>
                  <a:gd name="connsiteY3" fmla="*/ 1945267 h 1969087"/>
                  <a:gd name="connsiteX4" fmla="*/ 0 w 2277651"/>
                  <a:gd name="connsiteY4" fmla="*/ 48210 h 1969087"/>
                  <a:gd name="connsiteX0" fmla="*/ 0 w 2277651"/>
                  <a:gd name="connsiteY0" fmla="*/ 48210 h 2073798"/>
                  <a:gd name="connsiteX1" fmla="*/ 1625515 w 2277651"/>
                  <a:gd name="connsiteY1" fmla="*/ 0 h 2073798"/>
                  <a:gd name="connsiteX2" fmla="*/ 2277651 w 2277651"/>
                  <a:gd name="connsiteY2" fmla="*/ 1945301 h 2073798"/>
                  <a:gd name="connsiteX3" fmla="*/ 378080 w 2277651"/>
                  <a:gd name="connsiteY3" fmla="*/ 2072947 h 2073798"/>
                  <a:gd name="connsiteX4" fmla="*/ 0 w 2277651"/>
                  <a:gd name="connsiteY4" fmla="*/ 48210 h 2073798"/>
                  <a:gd name="connsiteX0" fmla="*/ 0 w 2277651"/>
                  <a:gd name="connsiteY0" fmla="*/ 48210 h 1992384"/>
                  <a:gd name="connsiteX1" fmla="*/ 1625515 w 2277651"/>
                  <a:gd name="connsiteY1" fmla="*/ 0 h 1992384"/>
                  <a:gd name="connsiteX2" fmla="*/ 2277651 w 2277651"/>
                  <a:gd name="connsiteY2" fmla="*/ 1945301 h 1992384"/>
                  <a:gd name="connsiteX3" fmla="*/ 378080 w 2277651"/>
                  <a:gd name="connsiteY3" fmla="*/ 1987827 h 1992384"/>
                  <a:gd name="connsiteX4" fmla="*/ 0 w 2277651"/>
                  <a:gd name="connsiteY4" fmla="*/ 48210 h 1992384"/>
                  <a:gd name="connsiteX0" fmla="*/ 0 w 2277651"/>
                  <a:gd name="connsiteY0" fmla="*/ 48210 h 1960427"/>
                  <a:gd name="connsiteX1" fmla="*/ 1625515 w 2277651"/>
                  <a:gd name="connsiteY1" fmla="*/ 0 h 1960427"/>
                  <a:gd name="connsiteX2" fmla="*/ 2277651 w 2277651"/>
                  <a:gd name="connsiteY2" fmla="*/ 1945301 h 1960427"/>
                  <a:gd name="connsiteX3" fmla="*/ 386965 w 2277651"/>
                  <a:gd name="connsiteY3" fmla="*/ 1902706 h 1960427"/>
                  <a:gd name="connsiteX4" fmla="*/ 0 w 2277651"/>
                  <a:gd name="connsiteY4" fmla="*/ 48210 h 1960427"/>
                  <a:gd name="connsiteX0" fmla="*/ 0 w 2277651"/>
                  <a:gd name="connsiteY0" fmla="*/ 48210 h 1992384"/>
                  <a:gd name="connsiteX1" fmla="*/ 1625515 w 2277651"/>
                  <a:gd name="connsiteY1" fmla="*/ 0 h 1992384"/>
                  <a:gd name="connsiteX2" fmla="*/ 2277651 w 2277651"/>
                  <a:gd name="connsiteY2" fmla="*/ 1945301 h 1992384"/>
                  <a:gd name="connsiteX3" fmla="*/ 386965 w 2277651"/>
                  <a:gd name="connsiteY3" fmla="*/ 1987826 h 1992384"/>
                  <a:gd name="connsiteX4" fmla="*/ 0 w 2277651"/>
                  <a:gd name="connsiteY4" fmla="*/ 48210 h 1992384"/>
                  <a:gd name="connsiteX0" fmla="*/ 0 w 2233230"/>
                  <a:gd name="connsiteY0" fmla="*/ 261010 h 1992384"/>
                  <a:gd name="connsiteX1" fmla="*/ 1581094 w 2233230"/>
                  <a:gd name="connsiteY1" fmla="*/ 0 h 1992384"/>
                  <a:gd name="connsiteX2" fmla="*/ 2233230 w 2233230"/>
                  <a:gd name="connsiteY2" fmla="*/ 1945301 h 1992384"/>
                  <a:gd name="connsiteX3" fmla="*/ 342544 w 2233230"/>
                  <a:gd name="connsiteY3" fmla="*/ 1987826 h 1992384"/>
                  <a:gd name="connsiteX4" fmla="*/ 0 w 2233230"/>
                  <a:gd name="connsiteY4" fmla="*/ 261010 h 1992384"/>
                  <a:gd name="connsiteX0" fmla="*/ 0 w 2233230"/>
                  <a:gd name="connsiteY0" fmla="*/ 5650 h 1992384"/>
                  <a:gd name="connsiteX1" fmla="*/ 1581094 w 2233230"/>
                  <a:gd name="connsiteY1" fmla="*/ 0 h 1992384"/>
                  <a:gd name="connsiteX2" fmla="*/ 2233230 w 2233230"/>
                  <a:gd name="connsiteY2" fmla="*/ 1945301 h 1992384"/>
                  <a:gd name="connsiteX3" fmla="*/ 342544 w 2233230"/>
                  <a:gd name="connsiteY3" fmla="*/ 1987826 h 1992384"/>
                  <a:gd name="connsiteX4" fmla="*/ 0 w 2233230"/>
                  <a:gd name="connsiteY4" fmla="*/ 5650 h 1992384"/>
                  <a:gd name="connsiteX0" fmla="*/ 0 w 2153271"/>
                  <a:gd name="connsiteY0" fmla="*/ 261010 h 1992384"/>
                  <a:gd name="connsiteX1" fmla="*/ 1501135 w 2153271"/>
                  <a:gd name="connsiteY1" fmla="*/ 0 h 1992384"/>
                  <a:gd name="connsiteX2" fmla="*/ 2153271 w 2153271"/>
                  <a:gd name="connsiteY2" fmla="*/ 1945301 h 1992384"/>
                  <a:gd name="connsiteX3" fmla="*/ 262585 w 2153271"/>
                  <a:gd name="connsiteY3" fmla="*/ 1987826 h 1992384"/>
                  <a:gd name="connsiteX4" fmla="*/ 0 w 2153271"/>
                  <a:gd name="connsiteY4" fmla="*/ 261010 h 1992384"/>
                  <a:gd name="connsiteX0" fmla="*/ 0 w 2179924"/>
                  <a:gd name="connsiteY0" fmla="*/ 48210 h 1992384"/>
                  <a:gd name="connsiteX1" fmla="*/ 1527788 w 2179924"/>
                  <a:gd name="connsiteY1" fmla="*/ 0 h 1992384"/>
                  <a:gd name="connsiteX2" fmla="*/ 2179924 w 2179924"/>
                  <a:gd name="connsiteY2" fmla="*/ 1945301 h 1992384"/>
                  <a:gd name="connsiteX3" fmla="*/ 289238 w 2179924"/>
                  <a:gd name="connsiteY3" fmla="*/ 1987826 h 1992384"/>
                  <a:gd name="connsiteX4" fmla="*/ 0 w 2179924"/>
                  <a:gd name="connsiteY4" fmla="*/ 48210 h 1992384"/>
                  <a:gd name="connsiteX0" fmla="*/ 0 w 2179924"/>
                  <a:gd name="connsiteY0" fmla="*/ 48210 h 1992384"/>
                  <a:gd name="connsiteX1" fmla="*/ 1332334 w 2179924"/>
                  <a:gd name="connsiteY1" fmla="*/ 0 h 1992384"/>
                  <a:gd name="connsiteX2" fmla="*/ 2179924 w 2179924"/>
                  <a:gd name="connsiteY2" fmla="*/ 1945301 h 1992384"/>
                  <a:gd name="connsiteX3" fmla="*/ 289238 w 2179924"/>
                  <a:gd name="connsiteY3" fmla="*/ 1987826 h 1992384"/>
                  <a:gd name="connsiteX4" fmla="*/ 0 w 2179924"/>
                  <a:gd name="connsiteY4" fmla="*/ 48210 h 1992384"/>
                  <a:gd name="connsiteX0" fmla="*/ 0 w 1860090"/>
                  <a:gd name="connsiteY0" fmla="*/ 48210 h 1992384"/>
                  <a:gd name="connsiteX1" fmla="*/ 1332334 w 1860090"/>
                  <a:gd name="connsiteY1" fmla="*/ 0 h 1992384"/>
                  <a:gd name="connsiteX2" fmla="*/ 1860090 w 1860090"/>
                  <a:gd name="connsiteY2" fmla="*/ 1945300 h 1992384"/>
                  <a:gd name="connsiteX3" fmla="*/ 289238 w 1860090"/>
                  <a:gd name="connsiteY3" fmla="*/ 1987826 h 1992384"/>
                  <a:gd name="connsiteX4" fmla="*/ 0 w 1860090"/>
                  <a:gd name="connsiteY4" fmla="*/ 48210 h 1992384"/>
                  <a:gd name="connsiteX0" fmla="*/ 0 w 1860090"/>
                  <a:gd name="connsiteY0" fmla="*/ 48210 h 1992384"/>
                  <a:gd name="connsiteX1" fmla="*/ 1332334 w 1860090"/>
                  <a:gd name="connsiteY1" fmla="*/ 0 h 1992384"/>
                  <a:gd name="connsiteX2" fmla="*/ 1860090 w 1860090"/>
                  <a:gd name="connsiteY2" fmla="*/ 1945300 h 1992384"/>
                  <a:gd name="connsiteX3" fmla="*/ 342543 w 1860090"/>
                  <a:gd name="connsiteY3" fmla="*/ 1987826 h 1992384"/>
                  <a:gd name="connsiteX4" fmla="*/ 0 w 1860090"/>
                  <a:gd name="connsiteY4" fmla="*/ 48210 h 1992384"/>
                  <a:gd name="connsiteX0" fmla="*/ 0 w 1860090"/>
                  <a:gd name="connsiteY0" fmla="*/ 48210 h 1992384"/>
                  <a:gd name="connsiteX1" fmla="*/ 1332334 w 1860090"/>
                  <a:gd name="connsiteY1" fmla="*/ 0 h 1992384"/>
                  <a:gd name="connsiteX2" fmla="*/ 1860090 w 1860090"/>
                  <a:gd name="connsiteY2" fmla="*/ 1945300 h 1992384"/>
                  <a:gd name="connsiteX3" fmla="*/ 307006 w 1860090"/>
                  <a:gd name="connsiteY3" fmla="*/ 1987826 h 1992384"/>
                  <a:gd name="connsiteX4" fmla="*/ 0 w 1860090"/>
                  <a:gd name="connsiteY4" fmla="*/ 48210 h 1992384"/>
                  <a:gd name="connsiteX0" fmla="*/ 0 w 1860090"/>
                  <a:gd name="connsiteY0" fmla="*/ 0 h 1944174"/>
                  <a:gd name="connsiteX1" fmla="*/ 1421177 w 1860090"/>
                  <a:gd name="connsiteY1" fmla="*/ 292270 h 1944174"/>
                  <a:gd name="connsiteX2" fmla="*/ 1860090 w 1860090"/>
                  <a:gd name="connsiteY2" fmla="*/ 1897090 h 1944174"/>
                  <a:gd name="connsiteX3" fmla="*/ 307006 w 1860090"/>
                  <a:gd name="connsiteY3" fmla="*/ 1939616 h 1944174"/>
                  <a:gd name="connsiteX4" fmla="*/ 0 w 1860090"/>
                  <a:gd name="connsiteY4" fmla="*/ 0 h 1944174"/>
                  <a:gd name="connsiteX0" fmla="*/ 0 w 1797900"/>
                  <a:gd name="connsiteY0" fmla="*/ 48210 h 1651904"/>
                  <a:gd name="connsiteX1" fmla="*/ 1358987 w 1797900"/>
                  <a:gd name="connsiteY1" fmla="*/ 0 h 1651904"/>
                  <a:gd name="connsiteX2" fmla="*/ 1797900 w 1797900"/>
                  <a:gd name="connsiteY2" fmla="*/ 1604820 h 1651904"/>
                  <a:gd name="connsiteX3" fmla="*/ 244816 w 1797900"/>
                  <a:gd name="connsiteY3" fmla="*/ 1647346 h 1651904"/>
                  <a:gd name="connsiteX4" fmla="*/ 0 w 1797900"/>
                  <a:gd name="connsiteY4" fmla="*/ 48210 h 1651904"/>
                  <a:gd name="connsiteX0" fmla="*/ 0 w 1851206"/>
                  <a:gd name="connsiteY0" fmla="*/ 0 h 1859054"/>
                  <a:gd name="connsiteX1" fmla="*/ 1412293 w 1851206"/>
                  <a:gd name="connsiteY1" fmla="*/ 207150 h 1859054"/>
                  <a:gd name="connsiteX2" fmla="*/ 1851206 w 1851206"/>
                  <a:gd name="connsiteY2" fmla="*/ 1811970 h 1859054"/>
                  <a:gd name="connsiteX3" fmla="*/ 298122 w 1851206"/>
                  <a:gd name="connsiteY3" fmla="*/ 1854496 h 1859054"/>
                  <a:gd name="connsiteX4" fmla="*/ 0 w 1851206"/>
                  <a:gd name="connsiteY4" fmla="*/ 0 h 1859054"/>
                  <a:gd name="connsiteX0" fmla="*/ 0 w 1851206"/>
                  <a:gd name="connsiteY0" fmla="*/ 90770 h 1949824"/>
                  <a:gd name="connsiteX1" fmla="*/ 1350103 w 1851206"/>
                  <a:gd name="connsiteY1" fmla="*/ 0 h 1949824"/>
                  <a:gd name="connsiteX2" fmla="*/ 1851206 w 1851206"/>
                  <a:gd name="connsiteY2" fmla="*/ 1902740 h 1949824"/>
                  <a:gd name="connsiteX3" fmla="*/ 298122 w 1851206"/>
                  <a:gd name="connsiteY3" fmla="*/ 1945266 h 1949824"/>
                  <a:gd name="connsiteX4" fmla="*/ 0 w 1851206"/>
                  <a:gd name="connsiteY4" fmla="*/ 90770 h 1949824"/>
                  <a:gd name="connsiteX0" fmla="*/ 0 w 1851206"/>
                  <a:gd name="connsiteY0" fmla="*/ 0 h 1859054"/>
                  <a:gd name="connsiteX1" fmla="*/ 1438946 w 1851206"/>
                  <a:gd name="connsiteY1" fmla="*/ 207150 h 1859054"/>
                  <a:gd name="connsiteX2" fmla="*/ 1851206 w 1851206"/>
                  <a:gd name="connsiteY2" fmla="*/ 1811970 h 1859054"/>
                  <a:gd name="connsiteX3" fmla="*/ 298122 w 1851206"/>
                  <a:gd name="connsiteY3" fmla="*/ 1854496 h 1859054"/>
                  <a:gd name="connsiteX4" fmla="*/ 0 w 1851206"/>
                  <a:gd name="connsiteY4" fmla="*/ 0 h 1859054"/>
                  <a:gd name="connsiteX0" fmla="*/ 0 w 1797900"/>
                  <a:gd name="connsiteY0" fmla="*/ 133330 h 1651904"/>
                  <a:gd name="connsiteX1" fmla="*/ 1385640 w 1797900"/>
                  <a:gd name="connsiteY1" fmla="*/ 0 h 1651904"/>
                  <a:gd name="connsiteX2" fmla="*/ 1797900 w 1797900"/>
                  <a:gd name="connsiteY2" fmla="*/ 1604820 h 1651904"/>
                  <a:gd name="connsiteX3" fmla="*/ 244816 w 1797900"/>
                  <a:gd name="connsiteY3" fmla="*/ 1647346 h 1651904"/>
                  <a:gd name="connsiteX4" fmla="*/ 0 w 1797900"/>
                  <a:gd name="connsiteY4" fmla="*/ 133330 h 1651904"/>
                  <a:gd name="connsiteX0" fmla="*/ 0 w 1797900"/>
                  <a:gd name="connsiteY0" fmla="*/ 48210 h 1651904"/>
                  <a:gd name="connsiteX1" fmla="*/ 1385640 w 1797900"/>
                  <a:gd name="connsiteY1" fmla="*/ 0 h 1651904"/>
                  <a:gd name="connsiteX2" fmla="*/ 1797900 w 1797900"/>
                  <a:gd name="connsiteY2" fmla="*/ 1604820 h 1651904"/>
                  <a:gd name="connsiteX3" fmla="*/ 244816 w 1797900"/>
                  <a:gd name="connsiteY3" fmla="*/ 1647346 h 1651904"/>
                  <a:gd name="connsiteX4" fmla="*/ 0 w 1797900"/>
                  <a:gd name="connsiteY4" fmla="*/ 48210 h 1651904"/>
                  <a:gd name="connsiteX0" fmla="*/ 0 w 1797900"/>
                  <a:gd name="connsiteY0" fmla="*/ 48210 h 1651904"/>
                  <a:gd name="connsiteX1" fmla="*/ 1385640 w 1797900"/>
                  <a:gd name="connsiteY1" fmla="*/ 0 h 1651904"/>
                  <a:gd name="connsiteX2" fmla="*/ 1797900 w 1797900"/>
                  <a:gd name="connsiteY2" fmla="*/ 1604820 h 1651904"/>
                  <a:gd name="connsiteX3" fmla="*/ 289237 w 1797900"/>
                  <a:gd name="connsiteY3" fmla="*/ 1647346 h 1651904"/>
                  <a:gd name="connsiteX4" fmla="*/ 0 w 1797900"/>
                  <a:gd name="connsiteY4" fmla="*/ 48210 h 1651904"/>
                  <a:gd name="connsiteX0" fmla="*/ 0 w 1797900"/>
                  <a:gd name="connsiteY0" fmla="*/ 90770 h 1694464"/>
                  <a:gd name="connsiteX1" fmla="*/ 1314565 w 1797900"/>
                  <a:gd name="connsiteY1" fmla="*/ 0 h 1694464"/>
                  <a:gd name="connsiteX2" fmla="*/ 1797900 w 1797900"/>
                  <a:gd name="connsiteY2" fmla="*/ 1647380 h 1694464"/>
                  <a:gd name="connsiteX3" fmla="*/ 289237 w 1797900"/>
                  <a:gd name="connsiteY3" fmla="*/ 1689906 h 1694464"/>
                  <a:gd name="connsiteX4" fmla="*/ 0 w 1797900"/>
                  <a:gd name="connsiteY4" fmla="*/ 90770 h 1694464"/>
                  <a:gd name="connsiteX0" fmla="*/ 0 w 1735710"/>
                  <a:gd name="connsiteY0" fmla="*/ 90770 h 1694464"/>
                  <a:gd name="connsiteX1" fmla="*/ 1314565 w 1735710"/>
                  <a:gd name="connsiteY1" fmla="*/ 0 h 1694464"/>
                  <a:gd name="connsiteX2" fmla="*/ 1735710 w 1735710"/>
                  <a:gd name="connsiteY2" fmla="*/ 1647380 h 1694464"/>
                  <a:gd name="connsiteX3" fmla="*/ 289237 w 1735710"/>
                  <a:gd name="connsiteY3" fmla="*/ 1689906 h 1694464"/>
                  <a:gd name="connsiteX4" fmla="*/ 0 w 1735710"/>
                  <a:gd name="connsiteY4" fmla="*/ 90770 h 1694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5710" h="1694464">
                    <a:moveTo>
                      <a:pt x="0" y="90770"/>
                    </a:moveTo>
                    <a:lnTo>
                      <a:pt x="1314565" y="0"/>
                    </a:lnTo>
                    <a:cubicBezTo>
                      <a:pt x="1502329" y="662620"/>
                      <a:pt x="1547946" y="984760"/>
                      <a:pt x="1735710" y="1647380"/>
                    </a:cubicBezTo>
                    <a:cubicBezTo>
                      <a:pt x="977808" y="1695195"/>
                      <a:pt x="979730" y="1700455"/>
                      <a:pt x="289237" y="1689906"/>
                    </a:cubicBezTo>
                    <a:lnTo>
                      <a:pt x="0" y="90770"/>
                    </a:lnTo>
                    <a:close/>
                  </a:path>
                </a:pathLst>
              </a:cu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1200" dirty="0"/>
                  <a:t>テナント</a:t>
                </a:r>
              </a:p>
            </p:txBody>
          </p:sp>
          <p:sp>
            <p:nvSpPr>
              <p:cNvPr id="103" name="正方形/長方形 41">
                <a:extLst>
                  <a:ext uri="{FF2B5EF4-FFF2-40B4-BE49-F238E27FC236}">
                    <a16:creationId xmlns:a16="http://schemas.microsoft.com/office/drawing/2014/main" id="{0D0CC257-11A7-26F1-B5B4-EEB2FF506DB0}"/>
                  </a:ext>
                </a:extLst>
              </p:cNvPr>
              <p:cNvSpPr/>
              <p:nvPr/>
            </p:nvSpPr>
            <p:spPr>
              <a:xfrm>
                <a:off x="8791093" y="5669311"/>
                <a:ext cx="1135534" cy="226791"/>
              </a:xfrm>
              <a:custGeom>
                <a:avLst/>
                <a:gdLst>
                  <a:gd name="connsiteX0" fmla="*/ 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0 w 3918552"/>
                  <a:gd name="connsiteY4" fmla="*/ 0 h 2365097"/>
                  <a:gd name="connsiteX0" fmla="*/ 79248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0 w 3126072"/>
                  <a:gd name="connsiteY0" fmla="*/ 0 h 2365097"/>
                  <a:gd name="connsiteX1" fmla="*/ 1805272 w 3126072"/>
                  <a:gd name="connsiteY1" fmla="*/ 10160 h 2365097"/>
                  <a:gd name="connsiteX2" fmla="*/ 3126072 w 3126072"/>
                  <a:gd name="connsiteY2" fmla="*/ 2365097 h 2365097"/>
                  <a:gd name="connsiteX3" fmla="*/ 282603 w 3126072"/>
                  <a:gd name="connsiteY3" fmla="*/ 2365097 h 2365097"/>
                  <a:gd name="connsiteX4" fmla="*/ 0 w 3126072"/>
                  <a:gd name="connsiteY4" fmla="*/ 0 h 2365097"/>
                  <a:gd name="connsiteX0" fmla="*/ 0 w 2700764"/>
                  <a:gd name="connsiteY0" fmla="*/ 0 h 2365097"/>
                  <a:gd name="connsiteX1" fmla="*/ 1805272 w 2700764"/>
                  <a:gd name="connsiteY1" fmla="*/ 10160 h 2365097"/>
                  <a:gd name="connsiteX2" fmla="*/ 2700764 w 2700764"/>
                  <a:gd name="connsiteY2" fmla="*/ 2365097 h 2365097"/>
                  <a:gd name="connsiteX3" fmla="*/ 282603 w 2700764"/>
                  <a:gd name="connsiteY3" fmla="*/ 2365097 h 2365097"/>
                  <a:gd name="connsiteX4" fmla="*/ 0 w 2700764"/>
                  <a:gd name="connsiteY4" fmla="*/ 0 h 2365097"/>
                  <a:gd name="connsiteX0" fmla="*/ 0 w 2523552"/>
                  <a:gd name="connsiteY0" fmla="*/ 0 h 2365097"/>
                  <a:gd name="connsiteX1" fmla="*/ 1805272 w 2523552"/>
                  <a:gd name="connsiteY1" fmla="*/ 10160 h 2365097"/>
                  <a:gd name="connsiteX2" fmla="*/ 2523552 w 2523552"/>
                  <a:gd name="connsiteY2" fmla="*/ 2322905 h 2365097"/>
                  <a:gd name="connsiteX3" fmla="*/ 282603 w 2523552"/>
                  <a:gd name="connsiteY3" fmla="*/ 2365097 h 2365097"/>
                  <a:gd name="connsiteX4" fmla="*/ 0 w 2523552"/>
                  <a:gd name="connsiteY4" fmla="*/ 0 h 2365097"/>
                  <a:gd name="connsiteX0" fmla="*/ 0 w 2523552"/>
                  <a:gd name="connsiteY0" fmla="*/ 0 h 4592889"/>
                  <a:gd name="connsiteX1" fmla="*/ 1805272 w 2523552"/>
                  <a:gd name="connsiteY1" fmla="*/ 10160 h 4592889"/>
                  <a:gd name="connsiteX2" fmla="*/ 2523552 w 2523552"/>
                  <a:gd name="connsiteY2" fmla="*/ 2322905 h 4592889"/>
                  <a:gd name="connsiteX3" fmla="*/ 516505 w 2523552"/>
                  <a:gd name="connsiteY3" fmla="*/ 4592889 h 4592889"/>
                  <a:gd name="connsiteX4" fmla="*/ 0 w 2523552"/>
                  <a:gd name="connsiteY4" fmla="*/ 0 h 4592889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516505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449435"/>
                  <a:gd name="connsiteX1" fmla="*/ 1805272 w 2582026"/>
                  <a:gd name="connsiteY1" fmla="*/ 10160 h 4449435"/>
                  <a:gd name="connsiteX2" fmla="*/ 2582026 w 2582026"/>
                  <a:gd name="connsiteY2" fmla="*/ 4449435 h 4449435"/>
                  <a:gd name="connsiteX3" fmla="*/ 613962 w 2582026"/>
                  <a:gd name="connsiteY3" fmla="*/ 4289095 h 4449435"/>
                  <a:gd name="connsiteX4" fmla="*/ 0 w 2582026"/>
                  <a:gd name="connsiteY4" fmla="*/ 0 h 4449435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555487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735243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592889"/>
                  <a:gd name="connsiteX1" fmla="*/ 1501933 w 2582026"/>
                  <a:gd name="connsiteY1" fmla="*/ 68524 h 4592889"/>
                  <a:gd name="connsiteX2" fmla="*/ 2582026 w 2582026"/>
                  <a:gd name="connsiteY2" fmla="*/ 4449435 h 4592889"/>
                  <a:gd name="connsiteX3" fmla="*/ 735243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106577 h 4699466"/>
                  <a:gd name="connsiteX1" fmla="*/ 1501933 w 2582026"/>
                  <a:gd name="connsiteY1" fmla="*/ 0 h 4699466"/>
                  <a:gd name="connsiteX2" fmla="*/ 2582026 w 2582026"/>
                  <a:gd name="connsiteY2" fmla="*/ 4556012 h 4699466"/>
                  <a:gd name="connsiteX3" fmla="*/ 735243 w 2582026"/>
                  <a:gd name="connsiteY3" fmla="*/ 4699466 h 4699466"/>
                  <a:gd name="connsiteX4" fmla="*/ 0 w 2582026"/>
                  <a:gd name="connsiteY4" fmla="*/ 106577 h 4699466"/>
                  <a:gd name="connsiteX0" fmla="*/ 0 w 2761783"/>
                  <a:gd name="connsiteY0" fmla="*/ 106577 h 4699466"/>
                  <a:gd name="connsiteX1" fmla="*/ 1501933 w 2761783"/>
                  <a:gd name="connsiteY1" fmla="*/ 0 h 4699466"/>
                  <a:gd name="connsiteX2" fmla="*/ 2761783 w 2761783"/>
                  <a:gd name="connsiteY2" fmla="*/ 4439278 h 4699466"/>
                  <a:gd name="connsiteX3" fmla="*/ 735243 w 2761783"/>
                  <a:gd name="connsiteY3" fmla="*/ 4699466 h 4699466"/>
                  <a:gd name="connsiteX4" fmla="*/ 0 w 2761783"/>
                  <a:gd name="connsiteY4" fmla="*/ 106577 h 4699466"/>
                  <a:gd name="connsiteX0" fmla="*/ 0 w 2750548"/>
                  <a:gd name="connsiteY0" fmla="*/ 106577 h 4699466"/>
                  <a:gd name="connsiteX1" fmla="*/ 1501933 w 2750548"/>
                  <a:gd name="connsiteY1" fmla="*/ 0 h 4699466"/>
                  <a:gd name="connsiteX2" fmla="*/ 2750548 w 2750548"/>
                  <a:gd name="connsiteY2" fmla="*/ 4614379 h 4699466"/>
                  <a:gd name="connsiteX3" fmla="*/ 735243 w 2750548"/>
                  <a:gd name="connsiteY3" fmla="*/ 4699466 h 4699466"/>
                  <a:gd name="connsiteX4" fmla="*/ 0 w 2750548"/>
                  <a:gd name="connsiteY4" fmla="*/ 106577 h 4699466"/>
                  <a:gd name="connsiteX0" fmla="*/ 0 w 2750548"/>
                  <a:gd name="connsiteY0" fmla="*/ 0 h 4592889"/>
                  <a:gd name="connsiteX1" fmla="*/ 1513168 w 2750548"/>
                  <a:gd name="connsiteY1" fmla="*/ 10157 h 4592889"/>
                  <a:gd name="connsiteX2" fmla="*/ 2750548 w 2750548"/>
                  <a:gd name="connsiteY2" fmla="*/ 4507802 h 4592889"/>
                  <a:gd name="connsiteX3" fmla="*/ 735243 w 2750548"/>
                  <a:gd name="connsiteY3" fmla="*/ 4592889 h 4592889"/>
                  <a:gd name="connsiteX4" fmla="*/ 0 w 2750548"/>
                  <a:gd name="connsiteY4" fmla="*/ 0 h 4592889"/>
                  <a:gd name="connsiteX0" fmla="*/ 0 w 2806722"/>
                  <a:gd name="connsiteY0" fmla="*/ 0 h 4592889"/>
                  <a:gd name="connsiteX1" fmla="*/ 1513168 w 2806722"/>
                  <a:gd name="connsiteY1" fmla="*/ 10157 h 4592889"/>
                  <a:gd name="connsiteX2" fmla="*/ 2806722 w 2806722"/>
                  <a:gd name="connsiteY2" fmla="*/ 4449435 h 4592889"/>
                  <a:gd name="connsiteX3" fmla="*/ 735243 w 2806722"/>
                  <a:gd name="connsiteY3" fmla="*/ 4592889 h 4592889"/>
                  <a:gd name="connsiteX4" fmla="*/ 0 w 2806722"/>
                  <a:gd name="connsiteY4" fmla="*/ 0 h 4592889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735243 w 2806722"/>
                  <a:gd name="connsiteY3" fmla="*/ 4592889 h 4624536"/>
                  <a:gd name="connsiteX4" fmla="*/ 0 w 2806722"/>
                  <a:gd name="connsiteY4" fmla="*/ 0 h 4624536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735243 w 2806722"/>
                  <a:gd name="connsiteY3" fmla="*/ 4592889 h 4624536"/>
                  <a:gd name="connsiteX4" fmla="*/ 0 w 2806722"/>
                  <a:gd name="connsiteY4" fmla="*/ 0 h 4624536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375730 w 2806722"/>
                  <a:gd name="connsiteY3" fmla="*/ 2433308 h 4624536"/>
                  <a:gd name="connsiteX4" fmla="*/ 0 w 2806722"/>
                  <a:gd name="connsiteY4" fmla="*/ 0 h 4624536"/>
                  <a:gd name="connsiteX0" fmla="*/ 0 w 2267452"/>
                  <a:gd name="connsiteY0" fmla="*/ 0 h 2640056"/>
                  <a:gd name="connsiteX1" fmla="*/ 1513168 w 2267452"/>
                  <a:gd name="connsiteY1" fmla="*/ 10157 h 2640056"/>
                  <a:gd name="connsiteX2" fmla="*/ 2267452 w 2267452"/>
                  <a:gd name="connsiteY2" fmla="*/ 2640056 h 2640056"/>
                  <a:gd name="connsiteX3" fmla="*/ 375730 w 2267452"/>
                  <a:gd name="connsiteY3" fmla="*/ 2433308 h 2640056"/>
                  <a:gd name="connsiteX4" fmla="*/ 0 w 2267452"/>
                  <a:gd name="connsiteY4" fmla="*/ 0 h 2640056"/>
                  <a:gd name="connsiteX0" fmla="*/ 0 w 2143869"/>
                  <a:gd name="connsiteY0" fmla="*/ 0 h 2433510"/>
                  <a:gd name="connsiteX1" fmla="*/ 1513168 w 2143869"/>
                  <a:gd name="connsiteY1" fmla="*/ 10157 h 2433510"/>
                  <a:gd name="connsiteX2" fmla="*/ 2143869 w 2143869"/>
                  <a:gd name="connsiteY2" fmla="*/ 2114753 h 2433510"/>
                  <a:gd name="connsiteX3" fmla="*/ 375730 w 2143869"/>
                  <a:gd name="connsiteY3" fmla="*/ 2433308 h 2433510"/>
                  <a:gd name="connsiteX4" fmla="*/ 0 w 2143869"/>
                  <a:gd name="connsiteY4" fmla="*/ 0 h 2433510"/>
                  <a:gd name="connsiteX0" fmla="*/ 0 w 2188808"/>
                  <a:gd name="connsiteY0" fmla="*/ 0 h 2464955"/>
                  <a:gd name="connsiteX1" fmla="*/ 1513168 w 2188808"/>
                  <a:gd name="connsiteY1" fmla="*/ 10157 h 2464955"/>
                  <a:gd name="connsiteX2" fmla="*/ 2188808 w 2188808"/>
                  <a:gd name="connsiteY2" fmla="*/ 2464955 h 2464955"/>
                  <a:gd name="connsiteX3" fmla="*/ 375730 w 2188808"/>
                  <a:gd name="connsiteY3" fmla="*/ 2433308 h 2464955"/>
                  <a:gd name="connsiteX4" fmla="*/ 0 w 2188808"/>
                  <a:gd name="connsiteY4" fmla="*/ 0 h 2464955"/>
                  <a:gd name="connsiteX0" fmla="*/ 0 w 2188808"/>
                  <a:gd name="connsiteY0" fmla="*/ 0 h 2464955"/>
                  <a:gd name="connsiteX1" fmla="*/ 1513168 w 2188808"/>
                  <a:gd name="connsiteY1" fmla="*/ 10157 h 2464955"/>
                  <a:gd name="connsiteX2" fmla="*/ 2188808 w 2188808"/>
                  <a:gd name="connsiteY2" fmla="*/ 2464955 h 2464955"/>
                  <a:gd name="connsiteX3" fmla="*/ 285852 w 2188808"/>
                  <a:gd name="connsiteY3" fmla="*/ 2024739 h 2464955"/>
                  <a:gd name="connsiteX4" fmla="*/ 0 w 2188808"/>
                  <a:gd name="connsiteY4" fmla="*/ 0 h 2464955"/>
                  <a:gd name="connsiteX0" fmla="*/ 0 w 1964112"/>
                  <a:gd name="connsiteY0" fmla="*/ 0 h 2025226"/>
                  <a:gd name="connsiteX1" fmla="*/ 1513168 w 1964112"/>
                  <a:gd name="connsiteY1" fmla="*/ 10157 h 2025226"/>
                  <a:gd name="connsiteX2" fmla="*/ 1964112 w 1964112"/>
                  <a:gd name="connsiteY2" fmla="*/ 1939652 h 2025226"/>
                  <a:gd name="connsiteX3" fmla="*/ 285852 w 1964112"/>
                  <a:gd name="connsiteY3" fmla="*/ 2024739 h 2025226"/>
                  <a:gd name="connsiteX4" fmla="*/ 0 w 1964112"/>
                  <a:gd name="connsiteY4" fmla="*/ 0 h 2025226"/>
                  <a:gd name="connsiteX0" fmla="*/ 0 w 1964112"/>
                  <a:gd name="connsiteY0" fmla="*/ 0 h 2026219"/>
                  <a:gd name="connsiteX1" fmla="*/ 1513168 w 1964112"/>
                  <a:gd name="connsiteY1" fmla="*/ 10157 h 2026219"/>
                  <a:gd name="connsiteX2" fmla="*/ 1964112 w 1964112"/>
                  <a:gd name="connsiteY2" fmla="*/ 1939652 h 2026219"/>
                  <a:gd name="connsiteX3" fmla="*/ 285852 w 1964112"/>
                  <a:gd name="connsiteY3" fmla="*/ 2024739 h 2026219"/>
                  <a:gd name="connsiteX4" fmla="*/ 0 w 1964112"/>
                  <a:gd name="connsiteY4" fmla="*/ 0 h 2026219"/>
                  <a:gd name="connsiteX0" fmla="*/ 0 w 2087695"/>
                  <a:gd name="connsiteY0" fmla="*/ 0 h 2025474"/>
                  <a:gd name="connsiteX1" fmla="*/ 1513168 w 2087695"/>
                  <a:gd name="connsiteY1" fmla="*/ 10157 h 2025474"/>
                  <a:gd name="connsiteX2" fmla="*/ 2087695 w 2087695"/>
                  <a:gd name="connsiteY2" fmla="*/ 1881285 h 2025474"/>
                  <a:gd name="connsiteX3" fmla="*/ 285852 w 2087695"/>
                  <a:gd name="connsiteY3" fmla="*/ 2024739 h 2025474"/>
                  <a:gd name="connsiteX4" fmla="*/ 0 w 2087695"/>
                  <a:gd name="connsiteY4" fmla="*/ 0 h 2025474"/>
                  <a:gd name="connsiteX0" fmla="*/ 0 w 2042756"/>
                  <a:gd name="connsiteY0" fmla="*/ 0 h 2026219"/>
                  <a:gd name="connsiteX1" fmla="*/ 1513168 w 2042756"/>
                  <a:gd name="connsiteY1" fmla="*/ 10157 h 2026219"/>
                  <a:gd name="connsiteX2" fmla="*/ 2042756 w 2042756"/>
                  <a:gd name="connsiteY2" fmla="*/ 1939651 h 2026219"/>
                  <a:gd name="connsiteX3" fmla="*/ 285852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0 h 2026219"/>
                  <a:gd name="connsiteX1" fmla="*/ 1513168 w 2042756"/>
                  <a:gd name="connsiteY1" fmla="*/ 10157 h 2026219"/>
                  <a:gd name="connsiteX2" fmla="*/ 2042756 w 2042756"/>
                  <a:gd name="connsiteY2" fmla="*/ 1939651 h 2026219"/>
                  <a:gd name="connsiteX3" fmla="*/ 409434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0 h 2026219"/>
                  <a:gd name="connsiteX1" fmla="*/ 1400820 w 2042756"/>
                  <a:gd name="connsiteY1" fmla="*/ 10157 h 2026219"/>
                  <a:gd name="connsiteX2" fmla="*/ 2042756 w 2042756"/>
                  <a:gd name="connsiteY2" fmla="*/ 1939651 h 2026219"/>
                  <a:gd name="connsiteX3" fmla="*/ 409434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48210 h 2074429"/>
                  <a:gd name="connsiteX1" fmla="*/ 1479463 w 2042756"/>
                  <a:gd name="connsiteY1" fmla="*/ 0 h 2074429"/>
                  <a:gd name="connsiteX2" fmla="*/ 2042756 w 2042756"/>
                  <a:gd name="connsiteY2" fmla="*/ 1987861 h 2074429"/>
                  <a:gd name="connsiteX3" fmla="*/ 409434 w 2042756"/>
                  <a:gd name="connsiteY3" fmla="*/ 2072949 h 2074429"/>
                  <a:gd name="connsiteX4" fmla="*/ 0 w 2042756"/>
                  <a:gd name="connsiteY4" fmla="*/ 48210 h 2074429"/>
                  <a:gd name="connsiteX0" fmla="*/ 0 w 2188808"/>
                  <a:gd name="connsiteY0" fmla="*/ 48210 h 2074429"/>
                  <a:gd name="connsiteX1" fmla="*/ 1625515 w 2188808"/>
                  <a:gd name="connsiteY1" fmla="*/ 0 h 2074429"/>
                  <a:gd name="connsiteX2" fmla="*/ 2188808 w 2188808"/>
                  <a:gd name="connsiteY2" fmla="*/ 1987861 h 2074429"/>
                  <a:gd name="connsiteX3" fmla="*/ 555486 w 2188808"/>
                  <a:gd name="connsiteY3" fmla="*/ 2072949 h 2074429"/>
                  <a:gd name="connsiteX4" fmla="*/ 0 w 2188808"/>
                  <a:gd name="connsiteY4" fmla="*/ 48210 h 2074429"/>
                  <a:gd name="connsiteX0" fmla="*/ 0 w 2188808"/>
                  <a:gd name="connsiteY0" fmla="*/ 48210 h 2365023"/>
                  <a:gd name="connsiteX1" fmla="*/ 1625515 w 2188808"/>
                  <a:gd name="connsiteY1" fmla="*/ 0 h 2365023"/>
                  <a:gd name="connsiteX2" fmla="*/ 2188808 w 2188808"/>
                  <a:gd name="connsiteY2" fmla="*/ 1987861 h 2365023"/>
                  <a:gd name="connsiteX3" fmla="*/ 398200 w 2188808"/>
                  <a:gd name="connsiteY3" fmla="*/ 2364784 h 2365023"/>
                  <a:gd name="connsiteX4" fmla="*/ 0 w 2188808"/>
                  <a:gd name="connsiteY4" fmla="*/ 48210 h 2365023"/>
                  <a:gd name="connsiteX0" fmla="*/ 0 w 2188808"/>
                  <a:gd name="connsiteY0" fmla="*/ 48210 h 2306702"/>
                  <a:gd name="connsiteX1" fmla="*/ 1625515 w 2188808"/>
                  <a:gd name="connsiteY1" fmla="*/ 0 h 2306702"/>
                  <a:gd name="connsiteX2" fmla="*/ 2188808 w 2188808"/>
                  <a:gd name="connsiteY2" fmla="*/ 1987861 h 2306702"/>
                  <a:gd name="connsiteX3" fmla="*/ 386965 w 2188808"/>
                  <a:gd name="connsiteY3" fmla="*/ 2306417 h 2306702"/>
                  <a:gd name="connsiteX4" fmla="*/ 0 w 2188808"/>
                  <a:gd name="connsiteY4" fmla="*/ 48210 h 2306702"/>
                  <a:gd name="connsiteX0" fmla="*/ 0 w 2188808"/>
                  <a:gd name="connsiteY0" fmla="*/ 48210 h 2074429"/>
                  <a:gd name="connsiteX1" fmla="*/ 1625515 w 2188808"/>
                  <a:gd name="connsiteY1" fmla="*/ 0 h 2074429"/>
                  <a:gd name="connsiteX2" fmla="*/ 2188808 w 2188808"/>
                  <a:gd name="connsiteY2" fmla="*/ 1987861 h 2074429"/>
                  <a:gd name="connsiteX3" fmla="*/ 386965 w 2188808"/>
                  <a:gd name="connsiteY3" fmla="*/ 2072949 h 2074429"/>
                  <a:gd name="connsiteX4" fmla="*/ 0 w 2188808"/>
                  <a:gd name="connsiteY4" fmla="*/ 48210 h 2074429"/>
                  <a:gd name="connsiteX0" fmla="*/ 0 w 2301156"/>
                  <a:gd name="connsiteY0" fmla="*/ 48210 h 2074429"/>
                  <a:gd name="connsiteX1" fmla="*/ 1625515 w 2301156"/>
                  <a:gd name="connsiteY1" fmla="*/ 0 h 2074429"/>
                  <a:gd name="connsiteX2" fmla="*/ 2301156 w 2301156"/>
                  <a:gd name="connsiteY2" fmla="*/ 1987862 h 2074429"/>
                  <a:gd name="connsiteX3" fmla="*/ 386965 w 2301156"/>
                  <a:gd name="connsiteY3" fmla="*/ 2072949 h 2074429"/>
                  <a:gd name="connsiteX4" fmla="*/ 0 w 2301156"/>
                  <a:gd name="connsiteY4" fmla="*/ 48210 h 2074429"/>
                  <a:gd name="connsiteX0" fmla="*/ 0 w 2301156"/>
                  <a:gd name="connsiteY0" fmla="*/ 48210 h 2074429"/>
                  <a:gd name="connsiteX1" fmla="*/ 1670455 w 2301156"/>
                  <a:gd name="connsiteY1" fmla="*/ 0 h 2074429"/>
                  <a:gd name="connsiteX2" fmla="*/ 2301156 w 2301156"/>
                  <a:gd name="connsiteY2" fmla="*/ 1987862 h 2074429"/>
                  <a:gd name="connsiteX3" fmla="*/ 386965 w 2301156"/>
                  <a:gd name="connsiteY3" fmla="*/ 2072949 h 2074429"/>
                  <a:gd name="connsiteX4" fmla="*/ 0 w 2301156"/>
                  <a:gd name="connsiteY4" fmla="*/ 48210 h 2074429"/>
                  <a:gd name="connsiteX0" fmla="*/ 0 w 2222513"/>
                  <a:gd name="connsiteY0" fmla="*/ 106577 h 2074429"/>
                  <a:gd name="connsiteX1" fmla="*/ 1591812 w 2222513"/>
                  <a:gd name="connsiteY1" fmla="*/ 0 h 2074429"/>
                  <a:gd name="connsiteX2" fmla="*/ 2222513 w 2222513"/>
                  <a:gd name="connsiteY2" fmla="*/ 1987862 h 2074429"/>
                  <a:gd name="connsiteX3" fmla="*/ 308322 w 2222513"/>
                  <a:gd name="connsiteY3" fmla="*/ 2072949 h 2074429"/>
                  <a:gd name="connsiteX4" fmla="*/ 0 w 2222513"/>
                  <a:gd name="connsiteY4" fmla="*/ 106577 h 2074429"/>
                  <a:gd name="connsiteX0" fmla="*/ 0 w 2222513"/>
                  <a:gd name="connsiteY0" fmla="*/ 0 h 2084586"/>
                  <a:gd name="connsiteX1" fmla="*/ 1591812 w 2222513"/>
                  <a:gd name="connsiteY1" fmla="*/ 10157 h 2084586"/>
                  <a:gd name="connsiteX2" fmla="*/ 2222513 w 2222513"/>
                  <a:gd name="connsiteY2" fmla="*/ 1998019 h 2084586"/>
                  <a:gd name="connsiteX3" fmla="*/ 308322 w 2222513"/>
                  <a:gd name="connsiteY3" fmla="*/ 2083106 h 2084586"/>
                  <a:gd name="connsiteX4" fmla="*/ 0 w 2222513"/>
                  <a:gd name="connsiteY4" fmla="*/ 0 h 2084586"/>
                  <a:gd name="connsiteX0" fmla="*/ 0 w 1997817"/>
                  <a:gd name="connsiteY0" fmla="*/ 0 h 2084586"/>
                  <a:gd name="connsiteX1" fmla="*/ 1591812 w 1997817"/>
                  <a:gd name="connsiteY1" fmla="*/ 10157 h 2084586"/>
                  <a:gd name="connsiteX2" fmla="*/ 1997817 w 1997817"/>
                  <a:gd name="connsiteY2" fmla="*/ 1998019 h 2084586"/>
                  <a:gd name="connsiteX3" fmla="*/ 308322 w 1997817"/>
                  <a:gd name="connsiteY3" fmla="*/ 2083106 h 2084586"/>
                  <a:gd name="connsiteX4" fmla="*/ 0 w 1997817"/>
                  <a:gd name="connsiteY4" fmla="*/ 0 h 2084586"/>
                  <a:gd name="connsiteX0" fmla="*/ 0 w 1997817"/>
                  <a:gd name="connsiteY0" fmla="*/ 0 h 2084586"/>
                  <a:gd name="connsiteX1" fmla="*/ 1434524 w 1997817"/>
                  <a:gd name="connsiteY1" fmla="*/ 10157 h 2084586"/>
                  <a:gd name="connsiteX2" fmla="*/ 1997817 w 1997817"/>
                  <a:gd name="connsiteY2" fmla="*/ 1998019 h 2084586"/>
                  <a:gd name="connsiteX3" fmla="*/ 308322 w 1997817"/>
                  <a:gd name="connsiteY3" fmla="*/ 2083106 h 2084586"/>
                  <a:gd name="connsiteX4" fmla="*/ 0 w 1997817"/>
                  <a:gd name="connsiteY4" fmla="*/ 0 h 2084586"/>
                  <a:gd name="connsiteX0" fmla="*/ 0 w 1907939"/>
                  <a:gd name="connsiteY0" fmla="*/ 0 h 2084586"/>
                  <a:gd name="connsiteX1" fmla="*/ 1434524 w 1907939"/>
                  <a:gd name="connsiteY1" fmla="*/ 10157 h 2084586"/>
                  <a:gd name="connsiteX2" fmla="*/ 1907939 w 1907939"/>
                  <a:gd name="connsiteY2" fmla="*/ 1998019 h 2084586"/>
                  <a:gd name="connsiteX3" fmla="*/ 308322 w 1907939"/>
                  <a:gd name="connsiteY3" fmla="*/ 2083106 h 2084586"/>
                  <a:gd name="connsiteX4" fmla="*/ 0 w 1907939"/>
                  <a:gd name="connsiteY4" fmla="*/ 0 h 2084586"/>
                  <a:gd name="connsiteX0" fmla="*/ 0 w 2009052"/>
                  <a:gd name="connsiteY0" fmla="*/ 0 h 2084586"/>
                  <a:gd name="connsiteX1" fmla="*/ 1434524 w 2009052"/>
                  <a:gd name="connsiteY1" fmla="*/ 10157 h 2084586"/>
                  <a:gd name="connsiteX2" fmla="*/ 2009052 w 2009052"/>
                  <a:gd name="connsiteY2" fmla="*/ 1998019 h 2084586"/>
                  <a:gd name="connsiteX3" fmla="*/ 308322 w 2009052"/>
                  <a:gd name="connsiteY3" fmla="*/ 2083106 h 2084586"/>
                  <a:gd name="connsiteX4" fmla="*/ 0 w 2009052"/>
                  <a:gd name="connsiteY4" fmla="*/ 0 h 2084586"/>
                  <a:gd name="connsiteX0" fmla="*/ 0 w 2009052"/>
                  <a:gd name="connsiteY0" fmla="*/ 0 h 2084586"/>
                  <a:gd name="connsiteX1" fmla="*/ 1580577 w 2009052"/>
                  <a:gd name="connsiteY1" fmla="*/ 68524 h 2084586"/>
                  <a:gd name="connsiteX2" fmla="*/ 2009052 w 2009052"/>
                  <a:gd name="connsiteY2" fmla="*/ 1998019 h 2084586"/>
                  <a:gd name="connsiteX3" fmla="*/ 308322 w 2009052"/>
                  <a:gd name="connsiteY3" fmla="*/ 2083106 h 2084586"/>
                  <a:gd name="connsiteX4" fmla="*/ 0 w 2009052"/>
                  <a:gd name="connsiteY4" fmla="*/ 0 h 2084586"/>
                  <a:gd name="connsiteX0" fmla="*/ 0 w 2009052"/>
                  <a:gd name="connsiteY0" fmla="*/ 0 h 2084586"/>
                  <a:gd name="connsiteX1" fmla="*/ 1546872 w 2009052"/>
                  <a:gd name="connsiteY1" fmla="*/ 68524 h 2084586"/>
                  <a:gd name="connsiteX2" fmla="*/ 2009052 w 2009052"/>
                  <a:gd name="connsiteY2" fmla="*/ 1998019 h 2084586"/>
                  <a:gd name="connsiteX3" fmla="*/ 308322 w 2009052"/>
                  <a:gd name="connsiteY3" fmla="*/ 2083106 h 2084586"/>
                  <a:gd name="connsiteX4" fmla="*/ 0 w 2009052"/>
                  <a:gd name="connsiteY4" fmla="*/ 0 h 2084586"/>
                  <a:gd name="connsiteX0" fmla="*/ 0 w 2009052"/>
                  <a:gd name="connsiteY0" fmla="*/ 106577 h 2191163"/>
                  <a:gd name="connsiteX1" fmla="*/ 1535638 w 2009052"/>
                  <a:gd name="connsiteY1" fmla="*/ 0 h 2191163"/>
                  <a:gd name="connsiteX2" fmla="*/ 2009052 w 2009052"/>
                  <a:gd name="connsiteY2" fmla="*/ 2104596 h 2191163"/>
                  <a:gd name="connsiteX3" fmla="*/ 308322 w 2009052"/>
                  <a:gd name="connsiteY3" fmla="*/ 2189683 h 2191163"/>
                  <a:gd name="connsiteX4" fmla="*/ 0 w 2009052"/>
                  <a:gd name="connsiteY4" fmla="*/ 106577 h 2191163"/>
                  <a:gd name="connsiteX0" fmla="*/ 0 w 2009052"/>
                  <a:gd name="connsiteY0" fmla="*/ 0 h 2084586"/>
                  <a:gd name="connsiteX1" fmla="*/ 1513168 w 2009052"/>
                  <a:gd name="connsiteY1" fmla="*/ 126891 h 2084586"/>
                  <a:gd name="connsiteX2" fmla="*/ 2009052 w 2009052"/>
                  <a:gd name="connsiteY2" fmla="*/ 1998019 h 2084586"/>
                  <a:gd name="connsiteX3" fmla="*/ 308322 w 2009052"/>
                  <a:gd name="connsiteY3" fmla="*/ 2083106 h 2084586"/>
                  <a:gd name="connsiteX4" fmla="*/ 0 w 2009052"/>
                  <a:gd name="connsiteY4" fmla="*/ 0 h 2084586"/>
                  <a:gd name="connsiteX0" fmla="*/ 0 w 2009052"/>
                  <a:gd name="connsiteY0" fmla="*/ 0 h 2084586"/>
                  <a:gd name="connsiteX1" fmla="*/ 1513168 w 2009052"/>
                  <a:gd name="connsiteY1" fmla="*/ 10157 h 2084586"/>
                  <a:gd name="connsiteX2" fmla="*/ 2009052 w 2009052"/>
                  <a:gd name="connsiteY2" fmla="*/ 1998019 h 2084586"/>
                  <a:gd name="connsiteX3" fmla="*/ 308322 w 2009052"/>
                  <a:gd name="connsiteY3" fmla="*/ 2083106 h 2084586"/>
                  <a:gd name="connsiteX4" fmla="*/ 0 w 2009052"/>
                  <a:gd name="connsiteY4" fmla="*/ 0 h 2084586"/>
                  <a:gd name="connsiteX0" fmla="*/ 0 w 2009052"/>
                  <a:gd name="connsiteY0" fmla="*/ 0 h 2142209"/>
                  <a:gd name="connsiteX1" fmla="*/ 1513168 w 2009052"/>
                  <a:gd name="connsiteY1" fmla="*/ 10157 h 2142209"/>
                  <a:gd name="connsiteX2" fmla="*/ 2009052 w 2009052"/>
                  <a:gd name="connsiteY2" fmla="*/ 1998019 h 2142209"/>
                  <a:gd name="connsiteX3" fmla="*/ 386965 w 2009052"/>
                  <a:gd name="connsiteY3" fmla="*/ 2141473 h 2142209"/>
                  <a:gd name="connsiteX4" fmla="*/ 0 w 2009052"/>
                  <a:gd name="connsiteY4" fmla="*/ 0 h 2142209"/>
                  <a:gd name="connsiteX0" fmla="*/ 0 w 2009052"/>
                  <a:gd name="connsiteY0" fmla="*/ 0 h 2084586"/>
                  <a:gd name="connsiteX1" fmla="*/ 1513168 w 2009052"/>
                  <a:gd name="connsiteY1" fmla="*/ 10157 h 2084586"/>
                  <a:gd name="connsiteX2" fmla="*/ 2009052 w 2009052"/>
                  <a:gd name="connsiteY2" fmla="*/ 1998019 h 2084586"/>
                  <a:gd name="connsiteX3" fmla="*/ 308321 w 2009052"/>
                  <a:gd name="connsiteY3" fmla="*/ 2083107 h 2084586"/>
                  <a:gd name="connsiteX4" fmla="*/ 0 w 2009052"/>
                  <a:gd name="connsiteY4" fmla="*/ 0 h 2084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9052" h="2084586">
                    <a:moveTo>
                      <a:pt x="0" y="0"/>
                    </a:moveTo>
                    <a:lnTo>
                      <a:pt x="1513168" y="10157"/>
                    </a:lnTo>
                    <a:lnTo>
                      <a:pt x="2009052" y="1998019"/>
                    </a:lnTo>
                    <a:cubicBezTo>
                      <a:pt x="1251150" y="2045834"/>
                      <a:pt x="998814" y="2093656"/>
                      <a:pt x="308321" y="2083107"/>
                    </a:cubicBez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1100" dirty="0"/>
                  <a:t>共有スペース</a:t>
                </a:r>
              </a:p>
            </p:txBody>
          </p:sp>
          <p:pic>
            <p:nvPicPr>
              <p:cNvPr id="104" name="グラフィックス 103" descr="エレベーター 単色塗りつぶし">
                <a:extLst>
                  <a:ext uri="{FF2B5EF4-FFF2-40B4-BE49-F238E27FC236}">
                    <a16:creationId xmlns:a16="http://schemas.microsoft.com/office/drawing/2014/main" id="{D7C54949-F270-09D5-C8AB-516FAECBEA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411050" y="5396923"/>
                <a:ext cx="368406" cy="368406"/>
              </a:xfrm>
              <a:prstGeom prst="rect">
                <a:avLst/>
              </a:prstGeom>
            </p:spPr>
          </p:pic>
        </p:grpSp>
        <p:grpSp>
          <p:nvGrpSpPr>
            <p:cNvPr id="106" name="グループ化 105">
              <a:extLst>
                <a:ext uri="{FF2B5EF4-FFF2-40B4-BE49-F238E27FC236}">
                  <a16:creationId xmlns:a16="http://schemas.microsoft.com/office/drawing/2014/main" id="{5E0D9134-14BF-0DBF-9A45-6AE8FBDEF3A5}"/>
                </a:ext>
              </a:extLst>
            </p:cNvPr>
            <p:cNvGrpSpPr/>
            <p:nvPr/>
          </p:nvGrpSpPr>
          <p:grpSpPr>
            <a:xfrm>
              <a:off x="7126247" y="924181"/>
              <a:ext cx="3399608" cy="5332858"/>
              <a:chOff x="7126247" y="924181"/>
              <a:chExt cx="3399608" cy="5332858"/>
            </a:xfrm>
          </p:grpSpPr>
          <p:grpSp>
            <p:nvGrpSpPr>
              <p:cNvPr id="95" name="グループ化 94">
                <a:extLst>
                  <a:ext uri="{FF2B5EF4-FFF2-40B4-BE49-F238E27FC236}">
                    <a16:creationId xmlns:a16="http://schemas.microsoft.com/office/drawing/2014/main" id="{471871CE-2C36-E9F5-AC0F-6E0E9AB17E6A}"/>
                  </a:ext>
                </a:extLst>
              </p:cNvPr>
              <p:cNvGrpSpPr/>
              <p:nvPr/>
            </p:nvGrpSpPr>
            <p:grpSpPr>
              <a:xfrm>
                <a:off x="7126247" y="924181"/>
                <a:ext cx="3360918" cy="4691288"/>
                <a:chOff x="7126247" y="924181"/>
                <a:chExt cx="3360918" cy="4691288"/>
              </a:xfrm>
            </p:grpSpPr>
            <p:grpSp>
              <p:nvGrpSpPr>
                <p:cNvPr id="96" name="グループ化 95">
                  <a:extLst>
                    <a:ext uri="{FF2B5EF4-FFF2-40B4-BE49-F238E27FC236}">
                      <a16:creationId xmlns:a16="http://schemas.microsoft.com/office/drawing/2014/main" id="{FB5F5574-4642-ED58-1F89-449AF010747D}"/>
                    </a:ext>
                  </a:extLst>
                </p:cNvPr>
                <p:cNvGrpSpPr/>
                <p:nvPr/>
              </p:nvGrpSpPr>
              <p:grpSpPr>
                <a:xfrm>
                  <a:off x="7126247" y="1275746"/>
                  <a:ext cx="3360918" cy="4339723"/>
                  <a:chOff x="7126247" y="1275746"/>
                  <a:chExt cx="3360918" cy="4339723"/>
                </a:xfrm>
              </p:grpSpPr>
              <p:sp>
                <p:nvSpPr>
                  <p:cNvPr id="98" name="正方形/長方形 97">
                    <a:extLst>
                      <a:ext uri="{FF2B5EF4-FFF2-40B4-BE49-F238E27FC236}">
                        <a16:creationId xmlns:a16="http://schemas.microsoft.com/office/drawing/2014/main" id="{E855A48E-1A82-8A53-9084-8195AA44B648}"/>
                      </a:ext>
                    </a:extLst>
                  </p:cNvPr>
                  <p:cNvSpPr/>
                  <p:nvPr/>
                </p:nvSpPr>
                <p:spPr>
                  <a:xfrm>
                    <a:off x="7126247" y="1276874"/>
                    <a:ext cx="2527447" cy="4338595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cxnSp>
                <p:nvCxnSpPr>
                  <p:cNvPr id="99" name="直線コネクタ 98">
                    <a:extLst>
                      <a:ext uri="{FF2B5EF4-FFF2-40B4-BE49-F238E27FC236}">
                        <a16:creationId xmlns:a16="http://schemas.microsoft.com/office/drawing/2014/main" id="{38A97A84-CF66-A3A8-1952-AC0B9084BE1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654178" y="1275746"/>
                    <a:ext cx="832987" cy="0"/>
                  </a:xfrm>
                  <a:prstGeom prst="line">
                    <a:avLst/>
                  </a:prstGeom>
                  <a:ln w="95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97" name="グラフィックス 96" descr="エレベーター 単色塗りつぶし">
                  <a:extLst>
                    <a:ext uri="{FF2B5EF4-FFF2-40B4-BE49-F238E27FC236}">
                      <a16:creationId xmlns:a16="http://schemas.microsoft.com/office/drawing/2014/main" id="{68B0A72B-BD75-B219-91CF-C97BAD7DC4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07399" y="924181"/>
                  <a:ext cx="368406" cy="368406"/>
                </a:xfrm>
                <a:prstGeom prst="rect">
                  <a:avLst/>
                </a:prstGeom>
              </p:spPr>
            </p:pic>
          </p:grpSp>
          <p:cxnSp>
            <p:nvCxnSpPr>
              <p:cNvPr id="105" name="直線コネクタ 104">
                <a:extLst>
                  <a:ext uri="{FF2B5EF4-FFF2-40B4-BE49-F238E27FC236}">
                    <a16:creationId xmlns:a16="http://schemas.microsoft.com/office/drawing/2014/main" id="{664B2262-A09B-6C15-2841-E465F614F2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487165" y="1288446"/>
                <a:ext cx="38690" cy="4968593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グループ化 46">
              <a:extLst>
                <a:ext uri="{FF2B5EF4-FFF2-40B4-BE49-F238E27FC236}">
                  <a16:creationId xmlns:a16="http://schemas.microsoft.com/office/drawing/2014/main" id="{A1493DF9-B42B-3ECC-6933-8E4EEF46BA62}"/>
                </a:ext>
              </a:extLst>
            </p:cNvPr>
            <p:cNvGrpSpPr/>
            <p:nvPr/>
          </p:nvGrpSpPr>
          <p:grpSpPr>
            <a:xfrm>
              <a:off x="7145497" y="4608084"/>
              <a:ext cx="3360567" cy="866785"/>
              <a:chOff x="7145497" y="4608084"/>
              <a:chExt cx="3360567" cy="866785"/>
            </a:xfrm>
          </p:grpSpPr>
          <p:sp>
            <p:nvSpPr>
              <p:cNvPr id="48" name="正方形/長方形 41">
                <a:extLst>
                  <a:ext uri="{FF2B5EF4-FFF2-40B4-BE49-F238E27FC236}">
                    <a16:creationId xmlns:a16="http://schemas.microsoft.com/office/drawing/2014/main" id="{F9B78583-01CB-1CD6-699C-C563B401EE3E}"/>
                  </a:ext>
                </a:extLst>
              </p:cNvPr>
              <p:cNvSpPr/>
              <p:nvPr/>
            </p:nvSpPr>
            <p:spPr>
              <a:xfrm>
                <a:off x="7145497" y="4824232"/>
                <a:ext cx="3360567" cy="650637"/>
              </a:xfrm>
              <a:custGeom>
                <a:avLst/>
                <a:gdLst>
                  <a:gd name="connsiteX0" fmla="*/ 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0 w 3918552"/>
                  <a:gd name="connsiteY4" fmla="*/ 0 h 2365097"/>
                  <a:gd name="connsiteX0" fmla="*/ 79248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0 w 3126072"/>
                  <a:gd name="connsiteY0" fmla="*/ 0 h 2365097"/>
                  <a:gd name="connsiteX1" fmla="*/ 1805272 w 3126072"/>
                  <a:gd name="connsiteY1" fmla="*/ 10160 h 2365097"/>
                  <a:gd name="connsiteX2" fmla="*/ 3126072 w 3126072"/>
                  <a:gd name="connsiteY2" fmla="*/ 2365097 h 2365097"/>
                  <a:gd name="connsiteX3" fmla="*/ 282603 w 3126072"/>
                  <a:gd name="connsiteY3" fmla="*/ 2365097 h 2365097"/>
                  <a:gd name="connsiteX4" fmla="*/ 0 w 3126072"/>
                  <a:gd name="connsiteY4" fmla="*/ 0 h 2365097"/>
                  <a:gd name="connsiteX0" fmla="*/ 0 w 2700764"/>
                  <a:gd name="connsiteY0" fmla="*/ 0 h 2365097"/>
                  <a:gd name="connsiteX1" fmla="*/ 1805272 w 2700764"/>
                  <a:gd name="connsiteY1" fmla="*/ 10160 h 2365097"/>
                  <a:gd name="connsiteX2" fmla="*/ 2700764 w 2700764"/>
                  <a:gd name="connsiteY2" fmla="*/ 2365097 h 2365097"/>
                  <a:gd name="connsiteX3" fmla="*/ 282603 w 2700764"/>
                  <a:gd name="connsiteY3" fmla="*/ 2365097 h 2365097"/>
                  <a:gd name="connsiteX4" fmla="*/ 0 w 2700764"/>
                  <a:gd name="connsiteY4" fmla="*/ 0 h 2365097"/>
                  <a:gd name="connsiteX0" fmla="*/ 0 w 2523552"/>
                  <a:gd name="connsiteY0" fmla="*/ 0 h 2365097"/>
                  <a:gd name="connsiteX1" fmla="*/ 1805272 w 2523552"/>
                  <a:gd name="connsiteY1" fmla="*/ 10160 h 2365097"/>
                  <a:gd name="connsiteX2" fmla="*/ 2523552 w 2523552"/>
                  <a:gd name="connsiteY2" fmla="*/ 2322905 h 2365097"/>
                  <a:gd name="connsiteX3" fmla="*/ 282603 w 2523552"/>
                  <a:gd name="connsiteY3" fmla="*/ 2365097 h 2365097"/>
                  <a:gd name="connsiteX4" fmla="*/ 0 w 2523552"/>
                  <a:gd name="connsiteY4" fmla="*/ 0 h 2365097"/>
                  <a:gd name="connsiteX0" fmla="*/ 0 w 2336362"/>
                  <a:gd name="connsiteY0" fmla="*/ 0 h 2365097"/>
                  <a:gd name="connsiteX1" fmla="*/ 1805272 w 2336362"/>
                  <a:gd name="connsiteY1" fmla="*/ 10160 h 2365097"/>
                  <a:gd name="connsiteX2" fmla="*/ 2336362 w 2336362"/>
                  <a:gd name="connsiteY2" fmla="*/ 2322905 h 2365097"/>
                  <a:gd name="connsiteX3" fmla="*/ 282603 w 2336362"/>
                  <a:gd name="connsiteY3" fmla="*/ 2365097 h 2365097"/>
                  <a:gd name="connsiteX4" fmla="*/ 0 w 2336362"/>
                  <a:gd name="connsiteY4" fmla="*/ 0 h 2365097"/>
                  <a:gd name="connsiteX0" fmla="*/ 0 w 2396746"/>
                  <a:gd name="connsiteY0" fmla="*/ 0 h 2365097"/>
                  <a:gd name="connsiteX1" fmla="*/ 1805272 w 2396746"/>
                  <a:gd name="connsiteY1" fmla="*/ 10160 h 2365097"/>
                  <a:gd name="connsiteX2" fmla="*/ 2396746 w 2396746"/>
                  <a:gd name="connsiteY2" fmla="*/ 2322905 h 2365097"/>
                  <a:gd name="connsiteX3" fmla="*/ 282603 w 2396746"/>
                  <a:gd name="connsiteY3" fmla="*/ 2365097 h 2365097"/>
                  <a:gd name="connsiteX4" fmla="*/ 0 w 2396746"/>
                  <a:gd name="connsiteY4" fmla="*/ 0 h 2365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6746" h="2365097">
                    <a:moveTo>
                      <a:pt x="0" y="0"/>
                    </a:moveTo>
                    <a:lnTo>
                      <a:pt x="1805272" y="10160"/>
                    </a:lnTo>
                    <a:lnTo>
                      <a:pt x="2396746" y="2322905"/>
                    </a:lnTo>
                    <a:lnTo>
                      <a:pt x="282603" y="236509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9" name="正方形/長方形 41">
                <a:extLst>
                  <a:ext uri="{FF2B5EF4-FFF2-40B4-BE49-F238E27FC236}">
                    <a16:creationId xmlns:a16="http://schemas.microsoft.com/office/drawing/2014/main" id="{80C6CE88-FC04-8DA5-5B79-D989E79300EA}"/>
                  </a:ext>
                </a:extLst>
              </p:cNvPr>
              <p:cNvSpPr/>
              <p:nvPr/>
            </p:nvSpPr>
            <p:spPr>
              <a:xfrm>
                <a:off x="7298007" y="4892303"/>
                <a:ext cx="1370484" cy="395173"/>
              </a:xfrm>
              <a:custGeom>
                <a:avLst/>
                <a:gdLst>
                  <a:gd name="connsiteX0" fmla="*/ 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0 w 3918552"/>
                  <a:gd name="connsiteY4" fmla="*/ 0 h 2365097"/>
                  <a:gd name="connsiteX0" fmla="*/ 79248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0 w 3126072"/>
                  <a:gd name="connsiteY0" fmla="*/ 0 h 2365097"/>
                  <a:gd name="connsiteX1" fmla="*/ 1805272 w 3126072"/>
                  <a:gd name="connsiteY1" fmla="*/ 10160 h 2365097"/>
                  <a:gd name="connsiteX2" fmla="*/ 3126072 w 3126072"/>
                  <a:gd name="connsiteY2" fmla="*/ 2365097 h 2365097"/>
                  <a:gd name="connsiteX3" fmla="*/ 282603 w 3126072"/>
                  <a:gd name="connsiteY3" fmla="*/ 2365097 h 2365097"/>
                  <a:gd name="connsiteX4" fmla="*/ 0 w 3126072"/>
                  <a:gd name="connsiteY4" fmla="*/ 0 h 2365097"/>
                  <a:gd name="connsiteX0" fmla="*/ 0 w 2700764"/>
                  <a:gd name="connsiteY0" fmla="*/ 0 h 2365097"/>
                  <a:gd name="connsiteX1" fmla="*/ 1805272 w 2700764"/>
                  <a:gd name="connsiteY1" fmla="*/ 10160 h 2365097"/>
                  <a:gd name="connsiteX2" fmla="*/ 2700764 w 2700764"/>
                  <a:gd name="connsiteY2" fmla="*/ 2365097 h 2365097"/>
                  <a:gd name="connsiteX3" fmla="*/ 282603 w 2700764"/>
                  <a:gd name="connsiteY3" fmla="*/ 2365097 h 2365097"/>
                  <a:gd name="connsiteX4" fmla="*/ 0 w 2700764"/>
                  <a:gd name="connsiteY4" fmla="*/ 0 h 2365097"/>
                  <a:gd name="connsiteX0" fmla="*/ 0 w 2523552"/>
                  <a:gd name="connsiteY0" fmla="*/ 0 h 2365097"/>
                  <a:gd name="connsiteX1" fmla="*/ 1805272 w 2523552"/>
                  <a:gd name="connsiteY1" fmla="*/ 10160 h 2365097"/>
                  <a:gd name="connsiteX2" fmla="*/ 2523552 w 2523552"/>
                  <a:gd name="connsiteY2" fmla="*/ 2322905 h 2365097"/>
                  <a:gd name="connsiteX3" fmla="*/ 282603 w 2523552"/>
                  <a:gd name="connsiteY3" fmla="*/ 2365097 h 2365097"/>
                  <a:gd name="connsiteX4" fmla="*/ 0 w 2523552"/>
                  <a:gd name="connsiteY4" fmla="*/ 0 h 2365097"/>
                  <a:gd name="connsiteX0" fmla="*/ 0 w 2523552"/>
                  <a:gd name="connsiteY0" fmla="*/ 0 h 4592889"/>
                  <a:gd name="connsiteX1" fmla="*/ 1805272 w 2523552"/>
                  <a:gd name="connsiteY1" fmla="*/ 10160 h 4592889"/>
                  <a:gd name="connsiteX2" fmla="*/ 2523552 w 2523552"/>
                  <a:gd name="connsiteY2" fmla="*/ 2322905 h 4592889"/>
                  <a:gd name="connsiteX3" fmla="*/ 516505 w 2523552"/>
                  <a:gd name="connsiteY3" fmla="*/ 4592889 h 4592889"/>
                  <a:gd name="connsiteX4" fmla="*/ 0 w 2523552"/>
                  <a:gd name="connsiteY4" fmla="*/ 0 h 4592889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516505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449435"/>
                  <a:gd name="connsiteX1" fmla="*/ 1805272 w 2582026"/>
                  <a:gd name="connsiteY1" fmla="*/ 10160 h 4449435"/>
                  <a:gd name="connsiteX2" fmla="*/ 2582026 w 2582026"/>
                  <a:gd name="connsiteY2" fmla="*/ 4449435 h 4449435"/>
                  <a:gd name="connsiteX3" fmla="*/ 613962 w 2582026"/>
                  <a:gd name="connsiteY3" fmla="*/ 4289095 h 4449435"/>
                  <a:gd name="connsiteX4" fmla="*/ 0 w 2582026"/>
                  <a:gd name="connsiteY4" fmla="*/ 0 h 4449435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555487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449435"/>
                  <a:gd name="connsiteX1" fmla="*/ 1805272 w 2582026"/>
                  <a:gd name="connsiteY1" fmla="*/ 10160 h 4449435"/>
                  <a:gd name="connsiteX2" fmla="*/ 2582026 w 2582026"/>
                  <a:gd name="connsiteY2" fmla="*/ 4449435 h 4449435"/>
                  <a:gd name="connsiteX3" fmla="*/ 443139 w 2582026"/>
                  <a:gd name="connsiteY3" fmla="*/ 3600649 h 4449435"/>
                  <a:gd name="connsiteX4" fmla="*/ 0 w 2582026"/>
                  <a:gd name="connsiteY4" fmla="*/ 0 h 4449435"/>
                  <a:gd name="connsiteX0" fmla="*/ 0 w 2413504"/>
                  <a:gd name="connsiteY0" fmla="*/ 0 h 3600649"/>
                  <a:gd name="connsiteX1" fmla="*/ 1805272 w 2413504"/>
                  <a:gd name="connsiteY1" fmla="*/ 10160 h 3600649"/>
                  <a:gd name="connsiteX2" fmla="*/ 2413504 w 2413504"/>
                  <a:gd name="connsiteY2" fmla="*/ 3457195 h 3600649"/>
                  <a:gd name="connsiteX3" fmla="*/ 443139 w 2413504"/>
                  <a:gd name="connsiteY3" fmla="*/ 3600649 h 3600649"/>
                  <a:gd name="connsiteX4" fmla="*/ 0 w 2413504"/>
                  <a:gd name="connsiteY4" fmla="*/ 0 h 3600649"/>
                  <a:gd name="connsiteX0" fmla="*/ 0 w 2424739"/>
                  <a:gd name="connsiteY0" fmla="*/ 0 h 3690663"/>
                  <a:gd name="connsiteX1" fmla="*/ 1805272 w 2424739"/>
                  <a:gd name="connsiteY1" fmla="*/ 10160 h 3690663"/>
                  <a:gd name="connsiteX2" fmla="*/ 2424739 w 2424739"/>
                  <a:gd name="connsiteY2" fmla="*/ 3690663 h 3690663"/>
                  <a:gd name="connsiteX3" fmla="*/ 443139 w 2424739"/>
                  <a:gd name="connsiteY3" fmla="*/ 3600649 h 3690663"/>
                  <a:gd name="connsiteX4" fmla="*/ 0 w 2424739"/>
                  <a:gd name="connsiteY4" fmla="*/ 0 h 3690663"/>
                  <a:gd name="connsiteX0" fmla="*/ 0 w 2435974"/>
                  <a:gd name="connsiteY0" fmla="*/ 0 h 3600649"/>
                  <a:gd name="connsiteX1" fmla="*/ 1805272 w 2435974"/>
                  <a:gd name="connsiteY1" fmla="*/ 10160 h 3600649"/>
                  <a:gd name="connsiteX2" fmla="*/ 2435974 w 2435974"/>
                  <a:gd name="connsiteY2" fmla="*/ 3515562 h 3600649"/>
                  <a:gd name="connsiteX3" fmla="*/ 443139 w 2435974"/>
                  <a:gd name="connsiteY3" fmla="*/ 3600649 h 3600649"/>
                  <a:gd name="connsiteX4" fmla="*/ 0 w 2435974"/>
                  <a:gd name="connsiteY4" fmla="*/ 0 h 3600649"/>
                  <a:gd name="connsiteX0" fmla="*/ 0 w 2368565"/>
                  <a:gd name="connsiteY0" fmla="*/ 0 h 3632296"/>
                  <a:gd name="connsiteX1" fmla="*/ 1805272 w 2368565"/>
                  <a:gd name="connsiteY1" fmla="*/ 10160 h 3632296"/>
                  <a:gd name="connsiteX2" fmla="*/ 2368565 w 2368565"/>
                  <a:gd name="connsiteY2" fmla="*/ 3632296 h 3632296"/>
                  <a:gd name="connsiteX3" fmla="*/ 443139 w 2368565"/>
                  <a:gd name="connsiteY3" fmla="*/ 3600649 h 3632296"/>
                  <a:gd name="connsiteX4" fmla="*/ 0 w 2368565"/>
                  <a:gd name="connsiteY4" fmla="*/ 0 h 3632296"/>
                  <a:gd name="connsiteX0" fmla="*/ 0 w 2391035"/>
                  <a:gd name="connsiteY0" fmla="*/ 0 h 3600649"/>
                  <a:gd name="connsiteX1" fmla="*/ 1805272 w 2391035"/>
                  <a:gd name="connsiteY1" fmla="*/ 10160 h 3600649"/>
                  <a:gd name="connsiteX2" fmla="*/ 2391035 w 2391035"/>
                  <a:gd name="connsiteY2" fmla="*/ 3515562 h 3600649"/>
                  <a:gd name="connsiteX3" fmla="*/ 443139 w 2391035"/>
                  <a:gd name="connsiteY3" fmla="*/ 3600649 h 3600649"/>
                  <a:gd name="connsiteX4" fmla="*/ 0 w 2391035"/>
                  <a:gd name="connsiteY4" fmla="*/ 0 h 3600649"/>
                  <a:gd name="connsiteX0" fmla="*/ 0 w 2424739"/>
                  <a:gd name="connsiteY0" fmla="*/ 0 h 3632296"/>
                  <a:gd name="connsiteX1" fmla="*/ 1805272 w 2424739"/>
                  <a:gd name="connsiteY1" fmla="*/ 10160 h 3632296"/>
                  <a:gd name="connsiteX2" fmla="*/ 2424739 w 2424739"/>
                  <a:gd name="connsiteY2" fmla="*/ 3632296 h 3632296"/>
                  <a:gd name="connsiteX3" fmla="*/ 443139 w 2424739"/>
                  <a:gd name="connsiteY3" fmla="*/ 3600649 h 3632296"/>
                  <a:gd name="connsiteX4" fmla="*/ 0 w 2424739"/>
                  <a:gd name="connsiteY4" fmla="*/ 0 h 3632296"/>
                  <a:gd name="connsiteX0" fmla="*/ 0 w 2424739"/>
                  <a:gd name="connsiteY0" fmla="*/ 0 h 3632296"/>
                  <a:gd name="connsiteX1" fmla="*/ 1760333 w 2424739"/>
                  <a:gd name="connsiteY1" fmla="*/ 10157 h 3632296"/>
                  <a:gd name="connsiteX2" fmla="*/ 2424739 w 2424739"/>
                  <a:gd name="connsiteY2" fmla="*/ 3632296 h 3632296"/>
                  <a:gd name="connsiteX3" fmla="*/ 443139 w 2424739"/>
                  <a:gd name="connsiteY3" fmla="*/ 3600649 h 3632296"/>
                  <a:gd name="connsiteX4" fmla="*/ 0 w 2424739"/>
                  <a:gd name="connsiteY4" fmla="*/ 0 h 3632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4739" h="3632296">
                    <a:moveTo>
                      <a:pt x="0" y="0"/>
                    </a:moveTo>
                    <a:lnTo>
                      <a:pt x="1760333" y="10157"/>
                    </a:lnTo>
                    <a:lnTo>
                      <a:pt x="2424739" y="3632296"/>
                    </a:lnTo>
                    <a:lnTo>
                      <a:pt x="443139" y="360064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1200" dirty="0"/>
                  <a:t>テナント</a:t>
                </a:r>
              </a:p>
            </p:txBody>
          </p:sp>
          <p:sp>
            <p:nvSpPr>
              <p:cNvPr id="50" name="正方形/長方形 41">
                <a:extLst>
                  <a:ext uri="{FF2B5EF4-FFF2-40B4-BE49-F238E27FC236}">
                    <a16:creationId xmlns:a16="http://schemas.microsoft.com/office/drawing/2014/main" id="{528B0675-C5C0-3CA5-2068-4FBCA1993EC3}"/>
                  </a:ext>
                </a:extLst>
              </p:cNvPr>
              <p:cNvSpPr/>
              <p:nvPr/>
            </p:nvSpPr>
            <p:spPr>
              <a:xfrm>
                <a:off x="8808534" y="4892559"/>
                <a:ext cx="1103784" cy="225686"/>
              </a:xfrm>
              <a:custGeom>
                <a:avLst/>
                <a:gdLst>
                  <a:gd name="connsiteX0" fmla="*/ 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0 w 3918552"/>
                  <a:gd name="connsiteY4" fmla="*/ 0 h 2365097"/>
                  <a:gd name="connsiteX0" fmla="*/ 79248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0 w 3126072"/>
                  <a:gd name="connsiteY0" fmla="*/ 0 h 2365097"/>
                  <a:gd name="connsiteX1" fmla="*/ 1805272 w 3126072"/>
                  <a:gd name="connsiteY1" fmla="*/ 10160 h 2365097"/>
                  <a:gd name="connsiteX2" fmla="*/ 3126072 w 3126072"/>
                  <a:gd name="connsiteY2" fmla="*/ 2365097 h 2365097"/>
                  <a:gd name="connsiteX3" fmla="*/ 282603 w 3126072"/>
                  <a:gd name="connsiteY3" fmla="*/ 2365097 h 2365097"/>
                  <a:gd name="connsiteX4" fmla="*/ 0 w 3126072"/>
                  <a:gd name="connsiteY4" fmla="*/ 0 h 2365097"/>
                  <a:gd name="connsiteX0" fmla="*/ 0 w 2700764"/>
                  <a:gd name="connsiteY0" fmla="*/ 0 h 2365097"/>
                  <a:gd name="connsiteX1" fmla="*/ 1805272 w 2700764"/>
                  <a:gd name="connsiteY1" fmla="*/ 10160 h 2365097"/>
                  <a:gd name="connsiteX2" fmla="*/ 2700764 w 2700764"/>
                  <a:gd name="connsiteY2" fmla="*/ 2365097 h 2365097"/>
                  <a:gd name="connsiteX3" fmla="*/ 282603 w 2700764"/>
                  <a:gd name="connsiteY3" fmla="*/ 2365097 h 2365097"/>
                  <a:gd name="connsiteX4" fmla="*/ 0 w 2700764"/>
                  <a:gd name="connsiteY4" fmla="*/ 0 h 2365097"/>
                  <a:gd name="connsiteX0" fmla="*/ 0 w 2523552"/>
                  <a:gd name="connsiteY0" fmla="*/ 0 h 2365097"/>
                  <a:gd name="connsiteX1" fmla="*/ 1805272 w 2523552"/>
                  <a:gd name="connsiteY1" fmla="*/ 10160 h 2365097"/>
                  <a:gd name="connsiteX2" fmla="*/ 2523552 w 2523552"/>
                  <a:gd name="connsiteY2" fmla="*/ 2322905 h 2365097"/>
                  <a:gd name="connsiteX3" fmla="*/ 282603 w 2523552"/>
                  <a:gd name="connsiteY3" fmla="*/ 2365097 h 2365097"/>
                  <a:gd name="connsiteX4" fmla="*/ 0 w 2523552"/>
                  <a:gd name="connsiteY4" fmla="*/ 0 h 2365097"/>
                  <a:gd name="connsiteX0" fmla="*/ 0 w 2523552"/>
                  <a:gd name="connsiteY0" fmla="*/ 0 h 4592889"/>
                  <a:gd name="connsiteX1" fmla="*/ 1805272 w 2523552"/>
                  <a:gd name="connsiteY1" fmla="*/ 10160 h 4592889"/>
                  <a:gd name="connsiteX2" fmla="*/ 2523552 w 2523552"/>
                  <a:gd name="connsiteY2" fmla="*/ 2322905 h 4592889"/>
                  <a:gd name="connsiteX3" fmla="*/ 516505 w 2523552"/>
                  <a:gd name="connsiteY3" fmla="*/ 4592889 h 4592889"/>
                  <a:gd name="connsiteX4" fmla="*/ 0 w 2523552"/>
                  <a:gd name="connsiteY4" fmla="*/ 0 h 4592889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516505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449435"/>
                  <a:gd name="connsiteX1" fmla="*/ 1805272 w 2582026"/>
                  <a:gd name="connsiteY1" fmla="*/ 10160 h 4449435"/>
                  <a:gd name="connsiteX2" fmla="*/ 2582026 w 2582026"/>
                  <a:gd name="connsiteY2" fmla="*/ 4449435 h 4449435"/>
                  <a:gd name="connsiteX3" fmla="*/ 613962 w 2582026"/>
                  <a:gd name="connsiteY3" fmla="*/ 4289095 h 4449435"/>
                  <a:gd name="connsiteX4" fmla="*/ 0 w 2582026"/>
                  <a:gd name="connsiteY4" fmla="*/ 0 h 4449435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555487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735243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592889"/>
                  <a:gd name="connsiteX1" fmla="*/ 1501933 w 2582026"/>
                  <a:gd name="connsiteY1" fmla="*/ 68524 h 4592889"/>
                  <a:gd name="connsiteX2" fmla="*/ 2582026 w 2582026"/>
                  <a:gd name="connsiteY2" fmla="*/ 4449435 h 4592889"/>
                  <a:gd name="connsiteX3" fmla="*/ 735243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106577 h 4699466"/>
                  <a:gd name="connsiteX1" fmla="*/ 1501933 w 2582026"/>
                  <a:gd name="connsiteY1" fmla="*/ 0 h 4699466"/>
                  <a:gd name="connsiteX2" fmla="*/ 2582026 w 2582026"/>
                  <a:gd name="connsiteY2" fmla="*/ 4556012 h 4699466"/>
                  <a:gd name="connsiteX3" fmla="*/ 735243 w 2582026"/>
                  <a:gd name="connsiteY3" fmla="*/ 4699466 h 4699466"/>
                  <a:gd name="connsiteX4" fmla="*/ 0 w 2582026"/>
                  <a:gd name="connsiteY4" fmla="*/ 106577 h 4699466"/>
                  <a:gd name="connsiteX0" fmla="*/ 0 w 2761783"/>
                  <a:gd name="connsiteY0" fmla="*/ 106577 h 4699466"/>
                  <a:gd name="connsiteX1" fmla="*/ 1501933 w 2761783"/>
                  <a:gd name="connsiteY1" fmla="*/ 0 h 4699466"/>
                  <a:gd name="connsiteX2" fmla="*/ 2761783 w 2761783"/>
                  <a:gd name="connsiteY2" fmla="*/ 4439278 h 4699466"/>
                  <a:gd name="connsiteX3" fmla="*/ 735243 w 2761783"/>
                  <a:gd name="connsiteY3" fmla="*/ 4699466 h 4699466"/>
                  <a:gd name="connsiteX4" fmla="*/ 0 w 2761783"/>
                  <a:gd name="connsiteY4" fmla="*/ 106577 h 4699466"/>
                  <a:gd name="connsiteX0" fmla="*/ 0 w 2750548"/>
                  <a:gd name="connsiteY0" fmla="*/ 106577 h 4699466"/>
                  <a:gd name="connsiteX1" fmla="*/ 1501933 w 2750548"/>
                  <a:gd name="connsiteY1" fmla="*/ 0 h 4699466"/>
                  <a:gd name="connsiteX2" fmla="*/ 2750548 w 2750548"/>
                  <a:gd name="connsiteY2" fmla="*/ 4614379 h 4699466"/>
                  <a:gd name="connsiteX3" fmla="*/ 735243 w 2750548"/>
                  <a:gd name="connsiteY3" fmla="*/ 4699466 h 4699466"/>
                  <a:gd name="connsiteX4" fmla="*/ 0 w 2750548"/>
                  <a:gd name="connsiteY4" fmla="*/ 106577 h 4699466"/>
                  <a:gd name="connsiteX0" fmla="*/ 0 w 2750548"/>
                  <a:gd name="connsiteY0" fmla="*/ 0 h 4592889"/>
                  <a:gd name="connsiteX1" fmla="*/ 1513168 w 2750548"/>
                  <a:gd name="connsiteY1" fmla="*/ 10157 h 4592889"/>
                  <a:gd name="connsiteX2" fmla="*/ 2750548 w 2750548"/>
                  <a:gd name="connsiteY2" fmla="*/ 4507802 h 4592889"/>
                  <a:gd name="connsiteX3" fmla="*/ 735243 w 2750548"/>
                  <a:gd name="connsiteY3" fmla="*/ 4592889 h 4592889"/>
                  <a:gd name="connsiteX4" fmla="*/ 0 w 2750548"/>
                  <a:gd name="connsiteY4" fmla="*/ 0 h 4592889"/>
                  <a:gd name="connsiteX0" fmla="*/ 0 w 2806722"/>
                  <a:gd name="connsiteY0" fmla="*/ 0 h 4592889"/>
                  <a:gd name="connsiteX1" fmla="*/ 1513168 w 2806722"/>
                  <a:gd name="connsiteY1" fmla="*/ 10157 h 4592889"/>
                  <a:gd name="connsiteX2" fmla="*/ 2806722 w 2806722"/>
                  <a:gd name="connsiteY2" fmla="*/ 4449435 h 4592889"/>
                  <a:gd name="connsiteX3" fmla="*/ 735243 w 2806722"/>
                  <a:gd name="connsiteY3" fmla="*/ 4592889 h 4592889"/>
                  <a:gd name="connsiteX4" fmla="*/ 0 w 2806722"/>
                  <a:gd name="connsiteY4" fmla="*/ 0 h 4592889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735243 w 2806722"/>
                  <a:gd name="connsiteY3" fmla="*/ 4592889 h 4624536"/>
                  <a:gd name="connsiteX4" fmla="*/ 0 w 2806722"/>
                  <a:gd name="connsiteY4" fmla="*/ 0 h 4624536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735243 w 2806722"/>
                  <a:gd name="connsiteY3" fmla="*/ 4592889 h 4624536"/>
                  <a:gd name="connsiteX4" fmla="*/ 0 w 2806722"/>
                  <a:gd name="connsiteY4" fmla="*/ 0 h 4624536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375730 w 2806722"/>
                  <a:gd name="connsiteY3" fmla="*/ 2433308 h 4624536"/>
                  <a:gd name="connsiteX4" fmla="*/ 0 w 2806722"/>
                  <a:gd name="connsiteY4" fmla="*/ 0 h 4624536"/>
                  <a:gd name="connsiteX0" fmla="*/ 0 w 2267452"/>
                  <a:gd name="connsiteY0" fmla="*/ 0 h 2640056"/>
                  <a:gd name="connsiteX1" fmla="*/ 1513168 w 2267452"/>
                  <a:gd name="connsiteY1" fmla="*/ 10157 h 2640056"/>
                  <a:gd name="connsiteX2" fmla="*/ 2267452 w 2267452"/>
                  <a:gd name="connsiteY2" fmla="*/ 2640056 h 2640056"/>
                  <a:gd name="connsiteX3" fmla="*/ 375730 w 2267452"/>
                  <a:gd name="connsiteY3" fmla="*/ 2433308 h 2640056"/>
                  <a:gd name="connsiteX4" fmla="*/ 0 w 2267452"/>
                  <a:gd name="connsiteY4" fmla="*/ 0 h 2640056"/>
                  <a:gd name="connsiteX0" fmla="*/ 0 w 2143869"/>
                  <a:gd name="connsiteY0" fmla="*/ 0 h 2433510"/>
                  <a:gd name="connsiteX1" fmla="*/ 1513168 w 2143869"/>
                  <a:gd name="connsiteY1" fmla="*/ 10157 h 2433510"/>
                  <a:gd name="connsiteX2" fmla="*/ 2143869 w 2143869"/>
                  <a:gd name="connsiteY2" fmla="*/ 2114753 h 2433510"/>
                  <a:gd name="connsiteX3" fmla="*/ 375730 w 2143869"/>
                  <a:gd name="connsiteY3" fmla="*/ 2433308 h 2433510"/>
                  <a:gd name="connsiteX4" fmla="*/ 0 w 2143869"/>
                  <a:gd name="connsiteY4" fmla="*/ 0 h 2433510"/>
                  <a:gd name="connsiteX0" fmla="*/ 0 w 2188808"/>
                  <a:gd name="connsiteY0" fmla="*/ 0 h 2464955"/>
                  <a:gd name="connsiteX1" fmla="*/ 1513168 w 2188808"/>
                  <a:gd name="connsiteY1" fmla="*/ 10157 h 2464955"/>
                  <a:gd name="connsiteX2" fmla="*/ 2188808 w 2188808"/>
                  <a:gd name="connsiteY2" fmla="*/ 2464955 h 2464955"/>
                  <a:gd name="connsiteX3" fmla="*/ 375730 w 2188808"/>
                  <a:gd name="connsiteY3" fmla="*/ 2433308 h 2464955"/>
                  <a:gd name="connsiteX4" fmla="*/ 0 w 2188808"/>
                  <a:gd name="connsiteY4" fmla="*/ 0 h 2464955"/>
                  <a:gd name="connsiteX0" fmla="*/ 0 w 2188808"/>
                  <a:gd name="connsiteY0" fmla="*/ 0 h 2464955"/>
                  <a:gd name="connsiteX1" fmla="*/ 1513168 w 2188808"/>
                  <a:gd name="connsiteY1" fmla="*/ 10157 h 2464955"/>
                  <a:gd name="connsiteX2" fmla="*/ 2188808 w 2188808"/>
                  <a:gd name="connsiteY2" fmla="*/ 2464955 h 2464955"/>
                  <a:gd name="connsiteX3" fmla="*/ 285852 w 2188808"/>
                  <a:gd name="connsiteY3" fmla="*/ 2024739 h 2464955"/>
                  <a:gd name="connsiteX4" fmla="*/ 0 w 2188808"/>
                  <a:gd name="connsiteY4" fmla="*/ 0 h 2464955"/>
                  <a:gd name="connsiteX0" fmla="*/ 0 w 1964112"/>
                  <a:gd name="connsiteY0" fmla="*/ 0 h 2025226"/>
                  <a:gd name="connsiteX1" fmla="*/ 1513168 w 1964112"/>
                  <a:gd name="connsiteY1" fmla="*/ 10157 h 2025226"/>
                  <a:gd name="connsiteX2" fmla="*/ 1964112 w 1964112"/>
                  <a:gd name="connsiteY2" fmla="*/ 1939652 h 2025226"/>
                  <a:gd name="connsiteX3" fmla="*/ 285852 w 1964112"/>
                  <a:gd name="connsiteY3" fmla="*/ 2024739 h 2025226"/>
                  <a:gd name="connsiteX4" fmla="*/ 0 w 1964112"/>
                  <a:gd name="connsiteY4" fmla="*/ 0 h 2025226"/>
                  <a:gd name="connsiteX0" fmla="*/ 0 w 1964112"/>
                  <a:gd name="connsiteY0" fmla="*/ 0 h 2026219"/>
                  <a:gd name="connsiteX1" fmla="*/ 1513168 w 1964112"/>
                  <a:gd name="connsiteY1" fmla="*/ 10157 h 2026219"/>
                  <a:gd name="connsiteX2" fmla="*/ 1964112 w 1964112"/>
                  <a:gd name="connsiteY2" fmla="*/ 1939652 h 2026219"/>
                  <a:gd name="connsiteX3" fmla="*/ 285852 w 1964112"/>
                  <a:gd name="connsiteY3" fmla="*/ 2024739 h 2026219"/>
                  <a:gd name="connsiteX4" fmla="*/ 0 w 1964112"/>
                  <a:gd name="connsiteY4" fmla="*/ 0 h 2026219"/>
                  <a:gd name="connsiteX0" fmla="*/ 0 w 2087695"/>
                  <a:gd name="connsiteY0" fmla="*/ 0 h 2025474"/>
                  <a:gd name="connsiteX1" fmla="*/ 1513168 w 2087695"/>
                  <a:gd name="connsiteY1" fmla="*/ 10157 h 2025474"/>
                  <a:gd name="connsiteX2" fmla="*/ 2087695 w 2087695"/>
                  <a:gd name="connsiteY2" fmla="*/ 1881285 h 2025474"/>
                  <a:gd name="connsiteX3" fmla="*/ 285852 w 2087695"/>
                  <a:gd name="connsiteY3" fmla="*/ 2024739 h 2025474"/>
                  <a:gd name="connsiteX4" fmla="*/ 0 w 2087695"/>
                  <a:gd name="connsiteY4" fmla="*/ 0 h 2025474"/>
                  <a:gd name="connsiteX0" fmla="*/ 0 w 2042756"/>
                  <a:gd name="connsiteY0" fmla="*/ 0 h 2026219"/>
                  <a:gd name="connsiteX1" fmla="*/ 1513168 w 2042756"/>
                  <a:gd name="connsiteY1" fmla="*/ 10157 h 2026219"/>
                  <a:gd name="connsiteX2" fmla="*/ 2042756 w 2042756"/>
                  <a:gd name="connsiteY2" fmla="*/ 1939651 h 2026219"/>
                  <a:gd name="connsiteX3" fmla="*/ 285852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0 h 2026219"/>
                  <a:gd name="connsiteX1" fmla="*/ 1513168 w 2042756"/>
                  <a:gd name="connsiteY1" fmla="*/ 10157 h 2026219"/>
                  <a:gd name="connsiteX2" fmla="*/ 2042756 w 2042756"/>
                  <a:gd name="connsiteY2" fmla="*/ 1939651 h 2026219"/>
                  <a:gd name="connsiteX3" fmla="*/ 409434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0 h 2026219"/>
                  <a:gd name="connsiteX1" fmla="*/ 1400820 w 2042756"/>
                  <a:gd name="connsiteY1" fmla="*/ 10157 h 2026219"/>
                  <a:gd name="connsiteX2" fmla="*/ 2042756 w 2042756"/>
                  <a:gd name="connsiteY2" fmla="*/ 1939651 h 2026219"/>
                  <a:gd name="connsiteX3" fmla="*/ 409434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48210 h 2074429"/>
                  <a:gd name="connsiteX1" fmla="*/ 1479463 w 2042756"/>
                  <a:gd name="connsiteY1" fmla="*/ 0 h 2074429"/>
                  <a:gd name="connsiteX2" fmla="*/ 2042756 w 2042756"/>
                  <a:gd name="connsiteY2" fmla="*/ 1987861 h 2074429"/>
                  <a:gd name="connsiteX3" fmla="*/ 409434 w 2042756"/>
                  <a:gd name="connsiteY3" fmla="*/ 2072949 h 2074429"/>
                  <a:gd name="connsiteX4" fmla="*/ 0 w 2042756"/>
                  <a:gd name="connsiteY4" fmla="*/ 48210 h 2074429"/>
                  <a:gd name="connsiteX0" fmla="*/ 0 w 1952878"/>
                  <a:gd name="connsiteY0" fmla="*/ 48210 h 2074429"/>
                  <a:gd name="connsiteX1" fmla="*/ 1479463 w 1952878"/>
                  <a:gd name="connsiteY1" fmla="*/ 0 h 2074429"/>
                  <a:gd name="connsiteX2" fmla="*/ 1952878 w 1952878"/>
                  <a:gd name="connsiteY2" fmla="*/ 1987862 h 2074429"/>
                  <a:gd name="connsiteX3" fmla="*/ 409434 w 1952878"/>
                  <a:gd name="connsiteY3" fmla="*/ 2072949 h 2074429"/>
                  <a:gd name="connsiteX4" fmla="*/ 0 w 1952878"/>
                  <a:gd name="connsiteY4" fmla="*/ 48210 h 2074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52878" h="2074429">
                    <a:moveTo>
                      <a:pt x="0" y="48210"/>
                    </a:moveTo>
                    <a:lnTo>
                      <a:pt x="1479463" y="0"/>
                    </a:lnTo>
                    <a:cubicBezTo>
                      <a:pt x="1667227" y="662620"/>
                      <a:pt x="1765114" y="1325242"/>
                      <a:pt x="1952878" y="1987862"/>
                    </a:cubicBezTo>
                    <a:cubicBezTo>
                      <a:pt x="1194976" y="2035677"/>
                      <a:pt x="1099927" y="2083498"/>
                      <a:pt x="409434" y="2072949"/>
                    </a:cubicBezTo>
                    <a:lnTo>
                      <a:pt x="0" y="48210"/>
                    </a:lnTo>
                    <a:close/>
                  </a:path>
                </a:pathLst>
              </a:cu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1100" dirty="0"/>
                  <a:t>テナント</a:t>
                </a:r>
              </a:p>
            </p:txBody>
          </p:sp>
          <p:sp>
            <p:nvSpPr>
              <p:cNvPr id="51" name="正方形/長方形 41">
                <a:extLst>
                  <a:ext uri="{FF2B5EF4-FFF2-40B4-BE49-F238E27FC236}">
                    <a16:creationId xmlns:a16="http://schemas.microsoft.com/office/drawing/2014/main" id="{0A056D2B-F7D2-A0E8-C910-0DED7C0938F4}"/>
                  </a:ext>
                </a:extLst>
              </p:cNvPr>
              <p:cNvSpPr/>
              <p:nvPr/>
            </p:nvSpPr>
            <p:spPr>
              <a:xfrm>
                <a:off x="9094737" y="5184805"/>
                <a:ext cx="1205384" cy="225686"/>
              </a:xfrm>
              <a:custGeom>
                <a:avLst/>
                <a:gdLst>
                  <a:gd name="connsiteX0" fmla="*/ 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0 w 3918552"/>
                  <a:gd name="connsiteY4" fmla="*/ 0 h 2365097"/>
                  <a:gd name="connsiteX0" fmla="*/ 79248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0 w 3126072"/>
                  <a:gd name="connsiteY0" fmla="*/ 0 h 2365097"/>
                  <a:gd name="connsiteX1" fmla="*/ 1805272 w 3126072"/>
                  <a:gd name="connsiteY1" fmla="*/ 10160 h 2365097"/>
                  <a:gd name="connsiteX2" fmla="*/ 3126072 w 3126072"/>
                  <a:gd name="connsiteY2" fmla="*/ 2365097 h 2365097"/>
                  <a:gd name="connsiteX3" fmla="*/ 282603 w 3126072"/>
                  <a:gd name="connsiteY3" fmla="*/ 2365097 h 2365097"/>
                  <a:gd name="connsiteX4" fmla="*/ 0 w 3126072"/>
                  <a:gd name="connsiteY4" fmla="*/ 0 h 2365097"/>
                  <a:gd name="connsiteX0" fmla="*/ 0 w 2700764"/>
                  <a:gd name="connsiteY0" fmla="*/ 0 h 2365097"/>
                  <a:gd name="connsiteX1" fmla="*/ 1805272 w 2700764"/>
                  <a:gd name="connsiteY1" fmla="*/ 10160 h 2365097"/>
                  <a:gd name="connsiteX2" fmla="*/ 2700764 w 2700764"/>
                  <a:gd name="connsiteY2" fmla="*/ 2365097 h 2365097"/>
                  <a:gd name="connsiteX3" fmla="*/ 282603 w 2700764"/>
                  <a:gd name="connsiteY3" fmla="*/ 2365097 h 2365097"/>
                  <a:gd name="connsiteX4" fmla="*/ 0 w 2700764"/>
                  <a:gd name="connsiteY4" fmla="*/ 0 h 2365097"/>
                  <a:gd name="connsiteX0" fmla="*/ 0 w 2523552"/>
                  <a:gd name="connsiteY0" fmla="*/ 0 h 2365097"/>
                  <a:gd name="connsiteX1" fmla="*/ 1805272 w 2523552"/>
                  <a:gd name="connsiteY1" fmla="*/ 10160 h 2365097"/>
                  <a:gd name="connsiteX2" fmla="*/ 2523552 w 2523552"/>
                  <a:gd name="connsiteY2" fmla="*/ 2322905 h 2365097"/>
                  <a:gd name="connsiteX3" fmla="*/ 282603 w 2523552"/>
                  <a:gd name="connsiteY3" fmla="*/ 2365097 h 2365097"/>
                  <a:gd name="connsiteX4" fmla="*/ 0 w 2523552"/>
                  <a:gd name="connsiteY4" fmla="*/ 0 h 2365097"/>
                  <a:gd name="connsiteX0" fmla="*/ 0 w 2523552"/>
                  <a:gd name="connsiteY0" fmla="*/ 0 h 4592889"/>
                  <a:gd name="connsiteX1" fmla="*/ 1805272 w 2523552"/>
                  <a:gd name="connsiteY1" fmla="*/ 10160 h 4592889"/>
                  <a:gd name="connsiteX2" fmla="*/ 2523552 w 2523552"/>
                  <a:gd name="connsiteY2" fmla="*/ 2322905 h 4592889"/>
                  <a:gd name="connsiteX3" fmla="*/ 516505 w 2523552"/>
                  <a:gd name="connsiteY3" fmla="*/ 4592889 h 4592889"/>
                  <a:gd name="connsiteX4" fmla="*/ 0 w 2523552"/>
                  <a:gd name="connsiteY4" fmla="*/ 0 h 4592889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516505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449435"/>
                  <a:gd name="connsiteX1" fmla="*/ 1805272 w 2582026"/>
                  <a:gd name="connsiteY1" fmla="*/ 10160 h 4449435"/>
                  <a:gd name="connsiteX2" fmla="*/ 2582026 w 2582026"/>
                  <a:gd name="connsiteY2" fmla="*/ 4449435 h 4449435"/>
                  <a:gd name="connsiteX3" fmla="*/ 613962 w 2582026"/>
                  <a:gd name="connsiteY3" fmla="*/ 4289095 h 4449435"/>
                  <a:gd name="connsiteX4" fmla="*/ 0 w 2582026"/>
                  <a:gd name="connsiteY4" fmla="*/ 0 h 4449435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555487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735243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592889"/>
                  <a:gd name="connsiteX1" fmla="*/ 1501933 w 2582026"/>
                  <a:gd name="connsiteY1" fmla="*/ 68524 h 4592889"/>
                  <a:gd name="connsiteX2" fmla="*/ 2582026 w 2582026"/>
                  <a:gd name="connsiteY2" fmla="*/ 4449435 h 4592889"/>
                  <a:gd name="connsiteX3" fmla="*/ 735243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106577 h 4699466"/>
                  <a:gd name="connsiteX1" fmla="*/ 1501933 w 2582026"/>
                  <a:gd name="connsiteY1" fmla="*/ 0 h 4699466"/>
                  <a:gd name="connsiteX2" fmla="*/ 2582026 w 2582026"/>
                  <a:gd name="connsiteY2" fmla="*/ 4556012 h 4699466"/>
                  <a:gd name="connsiteX3" fmla="*/ 735243 w 2582026"/>
                  <a:gd name="connsiteY3" fmla="*/ 4699466 h 4699466"/>
                  <a:gd name="connsiteX4" fmla="*/ 0 w 2582026"/>
                  <a:gd name="connsiteY4" fmla="*/ 106577 h 4699466"/>
                  <a:gd name="connsiteX0" fmla="*/ 0 w 2761783"/>
                  <a:gd name="connsiteY0" fmla="*/ 106577 h 4699466"/>
                  <a:gd name="connsiteX1" fmla="*/ 1501933 w 2761783"/>
                  <a:gd name="connsiteY1" fmla="*/ 0 h 4699466"/>
                  <a:gd name="connsiteX2" fmla="*/ 2761783 w 2761783"/>
                  <a:gd name="connsiteY2" fmla="*/ 4439278 h 4699466"/>
                  <a:gd name="connsiteX3" fmla="*/ 735243 w 2761783"/>
                  <a:gd name="connsiteY3" fmla="*/ 4699466 h 4699466"/>
                  <a:gd name="connsiteX4" fmla="*/ 0 w 2761783"/>
                  <a:gd name="connsiteY4" fmla="*/ 106577 h 4699466"/>
                  <a:gd name="connsiteX0" fmla="*/ 0 w 2750548"/>
                  <a:gd name="connsiteY0" fmla="*/ 106577 h 4699466"/>
                  <a:gd name="connsiteX1" fmla="*/ 1501933 w 2750548"/>
                  <a:gd name="connsiteY1" fmla="*/ 0 h 4699466"/>
                  <a:gd name="connsiteX2" fmla="*/ 2750548 w 2750548"/>
                  <a:gd name="connsiteY2" fmla="*/ 4614379 h 4699466"/>
                  <a:gd name="connsiteX3" fmla="*/ 735243 w 2750548"/>
                  <a:gd name="connsiteY3" fmla="*/ 4699466 h 4699466"/>
                  <a:gd name="connsiteX4" fmla="*/ 0 w 2750548"/>
                  <a:gd name="connsiteY4" fmla="*/ 106577 h 4699466"/>
                  <a:gd name="connsiteX0" fmla="*/ 0 w 2750548"/>
                  <a:gd name="connsiteY0" fmla="*/ 0 h 4592889"/>
                  <a:gd name="connsiteX1" fmla="*/ 1513168 w 2750548"/>
                  <a:gd name="connsiteY1" fmla="*/ 10157 h 4592889"/>
                  <a:gd name="connsiteX2" fmla="*/ 2750548 w 2750548"/>
                  <a:gd name="connsiteY2" fmla="*/ 4507802 h 4592889"/>
                  <a:gd name="connsiteX3" fmla="*/ 735243 w 2750548"/>
                  <a:gd name="connsiteY3" fmla="*/ 4592889 h 4592889"/>
                  <a:gd name="connsiteX4" fmla="*/ 0 w 2750548"/>
                  <a:gd name="connsiteY4" fmla="*/ 0 h 4592889"/>
                  <a:gd name="connsiteX0" fmla="*/ 0 w 2806722"/>
                  <a:gd name="connsiteY0" fmla="*/ 0 h 4592889"/>
                  <a:gd name="connsiteX1" fmla="*/ 1513168 w 2806722"/>
                  <a:gd name="connsiteY1" fmla="*/ 10157 h 4592889"/>
                  <a:gd name="connsiteX2" fmla="*/ 2806722 w 2806722"/>
                  <a:gd name="connsiteY2" fmla="*/ 4449435 h 4592889"/>
                  <a:gd name="connsiteX3" fmla="*/ 735243 w 2806722"/>
                  <a:gd name="connsiteY3" fmla="*/ 4592889 h 4592889"/>
                  <a:gd name="connsiteX4" fmla="*/ 0 w 2806722"/>
                  <a:gd name="connsiteY4" fmla="*/ 0 h 4592889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735243 w 2806722"/>
                  <a:gd name="connsiteY3" fmla="*/ 4592889 h 4624536"/>
                  <a:gd name="connsiteX4" fmla="*/ 0 w 2806722"/>
                  <a:gd name="connsiteY4" fmla="*/ 0 h 4624536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735243 w 2806722"/>
                  <a:gd name="connsiteY3" fmla="*/ 4592889 h 4624536"/>
                  <a:gd name="connsiteX4" fmla="*/ 0 w 2806722"/>
                  <a:gd name="connsiteY4" fmla="*/ 0 h 4624536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375730 w 2806722"/>
                  <a:gd name="connsiteY3" fmla="*/ 2433308 h 4624536"/>
                  <a:gd name="connsiteX4" fmla="*/ 0 w 2806722"/>
                  <a:gd name="connsiteY4" fmla="*/ 0 h 4624536"/>
                  <a:gd name="connsiteX0" fmla="*/ 0 w 2267452"/>
                  <a:gd name="connsiteY0" fmla="*/ 0 h 2640056"/>
                  <a:gd name="connsiteX1" fmla="*/ 1513168 w 2267452"/>
                  <a:gd name="connsiteY1" fmla="*/ 10157 h 2640056"/>
                  <a:gd name="connsiteX2" fmla="*/ 2267452 w 2267452"/>
                  <a:gd name="connsiteY2" fmla="*/ 2640056 h 2640056"/>
                  <a:gd name="connsiteX3" fmla="*/ 375730 w 2267452"/>
                  <a:gd name="connsiteY3" fmla="*/ 2433308 h 2640056"/>
                  <a:gd name="connsiteX4" fmla="*/ 0 w 2267452"/>
                  <a:gd name="connsiteY4" fmla="*/ 0 h 2640056"/>
                  <a:gd name="connsiteX0" fmla="*/ 0 w 2143869"/>
                  <a:gd name="connsiteY0" fmla="*/ 0 h 2433510"/>
                  <a:gd name="connsiteX1" fmla="*/ 1513168 w 2143869"/>
                  <a:gd name="connsiteY1" fmla="*/ 10157 h 2433510"/>
                  <a:gd name="connsiteX2" fmla="*/ 2143869 w 2143869"/>
                  <a:gd name="connsiteY2" fmla="*/ 2114753 h 2433510"/>
                  <a:gd name="connsiteX3" fmla="*/ 375730 w 2143869"/>
                  <a:gd name="connsiteY3" fmla="*/ 2433308 h 2433510"/>
                  <a:gd name="connsiteX4" fmla="*/ 0 w 2143869"/>
                  <a:gd name="connsiteY4" fmla="*/ 0 h 2433510"/>
                  <a:gd name="connsiteX0" fmla="*/ 0 w 2188808"/>
                  <a:gd name="connsiteY0" fmla="*/ 0 h 2464955"/>
                  <a:gd name="connsiteX1" fmla="*/ 1513168 w 2188808"/>
                  <a:gd name="connsiteY1" fmla="*/ 10157 h 2464955"/>
                  <a:gd name="connsiteX2" fmla="*/ 2188808 w 2188808"/>
                  <a:gd name="connsiteY2" fmla="*/ 2464955 h 2464955"/>
                  <a:gd name="connsiteX3" fmla="*/ 375730 w 2188808"/>
                  <a:gd name="connsiteY3" fmla="*/ 2433308 h 2464955"/>
                  <a:gd name="connsiteX4" fmla="*/ 0 w 2188808"/>
                  <a:gd name="connsiteY4" fmla="*/ 0 h 2464955"/>
                  <a:gd name="connsiteX0" fmla="*/ 0 w 2188808"/>
                  <a:gd name="connsiteY0" fmla="*/ 0 h 2464955"/>
                  <a:gd name="connsiteX1" fmla="*/ 1513168 w 2188808"/>
                  <a:gd name="connsiteY1" fmla="*/ 10157 h 2464955"/>
                  <a:gd name="connsiteX2" fmla="*/ 2188808 w 2188808"/>
                  <a:gd name="connsiteY2" fmla="*/ 2464955 h 2464955"/>
                  <a:gd name="connsiteX3" fmla="*/ 285852 w 2188808"/>
                  <a:gd name="connsiteY3" fmla="*/ 2024739 h 2464955"/>
                  <a:gd name="connsiteX4" fmla="*/ 0 w 2188808"/>
                  <a:gd name="connsiteY4" fmla="*/ 0 h 2464955"/>
                  <a:gd name="connsiteX0" fmla="*/ 0 w 1964112"/>
                  <a:gd name="connsiteY0" fmla="*/ 0 h 2025226"/>
                  <a:gd name="connsiteX1" fmla="*/ 1513168 w 1964112"/>
                  <a:gd name="connsiteY1" fmla="*/ 10157 h 2025226"/>
                  <a:gd name="connsiteX2" fmla="*/ 1964112 w 1964112"/>
                  <a:gd name="connsiteY2" fmla="*/ 1939652 h 2025226"/>
                  <a:gd name="connsiteX3" fmla="*/ 285852 w 1964112"/>
                  <a:gd name="connsiteY3" fmla="*/ 2024739 h 2025226"/>
                  <a:gd name="connsiteX4" fmla="*/ 0 w 1964112"/>
                  <a:gd name="connsiteY4" fmla="*/ 0 h 2025226"/>
                  <a:gd name="connsiteX0" fmla="*/ 0 w 1964112"/>
                  <a:gd name="connsiteY0" fmla="*/ 0 h 2026219"/>
                  <a:gd name="connsiteX1" fmla="*/ 1513168 w 1964112"/>
                  <a:gd name="connsiteY1" fmla="*/ 10157 h 2026219"/>
                  <a:gd name="connsiteX2" fmla="*/ 1964112 w 1964112"/>
                  <a:gd name="connsiteY2" fmla="*/ 1939652 h 2026219"/>
                  <a:gd name="connsiteX3" fmla="*/ 285852 w 1964112"/>
                  <a:gd name="connsiteY3" fmla="*/ 2024739 h 2026219"/>
                  <a:gd name="connsiteX4" fmla="*/ 0 w 1964112"/>
                  <a:gd name="connsiteY4" fmla="*/ 0 h 2026219"/>
                  <a:gd name="connsiteX0" fmla="*/ 0 w 2087695"/>
                  <a:gd name="connsiteY0" fmla="*/ 0 h 2025474"/>
                  <a:gd name="connsiteX1" fmla="*/ 1513168 w 2087695"/>
                  <a:gd name="connsiteY1" fmla="*/ 10157 h 2025474"/>
                  <a:gd name="connsiteX2" fmla="*/ 2087695 w 2087695"/>
                  <a:gd name="connsiteY2" fmla="*/ 1881285 h 2025474"/>
                  <a:gd name="connsiteX3" fmla="*/ 285852 w 2087695"/>
                  <a:gd name="connsiteY3" fmla="*/ 2024739 h 2025474"/>
                  <a:gd name="connsiteX4" fmla="*/ 0 w 2087695"/>
                  <a:gd name="connsiteY4" fmla="*/ 0 h 2025474"/>
                  <a:gd name="connsiteX0" fmla="*/ 0 w 2042756"/>
                  <a:gd name="connsiteY0" fmla="*/ 0 h 2026219"/>
                  <a:gd name="connsiteX1" fmla="*/ 1513168 w 2042756"/>
                  <a:gd name="connsiteY1" fmla="*/ 10157 h 2026219"/>
                  <a:gd name="connsiteX2" fmla="*/ 2042756 w 2042756"/>
                  <a:gd name="connsiteY2" fmla="*/ 1939651 h 2026219"/>
                  <a:gd name="connsiteX3" fmla="*/ 285852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0 h 2026219"/>
                  <a:gd name="connsiteX1" fmla="*/ 1513168 w 2042756"/>
                  <a:gd name="connsiteY1" fmla="*/ 10157 h 2026219"/>
                  <a:gd name="connsiteX2" fmla="*/ 2042756 w 2042756"/>
                  <a:gd name="connsiteY2" fmla="*/ 1939651 h 2026219"/>
                  <a:gd name="connsiteX3" fmla="*/ 409434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0 h 2026219"/>
                  <a:gd name="connsiteX1" fmla="*/ 1400820 w 2042756"/>
                  <a:gd name="connsiteY1" fmla="*/ 10157 h 2026219"/>
                  <a:gd name="connsiteX2" fmla="*/ 2042756 w 2042756"/>
                  <a:gd name="connsiteY2" fmla="*/ 1939651 h 2026219"/>
                  <a:gd name="connsiteX3" fmla="*/ 409434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48210 h 2074429"/>
                  <a:gd name="connsiteX1" fmla="*/ 1479463 w 2042756"/>
                  <a:gd name="connsiteY1" fmla="*/ 0 h 2074429"/>
                  <a:gd name="connsiteX2" fmla="*/ 2042756 w 2042756"/>
                  <a:gd name="connsiteY2" fmla="*/ 1987861 h 2074429"/>
                  <a:gd name="connsiteX3" fmla="*/ 409434 w 2042756"/>
                  <a:gd name="connsiteY3" fmla="*/ 2072949 h 2074429"/>
                  <a:gd name="connsiteX4" fmla="*/ 0 w 2042756"/>
                  <a:gd name="connsiteY4" fmla="*/ 48210 h 2074429"/>
                  <a:gd name="connsiteX0" fmla="*/ 0 w 2188808"/>
                  <a:gd name="connsiteY0" fmla="*/ 48210 h 2074429"/>
                  <a:gd name="connsiteX1" fmla="*/ 1625515 w 2188808"/>
                  <a:gd name="connsiteY1" fmla="*/ 0 h 2074429"/>
                  <a:gd name="connsiteX2" fmla="*/ 2188808 w 2188808"/>
                  <a:gd name="connsiteY2" fmla="*/ 1987861 h 2074429"/>
                  <a:gd name="connsiteX3" fmla="*/ 555486 w 2188808"/>
                  <a:gd name="connsiteY3" fmla="*/ 2072949 h 2074429"/>
                  <a:gd name="connsiteX4" fmla="*/ 0 w 2188808"/>
                  <a:gd name="connsiteY4" fmla="*/ 48210 h 2074429"/>
                  <a:gd name="connsiteX0" fmla="*/ 0 w 2188808"/>
                  <a:gd name="connsiteY0" fmla="*/ 48210 h 2365023"/>
                  <a:gd name="connsiteX1" fmla="*/ 1625515 w 2188808"/>
                  <a:gd name="connsiteY1" fmla="*/ 0 h 2365023"/>
                  <a:gd name="connsiteX2" fmla="*/ 2188808 w 2188808"/>
                  <a:gd name="connsiteY2" fmla="*/ 1987861 h 2365023"/>
                  <a:gd name="connsiteX3" fmla="*/ 398200 w 2188808"/>
                  <a:gd name="connsiteY3" fmla="*/ 2364784 h 2365023"/>
                  <a:gd name="connsiteX4" fmla="*/ 0 w 2188808"/>
                  <a:gd name="connsiteY4" fmla="*/ 48210 h 2365023"/>
                  <a:gd name="connsiteX0" fmla="*/ 0 w 2188808"/>
                  <a:gd name="connsiteY0" fmla="*/ 48210 h 2306702"/>
                  <a:gd name="connsiteX1" fmla="*/ 1625515 w 2188808"/>
                  <a:gd name="connsiteY1" fmla="*/ 0 h 2306702"/>
                  <a:gd name="connsiteX2" fmla="*/ 2188808 w 2188808"/>
                  <a:gd name="connsiteY2" fmla="*/ 1987861 h 2306702"/>
                  <a:gd name="connsiteX3" fmla="*/ 386965 w 2188808"/>
                  <a:gd name="connsiteY3" fmla="*/ 2306417 h 2306702"/>
                  <a:gd name="connsiteX4" fmla="*/ 0 w 2188808"/>
                  <a:gd name="connsiteY4" fmla="*/ 48210 h 2306702"/>
                  <a:gd name="connsiteX0" fmla="*/ 0 w 2188808"/>
                  <a:gd name="connsiteY0" fmla="*/ 48210 h 2074429"/>
                  <a:gd name="connsiteX1" fmla="*/ 1625515 w 2188808"/>
                  <a:gd name="connsiteY1" fmla="*/ 0 h 2074429"/>
                  <a:gd name="connsiteX2" fmla="*/ 2188808 w 2188808"/>
                  <a:gd name="connsiteY2" fmla="*/ 1987861 h 2074429"/>
                  <a:gd name="connsiteX3" fmla="*/ 386965 w 2188808"/>
                  <a:gd name="connsiteY3" fmla="*/ 2072949 h 2074429"/>
                  <a:gd name="connsiteX4" fmla="*/ 0 w 2188808"/>
                  <a:gd name="connsiteY4" fmla="*/ 48210 h 2074429"/>
                  <a:gd name="connsiteX0" fmla="*/ 0 w 2020286"/>
                  <a:gd name="connsiteY0" fmla="*/ 48210 h 2074429"/>
                  <a:gd name="connsiteX1" fmla="*/ 1625515 w 2020286"/>
                  <a:gd name="connsiteY1" fmla="*/ 0 h 2074429"/>
                  <a:gd name="connsiteX2" fmla="*/ 2020286 w 2020286"/>
                  <a:gd name="connsiteY2" fmla="*/ 1987862 h 2074429"/>
                  <a:gd name="connsiteX3" fmla="*/ 386965 w 2020286"/>
                  <a:gd name="connsiteY3" fmla="*/ 2072949 h 2074429"/>
                  <a:gd name="connsiteX4" fmla="*/ 0 w 2020286"/>
                  <a:gd name="connsiteY4" fmla="*/ 48210 h 2074429"/>
                  <a:gd name="connsiteX0" fmla="*/ 0 w 2020286"/>
                  <a:gd name="connsiteY0" fmla="*/ 48210 h 2173662"/>
                  <a:gd name="connsiteX1" fmla="*/ 1625515 w 2020286"/>
                  <a:gd name="connsiteY1" fmla="*/ 0 h 2173662"/>
                  <a:gd name="connsiteX2" fmla="*/ 2020286 w 2020286"/>
                  <a:gd name="connsiteY2" fmla="*/ 2162963 h 2173662"/>
                  <a:gd name="connsiteX3" fmla="*/ 386965 w 2020286"/>
                  <a:gd name="connsiteY3" fmla="*/ 2072949 h 2173662"/>
                  <a:gd name="connsiteX4" fmla="*/ 0 w 2020286"/>
                  <a:gd name="connsiteY4" fmla="*/ 48210 h 2173662"/>
                  <a:gd name="connsiteX0" fmla="*/ 0 w 1952877"/>
                  <a:gd name="connsiteY0" fmla="*/ 48210 h 2073684"/>
                  <a:gd name="connsiteX1" fmla="*/ 1625515 w 1952877"/>
                  <a:gd name="connsiteY1" fmla="*/ 0 h 2073684"/>
                  <a:gd name="connsiteX2" fmla="*/ 1952877 w 1952877"/>
                  <a:gd name="connsiteY2" fmla="*/ 1929495 h 2073684"/>
                  <a:gd name="connsiteX3" fmla="*/ 386965 w 1952877"/>
                  <a:gd name="connsiteY3" fmla="*/ 2072949 h 2073684"/>
                  <a:gd name="connsiteX4" fmla="*/ 0 w 1952877"/>
                  <a:gd name="connsiteY4" fmla="*/ 48210 h 2073684"/>
                  <a:gd name="connsiteX0" fmla="*/ 0 w 1964112"/>
                  <a:gd name="connsiteY0" fmla="*/ 48210 h 2081920"/>
                  <a:gd name="connsiteX1" fmla="*/ 1625515 w 1964112"/>
                  <a:gd name="connsiteY1" fmla="*/ 0 h 2081920"/>
                  <a:gd name="connsiteX2" fmla="*/ 1964112 w 1964112"/>
                  <a:gd name="connsiteY2" fmla="*/ 2046229 h 2081920"/>
                  <a:gd name="connsiteX3" fmla="*/ 386965 w 1964112"/>
                  <a:gd name="connsiteY3" fmla="*/ 2072949 h 2081920"/>
                  <a:gd name="connsiteX4" fmla="*/ 0 w 1964112"/>
                  <a:gd name="connsiteY4" fmla="*/ 48210 h 2081920"/>
                  <a:gd name="connsiteX0" fmla="*/ 0 w 2031521"/>
                  <a:gd name="connsiteY0" fmla="*/ 48210 h 2081920"/>
                  <a:gd name="connsiteX1" fmla="*/ 1625515 w 2031521"/>
                  <a:gd name="connsiteY1" fmla="*/ 0 h 2081920"/>
                  <a:gd name="connsiteX2" fmla="*/ 2031521 w 2031521"/>
                  <a:gd name="connsiteY2" fmla="*/ 2046229 h 2081920"/>
                  <a:gd name="connsiteX3" fmla="*/ 386965 w 2031521"/>
                  <a:gd name="connsiteY3" fmla="*/ 2072949 h 2081920"/>
                  <a:gd name="connsiteX4" fmla="*/ 0 w 2031521"/>
                  <a:gd name="connsiteY4" fmla="*/ 48210 h 2081920"/>
                  <a:gd name="connsiteX0" fmla="*/ 0 w 2065225"/>
                  <a:gd name="connsiteY0" fmla="*/ 48210 h 2081920"/>
                  <a:gd name="connsiteX1" fmla="*/ 1625515 w 2065225"/>
                  <a:gd name="connsiteY1" fmla="*/ 0 h 2081920"/>
                  <a:gd name="connsiteX2" fmla="*/ 2065225 w 2065225"/>
                  <a:gd name="connsiteY2" fmla="*/ 2046229 h 2081920"/>
                  <a:gd name="connsiteX3" fmla="*/ 386965 w 2065225"/>
                  <a:gd name="connsiteY3" fmla="*/ 2072949 h 2081920"/>
                  <a:gd name="connsiteX4" fmla="*/ 0 w 2065225"/>
                  <a:gd name="connsiteY4" fmla="*/ 48210 h 2081920"/>
                  <a:gd name="connsiteX0" fmla="*/ 0 w 2188808"/>
                  <a:gd name="connsiteY0" fmla="*/ 48210 h 2081920"/>
                  <a:gd name="connsiteX1" fmla="*/ 1625515 w 2188808"/>
                  <a:gd name="connsiteY1" fmla="*/ 0 h 2081920"/>
                  <a:gd name="connsiteX2" fmla="*/ 2188808 w 2188808"/>
                  <a:gd name="connsiteY2" fmla="*/ 2046229 h 2081920"/>
                  <a:gd name="connsiteX3" fmla="*/ 386965 w 2188808"/>
                  <a:gd name="connsiteY3" fmla="*/ 2072949 h 2081920"/>
                  <a:gd name="connsiteX4" fmla="*/ 0 w 2188808"/>
                  <a:gd name="connsiteY4" fmla="*/ 48210 h 2081920"/>
                  <a:gd name="connsiteX0" fmla="*/ 0 w 2065225"/>
                  <a:gd name="connsiteY0" fmla="*/ 48210 h 2074429"/>
                  <a:gd name="connsiteX1" fmla="*/ 1625515 w 2065225"/>
                  <a:gd name="connsiteY1" fmla="*/ 0 h 2074429"/>
                  <a:gd name="connsiteX2" fmla="*/ 2065225 w 2065225"/>
                  <a:gd name="connsiteY2" fmla="*/ 1987862 h 2074429"/>
                  <a:gd name="connsiteX3" fmla="*/ 386965 w 2065225"/>
                  <a:gd name="connsiteY3" fmla="*/ 2072949 h 2074429"/>
                  <a:gd name="connsiteX4" fmla="*/ 0 w 2065225"/>
                  <a:gd name="connsiteY4" fmla="*/ 48210 h 2074429"/>
                  <a:gd name="connsiteX0" fmla="*/ 0 w 2132634"/>
                  <a:gd name="connsiteY0" fmla="*/ 48210 h 2074429"/>
                  <a:gd name="connsiteX1" fmla="*/ 1625515 w 2132634"/>
                  <a:gd name="connsiteY1" fmla="*/ 0 h 2074429"/>
                  <a:gd name="connsiteX2" fmla="*/ 2132634 w 2132634"/>
                  <a:gd name="connsiteY2" fmla="*/ 1987862 h 2074429"/>
                  <a:gd name="connsiteX3" fmla="*/ 386965 w 2132634"/>
                  <a:gd name="connsiteY3" fmla="*/ 2072949 h 2074429"/>
                  <a:gd name="connsiteX4" fmla="*/ 0 w 2132634"/>
                  <a:gd name="connsiteY4" fmla="*/ 48210 h 2074429"/>
                  <a:gd name="connsiteX0" fmla="*/ 0 w 2132634"/>
                  <a:gd name="connsiteY0" fmla="*/ 48210 h 2074429"/>
                  <a:gd name="connsiteX1" fmla="*/ 1625515 w 2132634"/>
                  <a:gd name="connsiteY1" fmla="*/ 0 h 2074429"/>
                  <a:gd name="connsiteX2" fmla="*/ 2132634 w 2132634"/>
                  <a:gd name="connsiteY2" fmla="*/ 1987862 h 2074429"/>
                  <a:gd name="connsiteX3" fmla="*/ 386965 w 2132634"/>
                  <a:gd name="connsiteY3" fmla="*/ 2072949 h 2074429"/>
                  <a:gd name="connsiteX4" fmla="*/ 0 w 2132634"/>
                  <a:gd name="connsiteY4" fmla="*/ 48210 h 2074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2634" h="2074429">
                    <a:moveTo>
                      <a:pt x="0" y="48210"/>
                    </a:moveTo>
                    <a:lnTo>
                      <a:pt x="1625515" y="0"/>
                    </a:lnTo>
                    <a:lnTo>
                      <a:pt x="2132634" y="1987862"/>
                    </a:lnTo>
                    <a:cubicBezTo>
                      <a:pt x="1374732" y="2035677"/>
                      <a:pt x="1077458" y="2083498"/>
                      <a:pt x="386965" y="2072949"/>
                    </a:cubicBezTo>
                    <a:lnTo>
                      <a:pt x="0" y="48210"/>
                    </a:lnTo>
                    <a:close/>
                  </a:path>
                </a:pathLst>
              </a:cu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1200" dirty="0"/>
                  <a:t>テナント</a:t>
                </a:r>
              </a:p>
            </p:txBody>
          </p:sp>
          <p:grpSp>
            <p:nvGrpSpPr>
              <p:cNvPr id="53" name="グループ化 52">
                <a:extLst>
                  <a:ext uri="{FF2B5EF4-FFF2-40B4-BE49-F238E27FC236}">
                    <a16:creationId xmlns:a16="http://schemas.microsoft.com/office/drawing/2014/main" id="{CA42C3FD-5E80-E386-F7D1-21A4355C483F}"/>
                  </a:ext>
                </a:extLst>
              </p:cNvPr>
              <p:cNvGrpSpPr/>
              <p:nvPr/>
            </p:nvGrpSpPr>
            <p:grpSpPr>
              <a:xfrm>
                <a:off x="7581188" y="5160305"/>
                <a:ext cx="299304" cy="289057"/>
                <a:chOff x="5952705" y="5188401"/>
                <a:chExt cx="299304" cy="289057"/>
              </a:xfrm>
            </p:grpSpPr>
            <p:pic>
              <p:nvPicPr>
                <p:cNvPr id="60" name="グラフィックス 59" descr="性別 単色塗りつぶし">
                  <a:extLst>
                    <a:ext uri="{FF2B5EF4-FFF2-40B4-BE49-F238E27FC236}">
                      <a16:creationId xmlns:a16="http://schemas.microsoft.com/office/drawing/2014/main" id="{9CEFEA1D-A700-92E0-96C9-F3C51C815A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80212" y="5220468"/>
                  <a:ext cx="256990" cy="256990"/>
                </a:xfrm>
                <a:prstGeom prst="rect">
                  <a:avLst/>
                </a:prstGeom>
              </p:spPr>
            </p:pic>
            <p:sp>
              <p:nvSpPr>
                <p:cNvPr id="62" name="正方形/長方形 61">
                  <a:extLst>
                    <a:ext uri="{FF2B5EF4-FFF2-40B4-BE49-F238E27FC236}">
                      <a16:creationId xmlns:a16="http://schemas.microsoft.com/office/drawing/2014/main" id="{915F8CC0-9307-0EF3-815F-C93BB8D0158E}"/>
                    </a:ext>
                  </a:extLst>
                </p:cNvPr>
                <p:cNvSpPr/>
                <p:nvPr/>
              </p:nvSpPr>
              <p:spPr>
                <a:xfrm>
                  <a:off x="5952705" y="5188401"/>
                  <a:ext cx="299304" cy="281840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pic>
            <p:nvPicPr>
              <p:cNvPr id="54" name="グラフィックス 53" descr="エレベーター 単色塗りつぶし">
                <a:extLst>
                  <a:ext uri="{FF2B5EF4-FFF2-40B4-BE49-F238E27FC236}">
                    <a16:creationId xmlns:a16="http://schemas.microsoft.com/office/drawing/2014/main" id="{1A154CEA-6FE8-46CE-7C0A-39FD10D4BF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411050" y="4608084"/>
                <a:ext cx="368406" cy="368406"/>
              </a:xfrm>
              <a:prstGeom prst="rect">
                <a:avLst/>
              </a:prstGeom>
            </p:spPr>
          </p:pic>
        </p:grpSp>
        <p:grpSp>
          <p:nvGrpSpPr>
            <p:cNvPr id="43" name="グループ化 42">
              <a:extLst>
                <a:ext uri="{FF2B5EF4-FFF2-40B4-BE49-F238E27FC236}">
                  <a16:creationId xmlns:a16="http://schemas.microsoft.com/office/drawing/2014/main" id="{4190927A-1054-2E79-7E2D-D745F54F26FF}"/>
                </a:ext>
              </a:extLst>
            </p:cNvPr>
            <p:cNvGrpSpPr/>
            <p:nvPr/>
          </p:nvGrpSpPr>
          <p:grpSpPr>
            <a:xfrm>
              <a:off x="7126598" y="3889763"/>
              <a:ext cx="3360567" cy="806531"/>
              <a:chOff x="7126598" y="3889763"/>
              <a:chExt cx="3360567" cy="806531"/>
            </a:xfrm>
          </p:grpSpPr>
          <p:sp>
            <p:nvSpPr>
              <p:cNvPr id="89" name="正方形/長方形 41">
                <a:extLst>
                  <a:ext uri="{FF2B5EF4-FFF2-40B4-BE49-F238E27FC236}">
                    <a16:creationId xmlns:a16="http://schemas.microsoft.com/office/drawing/2014/main" id="{DACB036F-8B0C-1C9F-9AE0-83C458649544}"/>
                  </a:ext>
                </a:extLst>
              </p:cNvPr>
              <p:cNvSpPr/>
              <p:nvPr/>
            </p:nvSpPr>
            <p:spPr>
              <a:xfrm>
                <a:off x="7126598" y="4045657"/>
                <a:ext cx="3360567" cy="650637"/>
              </a:xfrm>
              <a:custGeom>
                <a:avLst/>
                <a:gdLst>
                  <a:gd name="connsiteX0" fmla="*/ 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0 w 3918552"/>
                  <a:gd name="connsiteY4" fmla="*/ 0 h 2365097"/>
                  <a:gd name="connsiteX0" fmla="*/ 79248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0 w 3126072"/>
                  <a:gd name="connsiteY0" fmla="*/ 0 h 2365097"/>
                  <a:gd name="connsiteX1" fmla="*/ 1805272 w 3126072"/>
                  <a:gd name="connsiteY1" fmla="*/ 10160 h 2365097"/>
                  <a:gd name="connsiteX2" fmla="*/ 3126072 w 3126072"/>
                  <a:gd name="connsiteY2" fmla="*/ 2365097 h 2365097"/>
                  <a:gd name="connsiteX3" fmla="*/ 282603 w 3126072"/>
                  <a:gd name="connsiteY3" fmla="*/ 2365097 h 2365097"/>
                  <a:gd name="connsiteX4" fmla="*/ 0 w 3126072"/>
                  <a:gd name="connsiteY4" fmla="*/ 0 h 2365097"/>
                  <a:gd name="connsiteX0" fmla="*/ 0 w 2700764"/>
                  <a:gd name="connsiteY0" fmla="*/ 0 h 2365097"/>
                  <a:gd name="connsiteX1" fmla="*/ 1805272 w 2700764"/>
                  <a:gd name="connsiteY1" fmla="*/ 10160 h 2365097"/>
                  <a:gd name="connsiteX2" fmla="*/ 2700764 w 2700764"/>
                  <a:gd name="connsiteY2" fmla="*/ 2365097 h 2365097"/>
                  <a:gd name="connsiteX3" fmla="*/ 282603 w 2700764"/>
                  <a:gd name="connsiteY3" fmla="*/ 2365097 h 2365097"/>
                  <a:gd name="connsiteX4" fmla="*/ 0 w 2700764"/>
                  <a:gd name="connsiteY4" fmla="*/ 0 h 2365097"/>
                  <a:gd name="connsiteX0" fmla="*/ 0 w 2523552"/>
                  <a:gd name="connsiteY0" fmla="*/ 0 h 2365097"/>
                  <a:gd name="connsiteX1" fmla="*/ 1805272 w 2523552"/>
                  <a:gd name="connsiteY1" fmla="*/ 10160 h 2365097"/>
                  <a:gd name="connsiteX2" fmla="*/ 2523552 w 2523552"/>
                  <a:gd name="connsiteY2" fmla="*/ 2322905 h 2365097"/>
                  <a:gd name="connsiteX3" fmla="*/ 282603 w 2523552"/>
                  <a:gd name="connsiteY3" fmla="*/ 2365097 h 2365097"/>
                  <a:gd name="connsiteX4" fmla="*/ 0 w 2523552"/>
                  <a:gd name="connsiteY4" fmla="*/ 0 h 2365097"/>
                  <a:gd name="connsiteX0" fmla="*/ 0 w 2336362"/>
                  <a:gd name="connsiteY0" fmla="*/ 0 h 2365097"/>
                  <a:gd name="connsiteX1" fmla="*/ 1805272 w 2336362"/>
                  <a:gd name="connsiteY1" fmla="*/ 10160 h 2365097"/>
                  <a:gd name="connsiteX2" fmla="*/ 2336362 w 2336362"/>
                  <a:gd name="connsiteY2" fmla="*/ 2322905 h 2365097"/>
                  <a:gd name="connsiteX3" fmla="*/ 282603 w 2336362"/>
                  <a:gd name="connsiteY3" fmla="*/ 2365097 h 2365097"/>
                  <a:gd name="connsiteX4" fmla="*/ 0 w 2336362"/>
                  <a:gd name="connsiteY4" fmla="*/ 0 h 2365097"/>
                  <a:gd name="connsiteX0" fmla="*/ 0 w 2396746"/>
                  <a:gd name="connsiteY0" fmla="*/ 0 h 2365097"/>
                  <a:gd name="connsiteX1" fmla="*/ 1805272 w 2396746"/>
                  <a:gd name="connsiteY1" fmla="*/ 10160 h 2365097"/>
                  <a:gd name="connsiteX2" fmla="*/ 2396746 w 2396746"/>
                  <a:gd name="connsiteY2" fmla="*/ 2322905 h 2365097"/>
                  <a:gd name="connsiteX3" fmla="*/ 282603 w 2396746"/>
                  <a:gd name="connsiteY3" fmla="*/ 2365097 h 2365097"/>
                  <a:gd name="connsiteX4" fmla="*/ 0 w 2396746"/>
                  <a:gd name="connsiteY4" fmla="*/ 0 h 2365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6746" h="2365097">
                    <a:moveTo>
                      <a:pt x="0" y="0"/>
                    </a:moveTo>
                    <a:lnTo>
                      <a:pt x="1805272" y="10160"/>
                    </a:lnTo>
                    <a:lnTo>
                      <a:pt x="2396746" y="2322905"/>
                    </a:lnTo>
                    <a:lnTo>
                      <a:pt x="282603" y="236509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0" name="正方形/長方形 41">
                <a:extLst>
                  <a:ext uri="{FF2B5EF4-FFF2-40B4-BE49-F238E27FC236}">
                    <a16:creationId xmlns:a16="http://schemas.microsoft.com/office/drawing/2014/main" id="{4A06794B-C41A-AE33-03D9-7F3BDF4FB504}"/>
                  </a:ext>
                </a:extLst>
              </p:cNvPr>
              <p:cNvSpPr/>
              <p:nvPr/>
            </p:nvSpPr>
            <p:spPr>
              <a:xfrm>
                <a:off x="7252287" y="4105232"/>
                <a:ext cx="1174904" cy="523288"/>
              </a:xfrm>
              <a:custGeom>
                <a:avLst/>
                <a:gdLst>
                  <a:gd name="connsiteX0" fmla="*/ 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0 w 3918552"/>
                  <a:gd name="connsiteY4" fmla="*/ 0 h 2365097"/>
                  <a:gd name="connsiteX0" fmla="*/ 79248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0 w 3126072"/>
                  <a:gd name="connsiteY0" fmla="*/ 0 h 2365097"/>
                  <a:gd name="connsiteX1" fmla="*/ 1805272 w 3126072"/>
                  <a:gd name="connsiteY1" fmla="*/ 10160 h 2365097"/>
                  <a:gd name="connsiteX2" fmla="*/ 3126072 w 3126072"/>
                  <a:gd name="connsiteY2" fmla="*/ 2365097 h 2365097"/>
                  <a:gd name="connsiteX3" fmla="*/ 282603 w 3126072"/>
                  <a:gd name="connsiteY3" fmla="*/ 2365097 h 2365097"/>
                  <a:gd name="connsiteX4" fmla="*/ 0 w 3126072"/>
                  <a:gd name="connsiteY4" fmla="*/ 0 h 2365097"/>
                  <a:gd name="connsiteX0" fmla="*/ 0 w 2700764"/>
                  <a:gd name="connsiteY0" fmla="*/ 0 h 2365097"/>
                  <a:gd name="connsiteX1" fmla="*/ 1805272 w 2700764"/>
                  <a:gd name="connsiteY1" fmla="*/ 10160 h 2365097"/>
                  <a:gd name="connsiteX2" fmla="*/ 2700764 w 2700764"/>
                  <a:gd name="connsiteY2" fmla="*/ 2365097 h 2365097"/>
                  <a:gd name="connsiteX3" fmla="*/ 282603 w 2700764"/>
                  <a:gd name="connsiteY3" fmla="*/ 2365097 h 2365097"/>
                  <a:gd name="connsiteX4" fmla="*/ 0 w 2700764"/>
                  <a:gd name="connsiteY4" fmla="*/ 0 h 2365097"/>
                  <a:gd name="connsiteX0" fmla="*/ 0 w 2523552"/>
                  <a:gd name="connsiteY0" fmla="*/ 0 h 2365097"/>
                  <a:gd name="connsiteX1" fmla="*/ 1805272 w 2523552"/>
                  <a:gd name="connsiteY1" fmla="*/ 10160 h 2365097"/>
                  <a:gd name="connsiteX2" fmla="*/ 2523552 w 2523552"/>
                  <a:gd name="connsiteY2" fmla="*/ 2322905 h 2365097"/>
                  <a:gd name="connsiteX3" fmla="*/ 282603 w 2523552"/>
                  <a:gd name="connsiteY3" fmla="*/ 2365097 h 2365097"/>
                  <a:gd name="connsiteX4" fmla="*/ 0 w 2523552"/>
                  <a:gd name="connsiteY4" fmla="*/ 0 h 2365097"/>
                  <a:gd name="connsiteX0" fmla="*/ 0 w 2523552"/>
                  <a:gd name="connsiteY0" fmla="*/ 0 h 4592889"/>
                  <a:gd name="connsiteX1" fmla="*/ 1805272 w 2523552"/>
                  <a:gd name="connsiteY1" fmla="*/ 10160 h 4592889"/>
                  <a:gd name="connsiteX2" fmla="*/ 2523552 w 2523552"/>
                  <a:gd name="connsiteY2" fmla="*/ 2322905 h 4592889"/>
                  <a:gd name="connsiteX3" fmla="*/ 516505 w 2523552"/>
                  <a:gd name="connsiteY3" fmla="*/ 4592889 h 4592889"/>
                  <a:gd name="connsiteX4" fmla="*/ 0 w 2523552"/>
                  <a:gd name="connsiteY4" fmla="*/ 0 h 4592889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516505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449435"/>
                  <a:gd name="connsiteX1" fmla="*/ 1805272 w 2582026"/>
                  <a:gd name="connsiteY1" fmla="*/ 10160 h 4449435"/>
                  <a:gd name="connsiteX2" fmla="*/ 2582026 w 2582026"/>
                  <a:gd name="connsiteY2" fmla="*/ 4449435 h 4449435"/>
                  <a:gd name="connsiteX3" fmla="*/ 613962 w 2582026"/>
                  <a:gd name="connsiteY3" fmla="*/ 4289095 h 4449435"/>
                  <a:gd name="connsiteX4" fmla="*/ 0 w 2582026"/>
                  <a:gd name="connsiteY4" fmla="*/ 0 h 4449435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555487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735243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592889"/>
                  <a:gd name="connsiteX1" fmla="*/ 1501933 w 2582026"/>
                  <a:gd name="connsiteY1" fmla="*/ 68524 h 4592889"/>
                  <a:gd name="connsiteX2" fmla="*/ 2582026 w 2582026"/>
                  <a:gd name="connsiteY2" fmla="*/ 4449435 h 4592889"/>
                  <a:gd name="connsiteX3" fmla="*/ 735243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106577 h 4699466"/>
                  <a:gd name="connsiteX1" fmla="*/ 1501933 w 2582026"/>
                  <a:gd name="connsiteY1" fmla="*/ 0 h 4699466"/>
                  <a:gd name="connsiteX2" fmla="*/ 2582026 w 2582026"/>
                  <a:gd name="connsiteY2" fmla="*/ 4556012 h 4699466"/>
                  <a:gd name="connsiteX3" fmla="*/ 735243 w 2582026"/>
                  <a:gd name="connsiteY3" fmla="*/ 4699466 h 4699466"/>
                  <a:gd name="connsiteX4" fmla="*/ 0 w 2582026"/>
                  <a:gd name="connsiteY4" fmla="*/ 106577 h 4699466"/>
                  <a:gd name="connsiteX0" fmla="*/ 0 w 2761783"/>
                  <a:gd name="connsiteY0" fmla="*/ 106577 h 4699466"/>
                  <a:gd name="connsiteX1" fmla="*/ 1501933 w 2761783"/>
                  <a:gd name="connsiteY1" fmla="*/ 0 h 4699466"/>
                  <a:gd name="connsiteX2" fmla="*/ 2761783 w 2761783"/>
                  <a:gd name="connsiteY2" fmla="*/ 4439278 h 4699466"/>
                  <a:gd name="connsiteX3" fmla="*/ 735243 w 2761783"/>
                  <a:gd name="connsiteY3" fmla="*/ 4699466 h 4699466"/>
                  <a:gd name="connsiteX4" fmla="*/ 0 w 2761783"/>
                  <a:gd name="connsiteY4" fmla="*/ 106577 h 4699466"/>
                  <a:gd name="connsiteX0" fmla="*/ 0 w 2750548"/>
                  <a:gd name="connsiteY0" fmla="*/ 106577 h 4699466"/>
                  <a:gd name="connsiteX1" fmla="*/ 1501933 w 2750548"/>
                  <a:gd name="connsiteY1" fmla="*/ 0 h 4699466"/>
                  <a:gd name="connsiteX2" fmla="*/ 2750548 w 2750548"/>
                  <a:gd name="connsiteY2" fmla="*/ 4614379 h 4699466"/>
                  <a:gd name="connsiteX3" fmla="*/ 735243 w 2750548"/>
                  <a:gd name="connsiteY3" fmla="*/ 4699466 h 4699466"/>
                  <a:gd name="connsiteX4" fmla="*/ 0 w 2750548"/>
                  <a:gd name="connsiteY4" fmla="*/ 106577 h 4699466"/>
                  <a:gd name="connsiteX0" fmla="*/ 0 w 2750548"/>
                  <a:gd name="connsiteY0" fmla="*/ 0 h 4592889"/>
                  <a:gd name="connsiteX1" fmla="*/ 1513168 w 2750548"/>
                  <a:gd name="connsiteY1" fmla="*/ 10157 h 4592889"/>
                  <a:gd name="connsiteX2" fmla="*/ 2750548 w 2750548"/>
                  <a:gd name="connsiteY2" fmla="*/ 4507802 h 4592889"/>
                  <a:gd name="connsiteX3" fmla="*/ 735243 w 2750548"/>
                  <a:gd name="connsiteY3" fmla="*/ 4592889 h 4592889"/>
                  <a:gd name="connsiteX4" fmla="*/ 0 w 2750548"/>
                  <a:gd name="connsiteY4" fmla="*/ 0 h 4592889"/>
                  <a:gd name="connsiteX0" fmla="*/ 0 w 2806722"/>
                  <a:gd name="connsiteY0" fmla="*/ 0 h 4592889"/>
                  <a:gd name="connsiteX1" fmla="*/ 1513168 w 2806722"/>
                  <a:gd name="connsiteY1" fmla="*/ 10157 h 4592889"/>
                  <a:gd name="connsiteX2" fmla="*/ 2806722 w 2806722"/>
                  <a:gd name="connsiteY2" fmla="*/ 4449435 h 4592889"/>
                  <a:gd name="connsiteX3" fmla="*/ 735243 w 2806722"/>
                  <a:gd name="connsiteY3" fmla="*/ 4592889 h 4592889"/>
                  <a:gd name="connsiteX4" fmla="*/ 0 w 2806722"/>
                  <a:gd name="connsiteY4" fmla="*/ 0 h 4592889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735243 w 2806722"/>
                  <a:gd name="connsiteY3" fmla="*/ 4592889 h 4624536"/>
                  <a:gd name="connsiteX4" fmla="*/ 0 w 2806722"/>
                  <a:gd name="connsiteY4" fmla="*/ 0 h 4624536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735243 w 2806722"/>
                  <a:gd name="connsiteY3" fmla="*/ 4592889 h 4624536"/>
                  <a:gd name="connsiteX4" fmla="*/ 0 w 2806722"/>
                  <a:gd name="connsiteY4" fmla="*/ 0 h 4624536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375730 w 2806722"/>
                  <a:gd name="connsiteY3" fmla="*/ 2433308 h 4624536"/>
                  <a:gd name="connsiteX4" fmla="*/ 0 w 2806722"/>
                  <a:gd name="connsiteY4" fmla="*/ 0 h 4624536"/>
                  <a:gd name="connsiteX0" fmla="*/ 0 w 2267452"/>
                  <a:gd name="connsiteY0" fmla="*/ 0 h 2640056"/>
                  <a:gd name="connsiteX1" fmla="*/ 1513168 w 2267452"/>
                  <a:gd name="connsiteY1" fmla="*/ 10157 h 2640056"/>
                  <a:gd name="connsiteX2" fmla="*/ 2267452 w 2267452"/>
                  <a:gd name="connsiteY2" fmla="*/ 2640056 h 2640056"/>
                  <a:gd name="connsiteX3" fmla="*/ 375730 w 2267452"/>
                  <a:gd name="connsiteY3" fmla="*/ 2433308 h 2640056"/>
                  <a:gd name="connsiteX4" fmla="*/ 0 w 2267452"/>
                  <a:gd name="connsiteY4" fmla="*/ 0 h 2640056"/>
                  <a:gd name="connsiteX0" fmla="*/ 0 w 2143869"/>
                  <a:gd name="connsiteY0" fmla="*/ 0 h 2433510"/>
                  <a:gd name="connsiteX1" fmla="*/ 1513168 w 2143869"/>
                  <a:gd name="connsiteY1" fmla="*/ 10157 h 2433510"/>
                  <a:gd name="connsiteX2" fmla="*/ 2143869 w 2143869"/>
                  <a:gd name="connsiteY2" fmla="*/ 2114753 h 2433510"/>
                  <a:gd name="connsiteX3" fmla="*/ 375730 w 2143869"/>
                  <a:gd name="connsiteY3" fmla="*/ 2433308 h 2433510"/>
                  <a:gd name="connsiteX4" fmla="*/ 0 w 2143869"/>
                  <a:gd name="connsiteY4" fmla="*/ 0 h 2433510"/>
                  <a:gd name="connsiteX0" fmla="*/ 0 w 2188808"/>
                  <a:gd name="connsiteY0" fmla="*/ 0 h 2464955"/>
                  <a:gd name="connsiteX1" fmla="*/ 1513168 w 2188808"/>
                  <a:gd name="connsiteY1" fmla="*/ 10157 h 2464955"/>
                  <a:gd name="connsiteX2" fmla="*/ 2188808 w 2188808"/>
                  <a:gd name="connsiteY2" fmla="*/ 2464955 h 2464955"/>
                  <a:gd name="connsiteX3" fmla="*/ 375730 w 2188808"/>
                  <a:gd name="connsiteY3" fmla="*/ 2433308 h 2464955"/>
                  <a:gd name="connsiteX4" fmla="*/ 0 w 2188808"/>
                  <a:gd name="connsiteY4" fmla="*/ 0 h 2464955"/>
                  <a:gd name="connsiteX0" fmla="*/ 0 w 2188808"/>
                  <a:gd name="connsiteY0" fmla="*/ 0 h 2464955"/>
                  <a:gd name="connsiteX1" fmla="*/ 1513168 w 2188808"/>
                  <a:gd name="connsiteY1" fmla="*/ 10157 h 2464955"/>
                  <a:gd name="connsiteX2" fmla="*/ 2188808 w 2188808"/>
                  <a:gd name="connsiteY2" fmla="*/ 2464955 h 2464955"/>
                  <a:gd name="connsiteX3" fmla="*/ 285852 w 2188808"/>
                  <a:gd name="connsiteY3" fmla="*/ 2024739 h 2464955"/>
                  <a:gd name="connsiteX4" fmla="*/ 0 w 2188808"/>
                  <a:gd name="connsiteY4" fmla="*/ 0 h 2464955"/>
                  <a:gd name="connsiteX0" fmla="*/ 0 w 1964112"/>
                  <a:gd name="connsiteY0" fmla="*/ 0 h 2025226"/>
                  <a:gd name="connsiteX1" fmla="*/ 1513168 w 1964112"/>
                  <a:gd name="connsiteY1" fmla="*/ 10157 h 2025226"/>
                  <a:gd name="connsiteX2" fmla="*/ 1964112 w 1964112"/>
                  <a:gd name="connsiteY2" fmla="*/ 1939652 h 2025226"/>
                  <a:gd name="connsiteX3" fmla="*/ 285852 w 1964112"/>
                  <a:gd name="connsiteY3" fmla="*/ 2024739 h 2025226"/>
                  <a:gd name="connsiteX4" fmla="*/ 0 w 1964112"/>
                  <a:gd name="connsiteY4" fmla="*/ 0 h 2025226"/>
                  <a:gd name="connsiteX0" fmla="*/ 0 w 1964112"/>
                  <a:gd name="connsiteY0" fmla="*/ 0 h 2026219"/>
                  <a:gd name="connsiteX1" fmla="*/ 1513168 w 1964112"/>
                  <a:gd name="connsiteY1" fmla="*/ 10157 h 2026219"/>
                  <a:gd name="connsiteX2" fmla="*/ 1964112 w 1964112"/>
                  <a:gd name="connsiteY2" fmla="*/ 1939652 h 2026219"/>
                  <a:gd name="connsiteX3" fmla="*/ 285852 w 1964112"/>
                  <a:gd name="connsiteY3" fmla="*/ 2024739 h 2026219"/>
                  <a:gd name="connsiteX4" fmla="*/ 0 w 1964112"/>
                  <a:gd name="connsiteY4" fmla="*/ 0 h 2026219"/>
                  <a:gd name="connsiteX0" fmla="*/ 0 w 2087695"/>
                  <a:gd name="connsiteY0" fmla="*/ 0 h 2025474"/>
                  <a:gd name="connsiteX1" fmla="*/ 1513168 w 2087695"/>
                  <a:gd name="connsiteY1" fmla="*/ 10157 h 2025474"/>
                  <a:gd name="connsiteX2" fmla="*/ 2087695 w 2087695"/>
                  <a:gd name="connsiteY2" fmla="*/ 1881285 h 2025474"/>
                  <a:gd name="connsiteX3" fmla="*/ 285852 w 2087695"/>
                  <a:gd name="connsiteY3" fmla="*/ 2024739 h 2025474"/>
                  <a:gd name="connsiteX4" fmla="*/ 0 w 2087695"/>
                  <a:gd name="connsiteY4" fmla="*/ 0 h 2025474"/>
                  <a:gd name="connsiteX0" fmla="*/ 0 w 2042756"/>
                  <a:gd name="connsiteY0" fmla="*/ 0 h 2026219"/>
                  <a:gd name="connsiteX1" fmla="*/ 1513168 w 2042756"/>
                  <a:gd name="connsiteY1" fmla="*/ 10157 h 2026219"/>
                  <a:gd name="connsiteX2" fmla="*/ 2042756 w 2042756"/>
                  <a:gd name="connsiteY2" fmla="*/ 1939651 h 2026219"/>
                  <a:gd name="connsiteX3" fmla="*/ 285852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0 h 2026219"/>
                  <a:gd name="connsiteX1" fmla="*/ 1513168 w 2042756"/>
                  <a:gd name="connsiteY1" fmla="*/ 10157 h 2026219"/>
                  <a:gd name="connsiteX2" fmla="*/ 2042756 w 2042756"/>
                  <a:gd name="connsiteY2" fmla="*/ 1939651 h 2026219"/>
                  <a:gd name="connsiteX3" fmla="*/ 409434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0 h 2026219"/>
                  <a:gd name="connsiteX1" fmla="*/ 1400820 w 2042756"/>
                  <a:gd name="connsiteY1" fmla="*/ 10157 h 2026219"/>
                  <a:gd name="connsiteX2" fmla="*/ 2042756 w 2042756"/>
                  <a:gd name="connsiteY2" fmla="*/ 1939651 h 2026219"/>
                  <a:gd name="connsiteX3" fmla="*/ 409434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48210 h 2074429"/>
                  <a:gd name="connsiteX1" fmla="*/ 1479463 w 2042756"/>
                  <a:gd name="connsiteY1" fmla="*/ 0 h 2074429"/>
                  <a:gd name="connsiteX2" fmla="*/ 2042756 w 2042756"/>
                  <a:gd name="connsiteY2" fmla="*/ 1987861 h 2074429"/>
                  <a:gd name="connsiteX3" fmla="*/ 409434 w 2042756"/>
                  <a:gd name="connsiteY3" fmla="*/ 2072949 h 2074429"/>
                  <a:gd name="connsiteX4" fmla="*/ 0 w 2042756"/>
                  <a:gd name="connsiteY4" fmla="*/ 48210 h 2074429"/>
                  <a:gd name="connsiteX0" fmla="*/ 0 w 2042756"/>
                  <a:gd name="connsiteY0" fmla="*/ 48210 h 2094102"/>
                  <a:gd name="connsiteX1" fmla="*/ 1479463 w 2042756"/>
                  <a:gd name="connsiteY1" fmla="*/ 0 h 2094102"/>
                  <a:gd name="connsiteX2" fmla="*/ 2042756 w 2042756"/>
                  <a:gd name="connsiteY2" fmla="*/ 1987861 h 2094102"/>
                  <a:gd name="connsiteX3" fmla="*/ 607167 w 2042756"/>
                  <a:gd name="connsiteY3" fmla="*/ 2093008 h 2094102"/>
                  <a:gd name="connsiteX4" fmla="*/ 0 w 2042756"/>
                  <a:gd name="connsiteY4" fmla="*/ 48210 h 2094102"/>
                  <a:gd name="connsiteX0" fmla="*/ 0 w 2060732"/>
                  <a:gd name="connsiteY0" fmla="*/ 48210 h 2113562"/>
                  <a:gd name="connsiteX1" fmla="*/ 1479463 w 2060732"/>
                  <a:gd name="connsiteY1" fmla="*/ 0 h 2113562"/>
                  <a:gd name="connsiteX2" fmla="*/ 2060732 w 2060732"/>
                  <a:gd name="connsiteY2" fmla="*/ 2088163 h 2113562"/>
                  <a:gd name="connsiteX3" fmla="*/ 607167 w 2060732"/>
                  <a:gd name="connsiteY3" fmla="*/ 2093008 h 2113562"/>
                  <a:gd name="connsiteX4" fmla="*/ 0 w 2060732"/>
                  <a:gd name="connsiteY4" fmla="*/ 48210 h 2113562"/>
                  <a:gd name="connsiteX0" fmla="*/ 0 w 2060732"/>
                  <a:gd name="connsiteY0" fmla="*/ 48210 h 2095453"/>
                  <a:gd name="connsiteX1" fmla="*/ 1479463 w 2060732"/>
                  <a:gd name="connsiteY1" fmla="*/ 0 h 2095453"/>
                  <a:gd name="connsiteX2" fmla="*/ 2060732 w 2060732"/>
                  <a:gd name="connsiteY2" fmla="*/ 2088163 h 2095453"/>
                  <a:gd name="connsiteX3" fmla="*/ 607167 w 2060732"/>
                  <a:gd name="connsiteY3" fmla="*/ 2093008 h 2095453"/>
                  <a:gd name="connsiteX4" fmla="*/ 0 w 2060732"/>
                  <a:gd name="connsiteY4" fmla="*/ 48210 h 2095453"/>
                  <a:gd name="connsiteX0" fmla="*/ 0 w 2060732"/>
                  <a:gd name="connsiteY0" fmla="*/ -2 h 2047241"/>
                  <a:gd name="connsiteX1" fmla="*/ 1407561 w 2060732"/>
                  <a:gd name="connsiteY1" fmla="*/ 32029 h 2047241"/>
                  <a:gd name="connsiteX2" fmla="*/ 2060732 w 2060732"/>
                  <a:gd name="connsiteY2" fmla="*/ 2039951 h 2047241"/>
                  <a:gd name="connsiteX3" fmla="*/ 607167 w 2060732"/>
                  <a:gd name="connsiteY3" fmla="*/ 2044796 h 2047241"/>
                  <a:gd name="connsiteX4" fmla="*/ 0 w 2060732"/>
                  <a:gd name="connsiteY4" fmla="*/ -2 h 2047241"/>
                  <a:gd name="connsiteX0" fmla="*/ 0 w 2132635"/>
                  <a:gd name="connsiteY0" fmla="*/ 2 h 2046333"/>
                  <a:gd name="connsiteX1" fmla="*/ 1407561 w 2132635"/>
                  <a:gd name="connsiteY1" fmla="*/ 32033 h 2046333"/>
                  <a:gd name="connsiteX2" fmla="*/ 2132635 w 2132635"/>
                  <a:gd name="connsiteY2" fmla="*/ 2019895 h 2046333"/>
                  <a:gd name="connsiteX3" fmla="*/ 607167 w 2132635"/>
                  <a:gd name="connsiteY3" fmla="*/ 2044800 h 2046333"/>
                  <a:gd name="connsiteX4" fmla="*/ 0 w 2132635"/>
                  <a:gd name="connsiteY4" fmla="*/ 2 h 2046333"/>
                  <a:gd name="connsiteX0" fmla="*/ 0 w 2132635"/>
                  <a:gd name="connsiteY0" fmla="*/ -2 h 2046329"/>
                  <a:gd name="connsiteX1" fmla="*/ 1362622 w 2132635"/>
                  <a:gd name="connsiteY1" fmla="*/ 32029 h 2046329"/>
                  <a:gd name="connsiteX2" fmla="*/ 2132635 w 2132635"/>
                  <a:gd name="connsiteY2" fmla="*/ 2019891 h 2046329"/>
                  <a:gd name="connsiteX3" fmla="*/ 607167 w 2132635"/>
                  <a:gd name="connsiteY3" fmla="*/ 2044796 h 2046329"/>
                  <a:gd name="connsiteX4" fmla="*/ 0 w 2132635"/>
                  <a:gd name="connsiteY4" fmla="*/ -2 h 2046329"/>
                  <a:gd name="connsiteX0" fmla="*/ 0 w 2033769"/>
                  <a:gd name="connsiteY0" fmla="*/ 48208 h 2014300"/>
                  <a:gd name="connsiteX1" fmla="*/ 1263756 w 2033769"/>
                  <a:gd name="connsiteY1" fmla="*/ 0 h 2014300"/>
                  <a:gd name="connsiteX2" fmla="*/ 2033769 w 2033769"/>
                  <a:gd name="connsiteY2" fmla="*/ 1987862 h 2014300"/>
                  <a:gd name="connsiteX3" fmla="*/ 508301 w 2033769"/>
                  <a:gd name="connsiteY3" fmla="*/ 2012767 h 2014300"/>
                  <a:gd name="connsiteX4" fmla="*/ 0 w 2033769"/>
                  <a:gd name="connsiteY4" fmla="*/ 48208 h 2014300"/>
                  <a:gd name="connsiteX0" fmla="*/ 0 w 2060732"/>
                  <a:gd name="connsiteY0" fmla="*/ 0 h 2066393"/>
                  <a:gd name="connsiteX1" fmla="*/ 1290719 w 2060732"/>
                  <a:gd name="connsiteY1" fmla="*/ 52093 h 2066393"/>
                  <a:gd name="connsiteX2" fmla="*/ 2060732 w 2060732"/>
                  <a:gd name="connsiteY2" fmla="*/ 2039955 h 2066393"/>
                  <a:gd name="connsiteX3" fmla="*/ 535264 w 2060732"/>
                  <a:gd name="connsiteY3" fmla="*/ 2064860 h 2066393"/>
                  <a:gd name="connsiteX4" fmla="*/ 0 w 2060732"/>
                  <a:gd name="connsiteY4" fmla="*/ 0 h 2066393"/>
                  <a:gd name="connsiteX0" fmla="*/ 0 w 2060732"/>
                  <a:gd name="connsiteY0" fmla="*/ 0 h 2026273"/>
                  <a:gd name="connsiteX1" fmla="*/ 1290719 w 2060732"/>
                  <a:gd name="connsiteY1" fmla="*/ 11973 h 2026273"/>
                  <a:gd name="connsiteX2" fmla="*/ 2060732 w 2060732"/>
                  <a:gd name="connsiteY2" fmla="*/ 1999835 h 2026273"/>
                  <a:gd name="connsiteX3" fmla="*/ 535264 w 2060732"/>
                  <a:gd name="connsiteY3" fmla="*/ 2024740 h 2026273"/>
                  <a:gd name="connsiteX4" fmla="*/ 0 w 2060732"/>
                  <a:gd name="connsiteY4" fmla="*/ 0 h 2026273"/>
                  <a:gd name="connsiteX0" fmla="*/ 0 w 2078708"/>
                  <a:gd name="connsiteY0" fmla="*/ 0 h 2066393"/>
                  <a:gd name="connsiteX1" fmla="*/ 1308695 w 2078708"/>
                  <a:gd name="connsiteY1" fmla="*/ 52093 h 2066393"/>
                  <a:gd name="connsiteX2" fmla="*/ 2078708 w 2078708"/>
                  <a:gd name="connsiteY2" fmla="*/ 2039955 h 2066393"/>
                  <a:gd name="connsiteX3" fmla="*/ 553240 w 2078708"/>
                  <a:gd name="connsiteY3" fmla="*/ 2064860 h 2066393"/>
                  <a:gd name="connsiteX4" fmla="*/ 0 w 2078708"/>
                  <a:gd name="connsiteY4" fmla="*/ 0 h 2066393"/>
                  <a:gd name="connsiteX0" fmla="*/ 0 w 2078708"/>
                  <a:gd name="connsiteY0" fmla="*/ 0 h 2066393"/>
                  <a:gd name="connsiteX1" fmla="*/ 1281732 w 2078708"/>
                  <a:gd name="connsiteY1" fmla="*/ 11973 h 2066393"/>
                  <a:gd name="connsiteX2" fmla="*/ 2078708 w 2078708"/>
                  <a:gd name="connsiteY2" fmla="*/ 2039955 h 2066393"/>
                  <a:gd name="connsiteX3" fmla="*/ 553240 w 2078708"/>
                  <a:gd name="connsiteY3" fmla="*/ 2064860 h 2066393"/>
                  <a:gd name="connsiteX4" fmla="*/ 0 w 2078708"/>
                  <a:gd name="connsiteY4" fmla="*/ 0 h 206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8708" h="2066393">
                    <a:moveTo>
                      <a:pt x="0" y="0"/>
                    </a:moveTo>
                    <a:lnTo>
                      <a:pt x="1281732" y="11973"/>
                    </a:lnTo>
                    <a:lnTo>
                      <a:pt x="2078708" y="2039955"/>
                    </a:lnTo>
                    <a:cubicBezTo>
                      <a:pt x="1320806" y="2027591"/>
                      <a:pt x="1243733" y="2075409"/>
                      <a:pt x="553240" y="2064860"/>
                    </a:cubicBez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1200" dirty="0"/>
                  <a:t>会議室</a:t>
                </a:r>
              </a:p>
            </p:txBody>
          </p:sp>
          <p:sp>
            <p:nvSpPr>
              <p:cNvPr id="91" name="正方形/長方形 41">
                <a:extLst>
                  <a:ext uri="{FF2B5EF4-FFF2-40B4-BE49-F238E27FC236}">
                    <a16:creationId xmlns:a16="http://schemas.microsoft.com/office/drawing/2014/main" id="{E6F15BBD-5A8F-FF77-E841-22BE2B0FABF6}"/>
                  </a:ext>
                </a:extLst>
              </p:cNvPr>
              <p:cNvSpPr/>
              <p:nvPr/>
            </p:nvSpPr>
            <p:spPr>
              <a:xfrm>
                <a:off x="8767925" y="4097311"/>
                <a:ext cx="1144424" cy="230601"/>
              </a:xfrm>
              <a:custGeom>
                <a:avLst/>
                <a:gdLst>
                  <a:gd name="connsiteX0" fmla="*/ 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0 w 3918552"/>
                  <a:gd name="connsiteY4" fmla="*/ 0 h 2365097"/>
                  <a:gd name="connsiteX0" fmla="*/ 79248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0 w 3126072"/>
                  <a:gd name="connsiteY0" fmla="*/ 0 h 2365097"/>
                  <a:gd name="connsiteX1" fmla="*/ 1805272 w 3126072"/>
                  <a:gd name="connsiteY1" fmla="*/ 10160 h 2365097"/>
                  <a:gd name="connsiteX2" fmla="*/ 3126072 w 3126072"/>
                  <a:gd name="connsiteY2" fmla="*/ 2365097 h 2365097"/>
                  <a:gd name="connsiteX3" fmla="*/ 282603 w 3126072"/>
                  <a:gd name="connsiteY3" fmla="*/ 2365097 h 2365097"/>
                  <a:gd name="connsiteX4" fmla="*/ 0 w 3126072"/>
                  <a:gd name="connsiteY4" fmla="*/ 0 h 2365097"/>
                  <a:gd name="connsiteX0" fmla="*/ 0 w 2700764"/>
                  <a:gd name="connsiteY0" fmla="*/ 0 h 2365097"/>
                  <a:gd name="connsiteX1" fmla="*/ 1805272 w 2700764"/>
                  <a:gd name="connsiteY1" fmla="*/ 10160 h 2365097"/>
                  <a:gd name="connsiteX2" fmla="*/ 2700764 w 2700764"/>
                  <a:gd name="connsiteY2" fmla="*/ 2365097 h 2365097"/>
                  <a:gd name="connsiteX3" fmla="*/ 282603 w 2700764"/>
                  <a:gd name="connsiteY3" fmla="*/ 2365097 h 2365097"/>
                  <a:gd name="connsiteX4" fmla="*/ 0 w 2700764"/>
                  <a:gd name="connsiteY4" fmla="*/ 0 h 2365097"/>
                  <a:gd name="connsiteX0" fmla="*/ 0 w 2523552"/>
                  <a:gd name="connsiteY0" fmla="*/ 0 h 2365097"/>
                  <a:gd name="connsiteX1" fmla="*/ 1805272 w 2523552"/>
                  <a:gd name="connsiteY1" fmla="*/ 10160 h 2365097"/>
                  <a:gd name="connsiteX2" fmla="*/ 2523552 w 2523552"/>
                  <a:gd name="connsiteY2" fmla="*/ 2322905 h 2365097"/>
                  <a:gd name="connsiteX3" fmla="*/ 282603 w 2523552"/>
                  <a:gd name="connsiteY3" fmla="*/ 2365097 h 2365097"/>
                  <a:gd name="connsiteX4" fmla="*/ 0 w 2523552"/>
                  <a:gd name="connsiteY4" fmla="*/ 0 h 2365097"/>
                  <a:gd name="connsiteX0" fmla="*/ 0 w 2523552"/>
                  <a:gd name="connsiteY0" fmla="*/ 0 h 4592889"/>
                  <a:gd name="connsiteX1" fmla="*/ 1805272 w 2523552"/>
                  <a:gd name="connsiteY1" fmla="*/ 10160 h 4592889"/>
                  <a:gd name="connsiteX2" fmla="*/ 2523552 w 2523552"/>
                  <a:gd name="connsiteY2" fmla="*/ 2322905 h 4592889"/>
                  <a:gd name="connsiteX3" fmla="*/ 516505 w 2523552"/>
                  <a:gd name="connsiteY3" fmla="*/ 4592889 h 4592889"/>
                  <a:gd name="connsiteX4" fmla="*/ 0 w 2523552"/>
                  <a:gd name="connsiteY4" fmla="*/ 0 h 4592889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516505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449435"/>
                  <a:gd name="connsiteX1" fmla="*/ 1805272 w 2582026"/>
                  <a:gd name="connsiteY1" fmla="*/ 10160 h 4449435"/>
                  <a:gd name="connsiteX2" fmla="*/ 2582026 w 2582026"/>
                  <a:gd name="connsiteY2" fmla="*/ 4449435 h 4449435"/>
                  <a:gd name="connsiteX3" fmla="*/ 613962 w 2582026"/>
                  <a:gd name="connsiteY3" fmla="*/ 4289095 h 4449435"/>
                  <a:gd name="connsiteX4" fmla="*/ 0 w 2582026"/>
                  <a:gd name="connsiteY4" fmla="*/ 0 h 4449435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555487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735243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592889"/>
                  <a:gd name="connsiteX1" fmla="*/ 1501933 w 2582026"/>
                  <a:gd name="connsiteY1" fmla="*/ 68524 h 4592889"/>
                  <a:gd name="connsiteX2" fmla="*/ 2582026 w 2582026"/>
                  <a:gd name="connsiteY2" fmla="*/ 4449435 h 4592889"/>
                  <a:gd name="connsiteX3" fmla="*/ 735243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106577 h 4699466"/>
                  <a:gd name="connsiteX1" fmla="*/ 1501933 w 2582026"/>
                  <a:gd name="connsiteY1" fmla="*/ 0 h 4699466"/>
                  <a:gd name="connsiteX2" fmla="*/ 2582026 w 2582026"/>
                  <a:gd name="connsiteY2" fmla="*/ 4556012 h 4699466"/>
                  <a:gd name="connsiteX3" fmla="*/ 735243 w 2582026"/>
                  <a:gd name="connsiteY3" fmla="*/ 4699466 h 4699466"/>
                  <a:gd name="connsiteX4" fmla="*/ 0 w 2582026"/>
                  <a:gd name="connsiteY4" fmla="*/ 106577 h 4699466"/>
                  <a:gd name="connsiteX0" fmla="*/ 0 w 2761783"/>
                  <a:gd name="connsiteY0" fmla="*/ 106577 h 4699466"/>
                  <a:gd name="connsiteX1" fmla="*/ 1501933 w 2761783"/>
                  <a:gd name="connsiteY1" fmla="*/ 0 h 4699466"/>
                  <a:gd name="connsiteX2" fmla="*/ 2761783 w 2761783"/>
                  <a:gd name="connsiteY2" fmla="*/ 4439278 h 4699466"/>
                  <a:gd name="connsiteX3" fmla="*/ 735243 w 2761783"/>
                  <a:gd name="connsiteY3" fmla="*/ 4699466 h 4699466"/>
                  <a:gd name="connsiteX4" fmla="*/ 0 w 2761783"/>
                  <a:gd name="connsiteY4" fmla="*/ 106577 h 4699466"/>
                  <a:gd name="connsiteX0" fmla="*/ 0 w 2750548"/>
                  <a:gd name="connsiteY0" fmla="*/ 106577 h 4699466"/>
                  <a:gd name="connsiteX1" fmla="*/ 1501933 w 2750548"/>
                  <a:gd name="connsiteY1" fmla="*/ 0 h 4699466"/>
                  <a:gd name="connsiteX2" fmla="*/ 2750548 w 2750548"/>
                  <a:gd name="connsiteY2" fmla="*/ 4614379 h 4699466"/>
                  <a:gd name="connsiteX3" fmla="*/ 735243 w 2750548"/>
                  <a:gd name="connsiteY3" fmla="*/ 4699466 h 4699466"/>
                  <a:gd name="connsiteX4" fmla="*/ 0 w 2750548"/>
                  <a:gd name="connsiteY4" fmla="*/ 106577 h 4699466"/>
                  <a:gd name="connsiteX0" fmla="*/ 0 w 2750548"/>
                  <a:gd name="connsiteY0" fmla="*/ 0 h 4592889"/>
                  <a:gd name="connsiteX1" fmla="*/ 1513168 w 2750548"/>
                  <a:gd name="connsiteY1" fmla="*/ 10157 h 4592889"/>
                  <a:gd name="connsiteX2" fmla="*/ 2750548 w 2750548"/>
                  <a:gd name="connsiteY2" fmla="*/ 4507802 h 4592889"/>
                  <a:gd name="connsiteX3" fmla="*/ 735243 w 2750548"/>
                  <a:gd name="connsiteY3" fmla="*/ 4592889 h 4592889"/>
                  <a:gd name="connsiteX4" fmla="*/ 0 w 2750548"/>
                  <a:gd name="connsiteY4" fmla="*/ 0 h 4592889"/>
                  <a:gd name="connsiteX0" fmla="*/ 0 w 2806722"/>
                  <a:gd name="connsiteY0" fmla="*/ 0 h 4592889"/>
                  <a:gd name="connsiteX1" fmla="*/ 1513168 w 2806722"/>
                  <a:gd name="connsiteY1" fmla="*/ 10157 h 4592889"/>
                  <a:gd name="connsiteX2" fmla="*/ 2806722 w 2806722"/>
                  <a:gd name="connsiteY2" fmla="*/ 4449435 h 4592889"/>
                  <a:gd name="connsiteX3" fmla="*/ 735243 w 2806722"/>
                  <a:gd name="connsiteY3" fmla="*/ 4592889 h 4592889"/>
                  <a:gd name="connsiteX4" fmla="*/ 0 w 2806722"/>
                  <a:gd name="connsiteY4" fmla="*/ 0 h 4592889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735243 w 2806722"/>
                  <a:gd name="connsiteY3" fmla="*/ 4592889 h 4624536"/>
                  <a:gd name="connsiteX4" fmla="*/ 0 w 2806722"/>
                  <a:gd name="connsiteY4" fmla="*/ 0 h 4624536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735243 w 2806722"/>
                  <a:gd name="connsiteY3" fmla="*/ 4592889 h 4624536"/>
                  <a:gd name="connsiteX4" fmla="*/ 0 w 2806722"/>
                  <a:gd name="connsiteY4" fmla="*/ 0 h 4624536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375730 w 2806722"/>
                  <a:gd name="connsiteY3" fmla="*/ 2433308 h 4624536"/>
                  <a:gd name="connsiteX4" fmla="*/ 0 w 2806722"/>
                  <a:gd name="connsiteY4" fmla="*/ 0 h 4624536"/>
                  <a:gd name="connsiteX0" fmla="*/ 0 w 2267452"/>
                  <a:gd name="connsiteY0" fmla="*/ 0 h 2640056"/>
                  <a:gd name="connsiteX1" fmla="*/ 1513168 w 2267452"/>
                  <a:gd name="connsiteY1" fmla="*/ 10157 h 2640056"/>
                  <a:gd name="connsiteX2" fmla="*/ 2267452 w 2267452"/>
                  <a:gd name="connsiteY2" fmla="*/ 2640056 h 2640056"/>
                  <a:gd name="connsiteX3" fmla="*/ 375730 w 2267452"/>
                  <a:gd name="connsiteY3" fmla="*/ 2433308 h 2640056"/>
                  <a:gd name="connsiteX4" fmla="*/ 0 w 2267452"/>
                  <a:gd name="connsiteY4" fmla="*/ 0 h 2640056"/>
                  <a:gd name="connsiteX0" fmla="*/ 0 w 2143869"/>
                  <a:gd name="connsiteY0" fmla="*/ 0 h 2433510"/>
                  <a:gd name="connsiteX1" fmla="*/ 1513168 w 2143869"/>
                  <a:gd name="connsiteY1" fmla="*/ 10157 h 2433510"/>
                  <a:gd name="connsiteX2" fmla="*/ 2143869 w 2143869"/>
                  <a:gd name="connsiteY2" fmla="*/ 2114753 h 2433510"/>
                  <a:gd name="connsiteX3" fmla="*/ 375730 w 2143869"/>
                  <a:gd name="connsiteY3" fmla="*/ 2433308 h 2433510"/>
                  <a:gd name="connsiteX4" fmla="*/ 0 w 2143869"/>
                  <a:gd name="connsiteY4" fmla="*/ 0 h 2433510"/>
                  <a:gd name="connsiteX0" fmla="*/ 0 w 2188808"/>
                  <a:gd name="connsiteY0" fmla="*/ 0 h 2464955"/>
                  <a:gd name="connsiteX1" fmla="*/ 1513168 w 2188808"/>
                  <a:gd name="connsiteY1" fmla="*/ 10157 h 2464955"/>
                  <a:gd name="connsiteX2" fmla="*/ 2188808 w 2188808"/>
                  <a:gd name="connsiteY2" fmla="*/ 2464955 h 2464955"/>
                  <a:gd name="connsiteX3" fmla="*/ 375730 w 2188808"/>
                  <a:gd name="connsiteY3" fmla="*/ 2433308 h 2464955"/>
                  <a:gd name="connsiteX4" fmla="*/ 0 w 2188808"/>
                  <a:gd name="connsiteY4" fmla="*/ 0 h 2464955"/>
                  <a:gd name="connsiteX0" fmla="*/ 0 w 2188808"/>
                  <a:gd name="connsiteY0" fmla="*/ 0 h 2464955"/>
                  <a:gd name="connsiteX1" fmla="*/ 1513168 w 2188808"/>
                  <a:gd name="connsiteY1" fmla="*/ 10157 h 2464955"/>
                  <a:gd name="connsiteX2" fmla="*/ 2188808 w 2188808"/>
                  <a:gd name="connsiteY2" fmla="*/ 2464955 h 2464955"/>
                  <a:gd name="connsiteX3" fmla="*/ 285852 w 2188808"/>
                  <a:gd name="connsiteY3" fmla="*/ 2024739 h 2464955"/>
                  <a:gd name="connsiteX4" fmla="*/ 0 w 2188808"/>
                  <a:gd name="connsiteY4" fmla="*/ 0 h 2464955"/>
                  <a:gd name="connsiteX0" fmla="*/ 0 w 1964112"/>
                  <a:gd name="connsiteY0" fmla="*/ 0 h 2025226"/>
                  <a:gd name="connsiteX1" fmla="*/ 1513168 w 1964112"/>
                  <a:gd name="connsiteY1" fmla="*/ 10157 h 2025226"/>
                  <a:gd name="connsiteX2" fmla="*/ 1964112 w 1964112"/>
                  <a:gd name="connsiteY2" fmla="*/ 1939652 h 2025226"/>
                  <a:gd name="connsiteX3" fmla="*/ 285852 w 1964112"/>
                  <a:gd name="connsiteY3" fmla="*/ 2024739 h 2025226"/>
                  <a:gd name="connsiteX4" fmla="*/ 0 w 1964112"/>
                  <a:gd name="connsiteY4" fmla="*/ 0 h 2025226"/>
                  <a:gd name="connsiteX0" fmla="*/ 0 w 1964112"/>
                  <a:gd name="connsiteY0" fmla="*/ 0 h 2026219"/>
                  <a:gd name="connsiteX1" fmla="*/ 1513168 w 1964112"/>
                  <a:gd name="connsiteY1" fmla="*/ 10157 h 2026219"/>
                  <a:gd name="connsiteX2" fmla="*/ 1964112 w 1964112"/>
                  <a:gd name="connsiteY2" fmla="*/ 1939652 h 2026219"/>
                  <a:gd name="connsiteX3" fmla="*/ 285852 w 1964112"/>
                  <a:gd name="connsiteY3" fmla="*/ 2024739 h 2026219"/>
                  <a:gd name="connsiteX4" fmla="*/ 0 w 1964112"/>
                  <a:gd name="connsiteY4" fmla="*/ 0 h 2026219"/>
                  <a:gd name="connsiteX0" fmla="*/ 0 w 2087695"/>
                  <a:gd name="connsiteY0" fmla="*/ 0 h 2025474"/>
                  <a:gd name="connsiteX1" fmla="*/ 1513168 w 2087695"/>
                  <a:gd name="connsiteY1" fmla="*/ 10157 h 2025474"/>
                  <a:gd name="connsiteX2" fmla="*/ 2087695 w 2087695"/>
                  <a:gd name="connsiteY2" fmla="*/ 1881285 h 2025474"/>
                  <a:gd name="connsiteX3" fmla="*/ 285852 w 2087695"/>
                  <a:gd name="connsiteY3" fmla="*/ 2024739 h 2025474"/>
                  <a:gd name="connsiteX4" fmla="*/ 0 w 2087695"/>
                  <a:gd name="connsiteY4" fmla="*/ 0 h 2025474"/>
                  <a:gd name="connsiteX0" fmla="*/ 0 w 2042756"/>
                  <a:gd name="connsiteY0" fmla="*/ 0 h 2026219"/>
                  <a:gd name="connsiteX1" fmla="*/ 1513168 w 2042756"/>
                  <a:gd name="connsiteY1" fmla="*/ 10157 h 2026219"/>
                  <a:gd name="connsiteX2" fmla="*/ 2042756 w 2042756"/>
                  <a:gd name="connsiteY2" fmla="*/ 1939651 h 2026219"/>
                  <a:gd name="connsiteX3" fmla="*/ 285852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0 h 2026219"/>
                  <a:gd name="connsiteX1" fmla="*/ 1513168 w 2042756"/>
                  <a:gd name="connsiteY1" fmla="*/ 10157 h 2026219"/>
                  <a:gd name="connsiteX2" fmla="*/ 2042756 w 2042756"/>
                  <a:gd name="connsiteY2" fmla="*/ 1939651 h 2026219"/>
                  <a:gd name="connsiteX3" fmla="*/ 409434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0 h 2026219"/>
                  <a:gd name="connsiteX1" fmla="*/ 1400820 w 2042756"/>
                  <a:gd name="connsiteY1" fmla="*/ 10157 h 2026219"/>
                  <a:gd name="connsiteX2" fmla="*/ 2042756 w 2042756"/>
                  <a:gd name="connsiteY2" fmla="*/ 1939651 h 2026219"/>
                  <a:gd name="connsiteX3" fmla="*/ 409434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48210 h 2074429"/>
                  <a:gd name="connsiteX1" fmla="*/ 1479463 w 2042756"/>
                  <a:gd name="connsiteY1" fmla="*/ 0 h 2074429"/>
                  <a:gd name="connsiteX2" fmla="*/ 2042756 w 2042756"/>
                  <a:gd name="connsiteY2" fmla="*/ 1987861 h 2074429"/>
                  <a:gd name="connsiteX3" fmla="*/ 409434 w 2042756"/>
                  <a:gd name="connsiteY3" fmla="*/ 2072949 h 2074429"/>
                  <a:gd name="connsiteX4" fmla="*/ 0 w 2042756"/>
                  <a:gd name="connsiteY4" fmla="*/ 48210 h 2074429"/>
                  <a:gd name="connsiteX0" fmla="*/ 0 w 2024780"/>
                  <a:gd name="connsiteY0" fmla="*/ 0 h 2119606"/>
                  <a:gd name="connsiteX1" fmla="*/ 1461487 w 2024780"/>
                  <a:gd name="connsiteY1" fmla="*/ 45177 h 2119606"/>
                  <a:gd name="connsiteX2" fmla="*/ 2024780 w 2024780"/>
                  <a:gd name="connsiteY2" fmla="*/ 2033038 h 2119606"/>
                  <a:gd name="connsiteX3" fmla="*/ 391458 w 2024780"/>
                  <a:gd name="connsiteY3" fmla="*/ 2118126 h 2119606"/>
                  <a:gd name="connsiteX4" fmla="*/ 0 w 2024780"/>
                  <a:gd name="connsiteY4" fmla="*/ 0 h 2119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4780" h="2119606">
                    <a:moveTo>
                      <a:pt x="0" y="0"/>
                    </a:moveTo>
                    <a:lnTo>
                      <a:pt x="1461487" y="45177"/>
                    </a:lnTo>
                    <a:lnTo>
                      <a:pt x="2024780" y="2033038"/>
                    </a:lnTo>
                    <a:cubicBezTo>
                      <a:pt x="1266878" y="2080853"/>
                      <a:pt x="1081951" y="2128675"/>
                      <a:pt x="391458" y="2118126"/>
                    </a:cubicBez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900" dirty="0"/>
                  <a:t>控え室・</a:t>
                </a:r>
                <a:r>
                  <a:rPr kumimoji="1" lang="en-US" altLang="ja-JP" sz="900" dirty="0"/>
                  <a:t>B/R</a:t>
                </a:r>
                <a:endParaRPr kumimoji="1" lang="ja-JP" altLang="en-US" sz="900" dirty="0"/>
              </a:p>
            </p:txBody>
          </p:sp>
          <p:sp>
            <p:nvSpPr>
              <p:cNvPr id="92" name="正方形/長方形 41">
                <a:extLst>
                  <a:ext uri="{FF2B5EF4-FFF2-40B4-BE49-F238E27FC236}">
                    <a16:creationId xmlns:a16="http://schemas.microsoft.com/office/drawing/2014/main" id="{3A1EE4D5-63D7-6251-38F8-558272319CCE}"/>
                  </a:ext>
                </a:extLst>
              </p:cNvPr>
              <p:cNvSpPr/>
              <p:nvPr/>
            </p:nvSpPr>
            <p:spPr>
              <a:xfrm>
                <a:off x="9060312" y="4411830"/>
                <a:ext cx="1154584" cy="225686"/>
              </a:xfrm>
              <a:custGeom>
                <a:avLst/>
                <a:gdLst>
                  <a:gd name="connsiteX0" fmla="*/ 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0 w 3918552"/>
                  <a:gd name="connsiteY4" fmla="*/ 0 h 2365097"/>
                  <a:gd name="connsiteX0" fmla="*/ 79248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0 w 3126072"/>
                  <a:gd name="connsiteY0" fmla="*/ 0 h 2365097"/>
                  <a:gd name="connsiteX1" fmla="*/ 1805272 w 3126072"/>
                  <a:gd name="connsiteY1" fmla="*/ 10160 h 2365097"/>
                  <a:gd name="connsiteX2" fmla="*/ 3126072 w 3126072"/>
                  <a:gd name="connsiteY2" fmla="*/ 2365097 h 2365097"/>
                  <a:gd name="connsiteX3" fmla="*/ 282603 w 3126072"/>
                  <a:gd name="connsiteY3" fmla="*/ 2365097 h 2365097"/>
                  <a:gd name="connsiteX4" fmla="*/ 0 w 3126072"/>
                  <a:gd name="connsiteY4" fmla="*/ 0 h 2365097"/>
                  <a:gd name="connsiteX0" fmla="*/ 0 w 2700764"/>
                  <a:gd name="connsiteY0" fmla="*/ 0 h 2365097"/>
                  <a:gd name="connsiteX1" fmla="*/ 1805272 w 2700764"/>
                  <a:gd name="connsiteY1" fmla="*/ 10160 h 2365097"/>
                  <a:gd name="connsiteX2" fmla="*/ 2700764 w 2700764"/>
                  <a:gd name="connsiteY2" fmla="*/ 2365097 h 2365097"/>
                  <a:gd name="connsiteX3" fmla="*/ 282603 w 2700764"/>
                  <a:gd name="connsiteY3" fmla="*/ 2365097 h 2365097"/>
                  <a:gd name="connsiteX4" fmla="*/ 0 w 2700764"/>
                  <a:gd name="connsiteY4" fmla="*/ 0 h 2365097"/>
                  <a:gd name="connsiteX0" fmla="*/ 0 w 2523552"/>
                  <a:gd name="connsiteY0" fmla="*/ 0 h 2365097"/>
                  <a:gd name="connsiteX1" fmla="*/ 1805272 w 2523552"/>
                  <a:gd name="connsiteY1" fmla="*/ 10160 h 2365097"/>
                  <a:gd name="connsiteX2" fmla="*/ 2523552 w 2523552"/>
                  <a:gd name="connsiteY2" fmla="*/ 2322905 h 2365097"/>
                  <a:gd name="connsiteX3" fmla="*/ 282603 w 2523552"/>
                  <a:gd name="connsiteY3" fmla="*/ 2365097 h 2365097"/>
                  <a:gd name="connsiteX4" fmla="*/ 0 w 2523552"/>
                  <a:gd name="connsiteY4" fmla="*/ 0 h 2365097"/>
                  <a:gd name="connsiteX0" fmla="*/ 0 w 2523552"/>
                  <a:gd name="connsiteY0" fmla="*/ 0 h 4592889"/>
                  <a:gd name="connsiteX1" fmla="*/ 1805272 w 2523552"/>
                  <a:gd name="connsiteY1" fmla="*/ 10160 h 4592889"/>
                  <a:gd name="connsiteX2" fmla="*/ 2523552 w 2523552"/>
                  <a:gd name="connsiteY2" fmla="*/ 2322905 h 4592889"/>
                  <a:gd name="connsiteX3" fmla="*/ 516505 w 2523552"/>
                  <a:gd name="connsiteY3" fmla="*/ 4592889 h 4592889"/>
                  <a:gd name="connsiteX4" fmla="*/ 0 w 2523552"/>
                  <a:gd name="connsiteY4" fmla="*/ 0 h 4592889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516505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449435"/>
                  <a:gd name="connsiteX1" fmla="*/ 1805272 w 2582026"/>
                  <a:gd name="connsiteY1" fmla="*/ 10160 h 4449435"/>
                  <a:gd name="connsiteX2" fmla="*/ 2582026 w 2582026"/>
                  <a:gd name="connsiteY2" fmla="*/ 4449435 h 4449435"/>
                  <a:gd name="connsiteX3" fmla="*/ 613962 w 2582026"/>
                  <a:gd name="connsiteY3" fmla="*/ 4289095 h 4449435"/>
                  <a:gd name="connsiteX4" fmla="*/ 0 w 2582026"/>
                  <a:gd name="connsiteY4" fmla="*/ 0 h 4449435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555487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735243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592889"/>
                  <a:gd name="connsiteX1" fmla="*/ 1501933 w 2582026"/>
                  <a:gd name="connsiteY1" fmla="*/ 68524 h 4592889"/>
                  <a:gd name="connsiteX2" fmla="*/ 2582026 w 2582026"/>
                  <a:gd name="connsiteY2" fmla="*/ 4449435 h 4592889"/>
                  <a:gd name="connsiteX3" fmla="*/ 735243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106577 h 4699466"/>
                  <a:gd name="connsiteX1" fmla="*/ 1501933 w 2582026"/>
                  <a:gd name="connsiteY1" fmla="*/ 0 h 4699466"/>
                  <a:gd name="connsiteX2" fmla="*/ 2582026 w 2582026"/>
                  <a:gd name="connsiteY2" fmla="*/ 4556012 h 4699466"/>
                  <a:gd name="connsiteX3" fmla="*/ 735243 w 2582026"/>
                  <a:gd name="connsiteY3" fmla="*/ 4699466 h 4699466"/>
                  <a:gd name="connsiteX4" fmla="*/ 0 w 2582026"/>
                  <a:gd name="connsiteY4" fmla="*/ 106577 h 4699466"/>
                  <a:gd name="connsiteX0" fmla="*/ 0 w 2761783"/>
                  <a:gd name="connsiteY0" fmla="*/ 106577 h 4699466"/>
                  <a:gd name="connsiteX1" fmla="*/ 1501933 w 2761783"/>
                  <a:gd name="connsiteY1" fmla="*/ 0 h 4699466"/>
                  <a:gd name="connsiteX2" fmla="*/ 2761783 w 2761783"/>
                  <a:gd name="connsiteY2" fmla="*/ 4439278 h 4699466"/>
                  <a:gd name="connsiteX3" fmla="*/ 735243 w 2761783"/>
                  <a:gd name="connsiteY3" fmla="*/ 4699466 h 4699466"/>
                  <a:gd name="connsiteX4" fmla="*/ 0 w 2761783"/>
                  <a:gd name="connsiteY4" fmla="*/ 106577 h 4699466"/>
                  <a:gd name="connsiteX0" fmla="*/ 0 w 2750548"/>
                  <a:gd name="connsiteY0" fmla="*/ 106577 h 4699466"/>
                  <a:gd name="connsiteX1" fmla="*/ 1501933 w 2750548"/>
                  <a:gd name="connsiteY1" fmla="*/ 0 h 4699466"/>
                  <a:gd name="connsiteX2" fmla="*/ 2750548 w 2750548"/>
                  <a:gd name="connsiteY2" fmla="*/ 4614379 h 4699466"/>
                  <a:gd name="connsiteX3" fmla="*/ 735243 w 2750548"/>
                  <a:gd name="connsiteY3" fmla="*/ 4699466 h 4699466"/>
                  <a:gd name="connsiteX4" fmla="*/ 0 w 2750548"/>
                  <a:gd name="connsiteY4" fmla="*/ 106577 h 4699466"/>
                  <a:gd name="connsiteX0" fmla="*/ 0 w 2750548"/>
                  <a:gd name="connsiteY0" fmla="*/ 0 h 4592889"/>
                  <a:gd name="connsiteX1" fmla="*/ 1513168 w 2750548"/>
                  <a:gd name="connsiteY1" fmla="*/ 10157 h 4592889"/>
                  <a:gd name="connsiteX2" fmla="*/ 2750548 w 2750548"/>
                  <a:gd name="connsiteY2" fmla="*/ 4507802 h 4592889"/>
                  <a:gd name="connsiteX3" fmla="*/ 735243 w 2750548"/>
                  <a:gd name="connsiteY3" fmla="*/ 4592889 h 4592889"/>
                  <a:gd name="connsiteX4" fmla="*/ 0 w 2750548"/>
                  <a:gd name="connsiteY4" fmla="*/ 0 h 4592889"/>
                  <a:gd name="connsiteX0" fmla="*/ 0 w 2806722"/>
                  <a:gd name="connsiteY0" fmla="*/ 0 h 4592889"/>
                  <a:gd name="connsiteX1" fmla="*/ 1513168 w 2806722"/>
                  <a:gd name="connsiteY1" fmla="*/ 10157 h 4592889"/>
                  <a:gd name="connsiteX2" fmla="*/ 2806722 w 2806722"/>
                  <a:gd name="connsiteY2" fmla="*/ 4449435 h 4592889"/>
                  <a:gd name="connsiteX3" fmla="*/ 735243 w 2806722"/>
                  <a:gd name="connsiteY3" fmla="*/ 4592889 h 4592889"/>
                  <a:gd name="connsiteX4" fmla="*/ 0 w 2806722"/>
                  <a:gd name="connsiteY4" fmla="*/ 0 h 4592889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735243 w 2806722"/>
                  <a:gd name="connsiteY3" fmla="*/ 4592889 h 4624536"/>
                  <a:gd name="connsiteX4" fmla="*/ 0 w 2806722"/>
                  <a:gd name="connsiteY4" fmla="*/ 0 h 4624536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735243 w 2806722"/>
                  <a:gd name="connsiteY3" fmla="*/ 4592889 h 4624536"/>
                  <a:gd name="connsiteX4" fmla="*/ 0 w 2806722"/>
                  <a:gd name="connsiteY4" fmla="*/ 0 h 4624536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375730 w 2806722"/>
                  <a:gd name="connsiteY3" fmla="*/ 2433308 h 4624536"/>
                  <a:gd name="connsiteX4" fmla="*/ 0 w 2806722"/>
                  <a:gd name="connsiteY4" fmla="*/ 0 h 4624536"/>
                  <a:gd name="connsiteX0" fmla="*/ 0 w 2267452"/>
                  <a:gd name="connsiteY0" fmla="*/ 0 h 2640056"/>
                  <a:gd name="connsiteX1" fmla="*/ 1513168 w 2267452"/>
                  <a:gd name="connsiteY1" fmla="*/ 10157 h 2640056"/>
                  <a:gd name="connsiteX2" fmla="*/ 2267452 w 2267452"/>
                  <a:gd name="connsiteY2" fmla="*/ 2640056 h 2640056"/>
                  <a:gd name="connsiteX3" fmla="*/ 375730 w 2267452"/>
                  <a:gd name="connsiteY3" fmla="*/ 2433308 h 2640056"/>
                  <a:gd name="connsiteX4" fmla="*/ 0 w 2267452"/>
                  <a:gd name="connsiteY4" fmla="*/ 0 h 2640056"/>
                  <a:gd name="connsiteX0" fmla="*/ 0 w 2143869"/>
                  <a:gd name="connsiteY0" fmla="*/ 0 h 2433510"/>
                  <a:gd name="connsiteX1" fmla="*/ 1513168 w 2143869"/>
                  <a:gd name="connsiteY1" fmla="*/ 10157 h 2433510"/>
                  <a:gd name="connsiteX2" fmla="*/ 2143869 w 2143869"/>
                  <a:gd name="connsiteY2" fmla="*/ 2114753 h 2433510"/>
                  <a:gd name="connsiteX3" fmla="*/ 375730 w 2143869"/>
                  <a:gd name="connsiteY3" fmla="*/ 2433308 h 2433510"/>
                  <a:gd name="connsiteX4" fmla="*/ 0 w 2143869"/>
                  <a:gd name="connsiteY4" fmla="*/ 0 h 2433510"/>
                  <a:gd name="connsiteX0" fmla="*/ 0 w 2188808"/>
                  <a:gd name="connsiteY0" fmla="*/ 0 h 2464955"/>
                  <a:gd name="connsiteX1" fmla="*/ 1513168 w 2188808"/>
                  <a:gd name="connsiteY1" fmla="*/ 10157 h 2464955"/>
                  <a:gd name="connsiteX2" fmla="*/ 2188808 w 2188808"/>
                  <a:gd name="connsiteY2" fmla="*/ 2464955 h 2464955"/>
                  <a:gd name="connsiteX3" fmla="*/ 375730 w 2188808"/>
                  <a:gd name="connsiteY3" fmla="*/ 2433308 h 2464955"/>
                  <a:gd name="connsiteX4" fmla="*/ 0 w 2188808"/>
                  <a:gd name="connsiteY4" fmla="*/ 0 h 2464955"/>
                  <a:gd name="connsiteX0" fmla="*/ 0 w 2188808"/>
                  <a:gd name="connsiteY0" fmla="*/ 0 h 2464955"/>
                  <a:gd name="connsiteX1" fmla="*/ 1513168 w 2188808"/>
                  <a:gd name="connsiteY1" fmla="*/ 10157 h 2464955"/>
                  <a:gd name="connsiteX2" fmla="*/ 2188808 w 2188808"/>
                  <a:gd name="connsiteY2" fmla="*/ 2464955 h 2464955"/>
                  <a:gd name="connsiteX3" fmla="*/ 285852 w 2188808"/>
                  <a:gd name="connsiteY3" fmla="*/ 2024739 h 2464955"/>
                  <a:gd name="connsiteX4" fmla="*/ 0 w 2188808"/>
                  <a:gd name="connsiteY4" fmla="*/ 0 h 2464955"/>
                  <a:gd name="connsiteX0" fmla="*/ 0 w 1964112"/>
                  <a:gd name="connsiteY0" fmla="*/ 0 h 2025226"/>
                  <a:gd name="connsiteX1" fmla="*/ 1513168 w 1964112"/>
                  <a:gd name="connsiteY1" fmla="*/ 10157 h 2025226"/>
                  <a:gd name="connsiteX2" fmla="*/ 1964112 w 1964112"/>
                  <a:gd name="connsiteY2" fmla="*/ 1939652 h 2025226"/>
                  <a:gd name="connsiteX3" fmla="*/ 285852 w 1964112"/>
                  <a:gd name="connsiteY3" fmla="*/ 2024739 h 2025226"/>
                  <a:gd name="connsiteX4" fmla="*/ 0 w 1964112"/>
                  <a:gd name="connsiteY4" fmla="*/ 0 h 2025226"/>
                  <a:gd name="connsiteX0" fmla="*/ 0 w 1964112"/>
                  <a:gd name="connsiteY0" fmla="*/ 0 h 2026219"/>
                  <a:gd name="connsiteX1" fmla="*/ 1513168 w 1964112"/>
                  <a:gd name="connsiteY1" fmla="*/ 10157 h 2026219"/>
                  <a:gd name="connsiteX2" fmla="*/ 1964112 w 1964112"/>
                  <a:gd name="connsiteY2" fmla="*/ 1939652 h 2026219"/>
                  <a:gd name="connsiteX3" fmla="*/ 285852 w 1964112"/>
                  <a:gd name="connsiteY3" fmla="*/ 2024739 h 2026219"/>
                  <a:gd name="connsiteX4" fmla="*/ 0 w 1964112"/>
                  <a:gd name="connsiteY4" fmla="*/ 0 h 2026219"/>
                  <a:gd name="connsiteX0" fmla="*/ 0 w 2087695"/>
                  <a:gd name="connsiteY0" fmla="*/ 0 h 2025474"/>
                  <a:gd name="connsiteX1" fmla="*/ 1513168 w 2087695"/>
                  <a:gd name="connsiteY1" fmla="*/ 10157 h 2025474"/>
                  <a:gd name="connsiteX2" fmla="*/ 2087695 w 2087695"/>
                  <a:gd name="connsiteY2" fmla="*/ 1881285 h 2025474"/>
                  <a:gd name="connsiteX3" fmla="*/ 285852 w 2087695"/>
                  <a:gd name="connsiteY3" fmla="*/ 2024739 h 2025474"/>
                  <a:gd name="connsiteX4" fmla="*/ 0 w 2087695"/>
                  <a:gd name="connsiteY4" fmla="*/ 0 h 2025474"/>
                  <a:gd name="connsiteX0" fmla="*/ 0 w 2042756"/>
                  <a:gd name="connsiteY0" fmla="*/ 0 h 2026219"/>
                  <a:gd name="connsiteX1" fmla="*/ 1513168 w 2042756"/>
                  <a:gd name="connsiteY1" fmla="*/ 10157 h 2026219"/>
                  <a:gd name="connsiteX2" fmla="*/ 2042756 w 2042756"/>
                  <a:gd name="connsiteY2" fmla="*/ 1939651 h 2026219"/>
                  <a:gd name="connsiteX3" fmla="*/ 285852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0 h 2026219"/>
                  <a:gd name="connsiteX1" fmla="*/ 1513168 w 2042756"/>
                  <a:gd name="connsiteY1" fmla="*/ 10157 h 2026219"/>
                  <a:gd name="connsiteX2" fmla="*/ 2042756 w 2042756"/>
                  <a:gd name="connsiteY2" fmla="*/ 1939651 h 2026219"/>
                  <a:gd name="connsiteX3" fmla="*/ 409434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0 h 2026219"/>
                  <a:gd name="connsiteX1" fmla="*/ 1400820 w 2042756"/>
                  <a:gd name="connsiteY1" fmla="*/ 10157 h 2026219"/>
                  <a:gd name="connsiteX2" fmla="*/ 2042756 w 2042756"/>
                  <a:gd name="connsiteY2" fmla="*/ 1939651 h 2026219"/>
                  <a:gd name="connsiteX3" fmla="*/ 409434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48210 h 2074429"/>
                  <a:gd name="connsiteX1" fmla="*/ 1479463 w 2042756"/>
                  <a:gd name="connsiteY1" fmla="*/ 0 h 2074429"/>
                  <a:gd name="connsiteX2" fmla="*/ 2042756 w 2042756"/>
                  <a:gd name="connsiteY2" fmla="*/ 1987861 h 2074429"/>
                  <a:gd name="connsiteX3" fmla="*/ 409434 w 2042756"/>
                  <a:gd name="connsiteY3" fmla="*/ 2072949 h 2074429"/>
                  <a:gd name="connsiteX4" fmla="*/ 0 w 2042756"/>
                  <a:gd name="connsiteY4" fmla="*/ 48210 h 2074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2756" h="2074429">
                    <a:moveTo>
                      <a:pt x="0" y="48210"/>
                    </a:moveTo>
                    <a:lnTo>
                      <a:pt x="1479463" y="0"/>
                    </a:lnTo>
                    <a:lnTo>
                      <a:pt x="2042756" y="1987861"/>
                    </a:lnTo>
                    <a:cubicBezTo>
                      <a:pt x="1284854" y="2035676"/>
                      <a:pt x="1099927" y="2083498"/>
                      <a:pt x="409434" y="2072949"/>
                    </a:cubicBezTo>
                    <a:lnTo>
                      <a:pt x="0" y="48210"/>
                    </a:lnTo>
                    <a:close/>
                  </a:path>
                </a:pathLst>
              </a:cu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1100" dirty="0"/>
                  <a:t>会議室</a:t>
                </a:r>
              </a:p>
            </p:txBody>
          </p:sp>
          <p:pic>
            <p:nvPicPr>
              <p:cNvPr id="93" name="グラフィックス 92" descr="エレベーター 単色塗りつぶし">
                <a:extLst>
                  <a:ext uri="{FF2B5EF4-FFF2-40B4-BE49-F238E27FC236}">
                    <a16:creationId xmlns:a16="http://schemas.microsoft.com/office/drawing/2014/main" id="{1378C9FD-DE41-BA50-F33B-0BD3165763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411050" y="3889763"/>
                <a:ext cx="368406" cy="368406"/>
              </a:xfrm>
              <a:prstGeom prst="rect">
                <a:avLst/>
              </a:prstGeom>
            </p:spPr>
          </p:pic>
        </p:grpSp>
        <p:grpSp>
          <p:nvGrpSpPr>
            <p:cNvPr id="45" name="グループ化 44">
              <a:extLst>
                <a:ext uri="{FF2B5EF4-FFF2-40B4-BE49-F238E27FC236}">
                  <a16:creationId xmlns:a16="http://schemas.microsoft.com/office/drawing/2014/main" id="{9FD8F15F-A7D1-3166-CE9A-1C7EA960B7A3}"/>
                </a:ext>
              </a:extLst>
            </p:cNvPr>
            <p:cNvGrpSpPr/>
            <p:nvPr/>
          </p:nvGrpSpPr>
          <p:grpSpPr>
            <a:xfrm>
              <a:off x="7136407" y="2321031"/>
              <a:ext cx="3360567" cy="866452"/>
              <a:chOff x="7136407" y="2321031"/>
              <a:chExt cx="3360567" cy="866452"/>
            </a:xfrm>
          </p:grpSpPr>
          <p:sp>
            <p:nvSpPr>
              <p:cNvPr id="69" name="正方形/長方形 41">
                <a:extLst>
                  <a:ext uri="{FF2B5EF4-FFF2-40B4-BE49-F238E27FC236}">
                    <a16:creationId xmlns:a16="http://schemas.microsoft.com/office/drawing/2014/main" id="{681A7284-6AA8-33E8-D04F-182D49A70D92}"/>
                  </a:ext>
                </a:extLst>
              </p:cNvPr>
              <p:cNvSpPr/>
              <p:nvPr/>
            </p:nvSpPr>
            <p:spPr>
              <a:xfrm>
                <a:off x="7136407" y="2536846"/>
                <a:ext cx="3360567" cy="650637"/>
              </a:xfrm>
              <a:custGeom>
                <a:avLst/>
                <a:gdLst>
                  <a:gd name="connsiteX0" fmla="*/ 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0 w 3918552"/>
                  <a:gd name="connsiteY4" fmla="*/ 0 h 2365097"/>
                  <a:gd name="connsiteX0" fmla="*/ 79248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0 w 3126072"/>
                  <a:gd name="connsiteY0" fmla="*/ 0 h 2365097"/>
                  <a:gd name="connsiteX1" fmla="*/ 1805272 w 3126072"/>
                  <a:gd name="connsiteY1" fmla="*/ 10160 h 2365097"/>
                  <a:gd name="connsiteX2" fmla="*/ 3126072 w 3126072"/>
                  <a:gd name="connsiteY2" fmla="*/ 2365097 h 2365097"/>
                  <a:gd name="connsiteX3" fmla="*/ 282603 w 3126072"/>
                  <a:gd name="connsiteY3" fmla="*/ 2365097 h 2365097"/>
                  <a:gd name="connsiteX4" fmla="*/ 0 w 3126072"/>
                  <a:gd name="connsiteY4" fmla="*/ 0 h 2365097"/>
                  <a:gd name="connsiteX0" fmla="*/ 0 w 2700764"/>
                  <a:gd name="connsiteY0" fmla="*/ 0 h 2365097"/>
                  <a:gd name="connsiteX1" fmla="*/ 1805272 w 2700764"/>
                  <a:gd name="connsiteY1" fmla="*/ 10160 h 2365097"/>
                  <a:gd name="connsiteX2" fmla="*/ 2700764 w 2700764"/>
                  <a:gd name="connsiteY2" fmla="*/ 2365097 h 2365097"/>
                  <a:gd name="connsiteX3" fmla="*/ 282603 w 2700764"/>
                  <a:gd name="connsiteY3" fmla="*/ 2365097 h 2365097"/>
                  <a:gd name="connsiteX4" fmla="*/ 0 w 2700764"/>
                  <a:gd name="connsiteY4" fmla="*/ 0 h 2365097"/>
                  <a:gd name="connsiteX0" fmla="*/ 0 w 2523552"/>
                  <a:gd name="connsiteY0" fmla="*/ 0 h 2365097"/>
                  <a:gd name="connsiteX1" fmla="*/ 1805272 w 2523552"/>
                  <a:gd name="connsiteY1" fmla="*/ 10160 h 2365097"/>
                  <a:gd name="connsiteX2" fmla="*/ 2523552 w 2523552"/>
                  <a:gd name="connsiteY2" fmla="*/ 2322905 h 2365097"/>
                  <a:gd name="connsiteX3" fmla="*/ 282603 w 2523552"/>
                  <a:gd name="connsiteY3" fmla="*/ 2365097 h 2365097"/>
                  <a:gd name="connsiteX4" fmla="*/ 0 w 2523552"/>
                  <a:gd name="connsiteY4" fmla="*/ 0 h 2365097"/>
                  <a:gd name="connsiteX0" fmla="*/ 0 w 2336362"/>
                  <a:gd name="connsiteY0" fmla="*/ 0 h 2365097"/>
                  <a:gd name="connsiteX1" fmla="*/ 1805272 w 2336362"/>
                  <a:gd name="connsiteY1" fmla="*/ 10160 h 2365097"/>
                  <a:gd name="connsiteX2" fmla="*/ 2336362 w 2336362"/>
                  <a:gd name="connsiteY2" fmla="*/ 2322905 h 2365097"/>
                  <a:gd name="connsiteX3" fmla="*/ 282603 w 2336362"/>
                  <a:gd name="connsiteY3" fmla="*/ 2365097 h 2365097"/>
                  <a:gd name="connsiteX4" fmla="*/ 0 w 2336362"/>
                  <a:gd name="connsiteY4" fmla="*/ 0 h 2365097"/>
                  <a:gd name="connsiteX0" fmla="*/ 0 w 2396746"/>
                  <a:gd name="connsiteY0" fmla="*/ 0 h 2365097"/>
                  <a:gd name="connsiteX1" fmla="*/ 1805272 w 2396746"/>
                  <a:gd name="connsiteY1" fmla="*/ 10160 h 2365097"/>
                  <a:gd name="connsiteX2" fmla="*/ 2396746 w 2396746"/>
                  <a:gd name="connsiteY2" fmla="*/ 2322905 h 2365097"/>
                  <a:gd name="connsiteX3" fmla="*/ 282603 w 2396746"/>
                  <a:gd name="connsiteY3" fmla="*/ 2365097 h 2365097"/>
                  <a:gd name="connsiteX4" fmla="*/ 0 w 2396746"/>
                  <a:gd name="connsiteY4" fmla="*/ 0 h 2365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6746" h="2365097">
                    <a:moveTo>
                      <a:pt x="0" y="0"/>
                    </a:moveTo>
                    <a:lnTo>
                      <a:pt x="1805272" y="10160"/>
                    </a:lnTo>
                    <a:lnTo>
                      <a:pt x="2396746" y="2322905"/>
                    </a:lnTo>
                    <a:lnTo>
                      <a:pt x="282603" y="236509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pic>
            <p:nvPicPr>
              <p:cNvPr id="70" name="グラフィックス 69" descr="エレベーター 単色塗りつぶし">
                <a:extLst>
                  <a:ext uri="{FF2B5EF4-FFF2-40B4-BE49-F238E27FC236}">
                    <a16:creationId xmlns:a16="http://schemas.microsoft.com/office/drawing/2014/main" id="{8167E5BA-1B05-FC9D-1BF0-3A45CF266A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409530" y="2321031"/>
                <a:ext cx="368406" cy="368406"/>
              </a:xfrm>
              <a:prstGeom prst="rect">
                <a:avLst/>
              </a:prstGeom>
            </p:spPr>
          </p:pic>
          <p:sp>
            <p:nvSpPr>
              <p:cNvPr id="73" name="正方形/長方形 41">
                <a:extLst>
                  <a:ext uri="{FF2B5EF4-FFF2-40B4-BE49-F238E27FC236}">
                    <a16:creationId xmlns:a16="http://schemas.microsoft.com/office/drawing/2014/main" id="{ADEA14B2-7829-FFB3-CCD2-F97AEA55EAA4}"/>
                  </a:ext>
                </a:extLst>
              </p:cNvPr>
              <p:cNvSpPr/>
              <p:nvPr/>
            </p:nvSpPr>
            <p:spPr>
              <a:xfrm>
                <a:off x="7212191" y="2582063"/>
                <a:ext cx="893801" cy="223560"/>
              </a:xfrm>
              <a:custGeom>
                <a:avLst/>
                <a:gdLst>
                  <a:gd name="connsiteX0" fmla="*/ 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0 w 3918552"/>
                  <a:gd name="connsiteY4" fmla="*/ 0 h 2365097"/>
                  <a:gd name="connsiteX0" fmla="*/ 79248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0 w 3126072"/>
                  <a:gd name="connsiteY0" fmla="*/ 0 h 2365097"/>
                  <a:gd name="connsiteX1" fmla="*/ 1805272 w 3126072"/>
                  <a:gd name="connsiteY1" fmla="*/ 10160 h 2365097"/>
                  <a:gd name="connsiteX2" fmla="*/ 3126072 w 3126072"/>
                  <a:gd name="connsiteY2" fmla="*/ 2365097 h 2365097"/>
                  <a:gd name="connsiteX3" fmla="*/ 282603 w 3126072"/>
                  <a:gd name="connsiteY3" fmla="*/ 2365097 h 2365097"/>
                  <a:gd name="connsiteX4" fmla="*/ 0 w 3126072"/>
                  <a:gd name="connsiteY4" fmla="*/ 0 h 2365097"/>
                  <a:gd name="connsiteX0" fmla="*/ 0 w 2700764"/>
                  <a:gd name="connsiteY0" fmla="*/ 0 h 2365097"/>
                  <a:gd name="connsiteX1" fmla="*/ 1805272 w 2700764"/>
                  <a:gd name="connsiteY1" fmla="*/ 10160 h 2365097"/>
                  <a:gd name="connsiteX2" fmla="*/ 2700764 w 2700764"/>
                  <a:gd name="connsiteY2" fmla="*/ 2365097 h 2365097"/>
                  <a:gd name="connsiteX3" fmla="*/ 282603 w 2700764"/>
                  <a:gd name="connsiteY3" fmla="*/ 2365097 h 2365097"/>
                  <a:gd name="connsiteX4" fmla="*/ 0 w 2700764"/>
                  <a:gd name="connsiteY4" fmla="*/ 0 h 2365097"/>
                  <a:gd name="connsiteX0" fmla="*/ 0 w 2523552"/>
                  <a:gd name="connsiteY0" fmla="*/ 0 h 2365097"/>
                  <a:gd name="connsiteX1" fmla="*/ 1805272 w 2523552"/>
                  <a:gd name="connsiteY1" fmla="*/ 10160 h 2365097"/>
                  <a:gd name="connsiteX2" fmla="*/ 2523552 w 2523552"/>
                  <a:gd name="connsiteY2" fmla="*/ 2322905 h 2365097"/>
                  <a:gd name="connsiteX3" fmla="*/ 282603 w 2523552"/>
                  <a:gd name="connsiteY3" fmla="*/ 2365097 h 2365097"/>
                  <a:gd name="connsiteX4" fmla="*/ 0 w 2523552"/>
                  <a:gd name="connsiteY4" fmla="*/ 0 h 2365097"/>
                  <a:gd name="connsiteX0" fmla="*/ 0 w 2523552"/>
                  <a:gd name="connsiteY0" fmla="*/ 0 h 4592889"/>
                  <a:gd name="connsiteX1" fmla="*/ 1805272 w 2523552"/>
                  <a:gd name="connsiteY1" fmla="*/ 10160 h 4592889"/>
                  <a:gd name="connsiteX2" fmla="*/ 2523552 w 2523552"/>
                  <a:gd name="connsiteY2" fmla="*/ 2322905 h 4592889"/>
                  <a:gd name="connsiteX3" fmla="*/ 516505 w 2523552"/>
                  <a:gd name="connsiteY3" fmla="*/ 4592889 h 4592889"/>
                  <a:gd name="connsiteX4" fmla="*/ 0 w 2523552"/>
                  <a:gd name="connsiteY4" fmla="*/ 0 h 4592889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516505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449435"/>
                  <a:gd name="connsiteX1" fmla="*/ 1805272 w 2582026"/>
                  <a:gd name="connsiteY1" fmla="*/ 10160 h 4449435"/>
                  <a:gd name="connsiteX2" fmla="*/ 2582026 w 2582026"/>
                  <a:gd name="connsiteY2" fmla="*/ 4449435 h 4449435"/>
                  <a:gd name="connsiteX3" fmla="*/ 613962 w 2582026"/>
                  <a:gd name="connsiteY3" fmla="*/ 4289095 h 4449435"/>
                  <a:gd name="connsiteX4" fmla="*/ 0 w 2582026"/>
                  <a:gd name="connsiteY4" fmla="*/ 0 h 4449435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555487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735243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592889"/>
                  <a:gd name="connsiteX1" fmla="*/ 1501933 w 2582026"/>
                  <a:gd name="connsiteY1" fmla="*/ 68524 h 4592889"/>
                  <a:gd name="connsiteX2" fmla="*/ 2582026 w 2582026"/>
                  <a:gd name="connsiteY2" fmla="*/ 4449435 h 4592889"/>
                  <a:gd name="connsiteX3" fmla="*/ 735243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106577 h 4699466"/>
                  <a:gd name="connsiteX1" fmla="*/ 1501933 w 2582026"/>
                  <a:gd name="connsiteY1" fmla="*/ 0 h 4699466"/>
                  <a:gd name="connsiteX2" fmla="*/ 2582026 w 2582026"/>
                  <a:gd name="connsiteY2" fmla="*/ 4556012 h 4699466"/>
                  <a:gd name="connsiteX3" fmla="*/ 735243 w 2582026"/>
                  <a:gd name="connsiteY3" fmla="*/ 4699466 h 4699466"/>
                  <a:gd name="connsiteX4" fmla="*/ 0 w 2582026"/>
                  <a:gd name="connsiteY4" fmla="*/ 106577 h 4699466"/>
                  <a:gd name="connsiteX0" fmla="*/ 0 w 2761783"/>
                  <a:gd name="connsiteY0" fmla="*/ 106577 h 4699466"/>
                  <a:gd name="connsiteX1" fmla="*/ 1501933 w 2761783"/>
                  <a:gd name="connsiteY1" fmla="*/ 0 h 4699466"/>
                  <a:gd name="connsiteX2" fmla="*/ 2761783 w 2761783"/>
                  <a:gd name="connsiteY2" fmla="*/ 4439278 h 4699466"/>
                  <a:gd name="connsiteX3" fmla="*/ 735243 w 2761783"/>
                  <a:gd name="connsiteY3" fmla="*/ 4699466 h 4699466"/>
                  <a:gd name="connsiteX4" fmla="*/ 0 w 2761783"/>
                  <a:gd name="connsiteY4" fmla="*/ 106577 h 4699466"/>
                  <a:gd name="connsiteX0" fmla="*/ 0 w 2750548"/>
                  <a:gd name="connsiteY0" fmla="*/ 106577 h 4699466"/>
                  <a:gd name="connsiteX1" fmla="*/ 1501933 w 2750548"/>
                  <a:gd name="connsiteY1" fmla="*/ 0 h 4699466"/>
                  <a:gd name="connsiteX2" fmla="*/ 2750548 w 2750548"/>
                  <a:gd name="connsiteY2" fmla="*/ 4614379 h 4699466"/>
                  <a:gd name="connsiteX3" fmla="*/ 735243 w 2750548"/>
                  <a:gd name="connsiteY3" fmla="*/ 4699466 h 4699466"/>
                  <a:gd name="connsiteX4" fmla="*/ 0 w 2750548"/>
                  <a:gd name="connsiteY4" fmla="*/ 106577 h 4699466"/>
                  <a:gd name="connsiteX0" fmla="*/ 0 w 2750548"/>
                  <a:gd name="connsiteY0" fmla="*/ 0 h 4592889"/>
                  <a:gd name="connsiteX1" fmla="*/ 1513168 w 2750548"/>
                  <a:gd name="connsiteY1" fmla="*/ 10157 h 4592889"/>
                  <a:gd name="connsiteX2" fmla="*/ 2750548 w 2750548"/>
                  <a:gd name="connsiteY2" fmla="*/ 4507802 h 4592889"/>
                  <a:gd name="connsiteX3" fmla="*/ 735243 w 2750548"/>
                  <a:gd name="connsiteY3" fmla="*/ 4592889 h 4592889"/>
                  <a:gd name="connsiteX4" fmla="*/ 0 w 2750548"/>
                  <a:gd name="connsiteY4" fmla="*/ 0 h 4592889"/>
                  <a:gd name="connsiteX0" fmla="*/ 0 w 2806722"/>
                  <a:gd name="connsiteY0" fmla="*/ 0 h 4592889"/>
                  <a:gd name="connsiteX1" fmla="*/ 1513168 w 2806722"/>
                  <a:gd name="connsiteY1" fmla="*/ 10157 h 4592889"/>
                  <a:gd name="connsiteX2" fmla="*/ 2806722 w 2806722"/>
                  <a:gd name="connsiteY2" fmla="*/ 4449435 h 4592889"/>
                  <a:gd name="connsiteX3" fmla="*/ 735243 w 2806722"/>
                  <a:gd name="connsiteY3" fmla="*/ 4592889 h 4592889"/>
                  <a:gd name="connsiteX4" fmla="*/ 0 w 2806722"/>
                  <a:gd name="connsiteY4" fmla="*/ 0 h 4592889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735243 w 2806722"/>
                  <a:gd name="connsiteY3" fmla="*/ 4592889 h 4624536"/>
                  <a:gd name="connsiteX4" fmla="*/ 0 w 2806722"/>
                  <a:gd name="connsiteY4" fmla="*/ 0 h 4624536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735243 w 2806722"/>
                  <a:gd name="connsiteY3" fmla="*/ 4592889 h 4624536"/>
                  <a:gd name="connsiteX4" fmla="*/ 0 w 2806722"/>
                  <a:gd name="connsiteY4" fmla="*/ 0 h 4624536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375730 w 2806722"/>
                  <a:gd name="connsiteY3" fmla="*/ 2433308 h 4624536"/>
                  <a:gd name="connsiteX4" fmla="*/ 0 w 2806722"/>
                  <a:gd name="connsiteY4" fmla="*/ 0 h 4624536"/>
                  <a:gd name="connsiteX0" fmla="*/ 0 w 2267452"/>
                  <a:gd name="connsiteY0" fmla="*/ 0 h 2640056"/>
                  <a:gd name="connsiteX1" fmla="*/ 1513168 w 2267452"/>
                  <a:gd name="connsiteY1" fmla="*/ 10157 h 2640056"/>
                  <a:gd name="connsiteX2" fmla="*/ 2267452 w 2267452"/>
                  <a:gd name="connsiteY2" fmla="*/ 2640056 h 2640056"/>
                  <a:gd name="connsiteX3" fmla="*/ 375730 w 2267452"/>
                  <a:gd name="connsiteY3" fmla="*/ 2433308 h 2640056"/>
                  <a:gd name="connsiteX4" fmla="*/ 0 w 2267452"/>
                  <a:gd name="connsiteY4" fmla="*/ 0 h 2640056"/>
                  <a:gd name="connsiteX0" fmla="*/ 0 w 2143869"/>
                  <a:gd name="connsiteY0" fmla="*/ 0 h 2433510"/>
                  <a:gd name="connsiteX1" fmla="*/ 1513168 w 2143869"/>
                  <a:gd name="connsiteY1" fmla="*/ 10157 h 2433510"/>
                  <a:gd name="connsiteX2" fmla="*/ 2143869 w 2143869"/>
                  <a:gd name="connsiteY2" fmla="*/ 2114753 h 2433510"/>
                  <a:gd name="connsiteX3" fmla="*/ 375730 w 2143869"/>
                  <a:gd name="connsiteY3" fmla="*/ 2433308 h 2433510"/>
                  <a:gd name="connsiteX4" fmla="*/ 0 w 2143869"/>
                  <a:gd name="connsiteY4" fmla="*/ 0 h 2433510"/>
                  <a:gd name="connsiteX0" fmla="*/ 0 w 2188808"/>
                  <a:gd name="connsiteY0" fmla="*/ 0 h 2464955"/>
                  <a:gd name="connsiteX1" fmla="*/ 1513168 w 2188808"/>
                  <a:gd name="connsiteY1" fmla="*/ 10157 h 2464955"/>
                  <a:gd name="connsiteX2" fmla="*/ 2188808 w 2188808"/>
                  <a:gd name="connsiteY2" fmla="*/ 2464955 h 2464955"/>
                  <a:gd name="connsiteX3" fmla="*/ 375730 w 2188808"/>
                  <a:gd name="connsiteY3" fmla="*/ 2433308 h 2464955"/>
                  <a:gd name="connsiteX4" fmla="*/ 0 w 2188808"/>
                  <a:gd name="connsiteY4" fmla="*/ 0 h 2464955"/>
                  <a:gd name="connsiteX0" fmla="*/ 0 w 2188808"/>
                  <a:gd name="connsiteY0" fmla="*/ 0 h 2464955"/>
                  <a:gd name="connsiteX1" fmla="*/ 1513168 w 2188808"/>
                  <a:gd name="connsiteY1" fmla="*/ 10157 h 2464955"/>
                  <a:gd name="connsiteX2" fmla="*/ 2188808 w 2188808"/>
                  <a:gd name="connsiteY2" fmla="*/ 2464955 h 2464955"/>
                  <a:gd name="connsiteX3" fmla="*/ 285852 w 2188808"/>
                  <a:gd name="connsiteY3" fmla="*/ 2024739 h 2464955"/>
                  <a:gd name="connsiteX4" fmla="*/ 0 w 2188808"/>
                  <a:gd name="connsiteY4" fmla="*/ 0 h 2464955"/>
                  <a:gd name="connsiteX0" fmla="*/ 0 w 1964112"/>
                  <a:gd name="connsiteY0" fmla="*/ 0 h 2025226"/>
                  <a:gd name="connsiteX1" fmla="*/ 1513168 w 1964112"/>
                  <a:gd name="connsiteY1" fmla="*/ 10157 h 2025226"/>
                  <a:gd name="connsiteX2" fmla="*/ 1964112 w 1964112"/>
                  <a:gd name="connsiteY2" fmla="*/ 1939652 h 2025226"/>
                  <a:gd name="connsiteX3" fmla="*/ 285852 w 1964112"/>
                  <a:gd name="connsiteY3" fmla="*/ 2024739 h 2025226"/>
                  <a:gd name="connsiteX4" fmla="*/ 0 w 1964112"/>
                  <a:gd name="connsiteY4" fmla="*/ 0 h 2025226"/>
                  <a:gd name="connsiteX0" fmla="*/ 0 w 1964112"/>
                  <a:gd name="connsiteY0" fmla="*/ 0 h 2026219"/>
                  <a:gd name="connsiteX1" fmla="*/ 1513168 w 1964112"/>
                  <a:gd name="connsiteY1" fmla="*/ 10157 h 2026219"/>
                  <a:gd name="connsiteX2" fmla="*/ 1964112 w 1964112"/>
                  <a:gd name="connsiteY2" fmla="*/ 1939652 h 2026219"/>
                  <a:gd name="connsiteX3" fmla="*/ 285852 w 1964112"/>
                  <a:gd name="connsiteY3" fmla="*/ 2024739 h 2026219"/>
                  <a:gd name="connsiteX4" fmla="*/ 0 w 1964112"/>
                  <a:gd name="connsiteY4" fmla="*/ 0 h 2026219"/>
                  <a:gd name="connsiteX0" fmla="*/ 0 w 2087695"/>
                  <a:gd name="connsiteY0" fmla="*/ 0 h 2025474"/>
                  <a:gd name="connsiteX1" fmla="*/ 1513168 w 2087695"/>
                  <a:gd name="connsiteY1" fmla="*/ 10157 h 2025474"/>
                  <a:gd name="connsiteX2" fmla="*/ 2087695 w 2087695"/>
                  <a:gd name="connsiteY2" fmla="*/ 1881285 h 2025474"/>
                  <a:gd name="connsiteX3" fmla="*/ 285852 w 2087695"/>
                  <a:gd name="connsiteY3" fmla="*/ 2024739 h 2025474"/>
                  <a:gd name="connsiteX4" fmla="*/ 0 w 2087695"/>
                  <a:gd name="connsiteY4" fmla="*/ 0 h 2025474"/>
                  <a:gd name="connsiteX0" fmla="*/ 0 w 2042756"/>
                  <a:gd name="connsiteY0" fmla="*/ 0 h 2026219"/>
                  <a:gd name="connsiteX1" fmla="*/ 1513168 w 2042756"/>
                  <a:gd name="connsiteY1" fmla="*/ 10157 h 2026219"/>
                  <a:gd name="connsiteX2" fmla="*/ 2042756 w 2042756"/>
                  <a:gd name="connsiteY2" fmla="*/ 1939651 h 2026219"/>
                  <a:gd name="connsiteX3" fmla="*/ 285852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0 h 2026219"/>
                  <a:gd name="connsiteX1" fmla="*/ 1513168 w 2042756"/>
                  <a:gd name="connsiteY1" fmla="*/ 10157 h 2026219"/>
                  <a:gd name="connsiteX2" fmla="*/ 2042756 w 2042756"/>
                  <a:gd name="connsiteY2" fmla="*/ 1939651 h 2026219"/>
                  <a:gd name="connsiteX3" fmla="*/ 409434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0 h 2026219"/>
                  <a:gd name="connsiteX1" fmla="*/ 1400820 w 2042756"/>
                  <a:gd name="connsiteY1" fmla="*/ 10157 h 2026219"/>
                  <a:gd name="connsiteX2" fmla="*/ 2042756 w 2042756"/>
                  <a:gd name="connsiteY2" fmla="*/ 1939651 h 2026219"/>
                  <a:gd name="connsiteX3" fmla="*/ 409434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48210 h 2074429"/>
                  <a:gd name="connsiteX1" fmla="*/ 1479463 w 2042756"/>
                  <a:gd name="connsiteY1" fmla="*/ 0 h 2074429"/>
                  <a:gd name="connsiteX2" fmla="*/ 2042756 w 2042756"/>
                  <a:gd name="connsiteY2" fmla="*/ 1987861 h 2074429"/>
                  <a:gd name="connsiteX3" fmla="*/ 409434 w 2042756"/>
                  <a:gd name="connsiteY3" fmla="*/ 2072949 h 2074429"/>
                  <a:gd name="connsiteX4" fmla="*/ 0 w 2042756"/>
                  <a:gd name="connsiteY4" fmla="*/ 48210 h 2074429"/>
                  <a:gd name="connsiteX0" fmla="*/ 0 w 2042756"/>
                  <a:gd name="connsiteY0" fmla="*/ 48210 h 2009314"/>
                  <a:gd name="connsiteX1" fmla="*/ 1479463 w 2042756"/>
                  <a:gd name="connsiteY1" fmla="*/ 0 h 2009314"/>
                  <a:gd name="connsiteX2" fmla="*/ 2042756 w 2042756"/>
                  <a:gd name="connsiteY2" fmla="*/ 1987861 h 2009314"/>
                  <a:gd name="connsiteX3" fmla="*/ 332031 w 2042756"/>
                  <a:gd name="connsiteY3" fmla="*/ 1979597 h 2009314"/>
                  <a:gd name="connsiteX4" fmla="*/ 0 w 2042756"/>
                  <a:gd name="connsiteY4" fmla="*/ 48210 h 2009314"/>
                  <a:gd name="connsiteX0" fmla="*/ 0 w 2042756"/>
                  <a:gd name="connsiteY0" fmla="*/ 4 h 1961108"/>
                  <a:gd name="connsiteX1" fmla="*/ 1493976 w 2042756"/>
                  <a:gd name="connsiteY1" fmla="*/ 101156 h 1961108"/>
                  <a:gd name="connsiteX2" fmla="*/ 2042756 w 2042756"/>
                  <a:gd name="connsiteY2" fmla="*/ 1939655 h 1961108"/>
                  <a:gd name="connsiteX3" fmla="*/ 332031 w 2042756"/>
                  <a:gd name="connsiteY3" fmla="*/ 1931391 h 1961108"/>
                  <a:gd name="connsiteX4" fmla="*/ 0 w 2042756"/>
                  <a:gd name="connsiteY4" fmla="*/ 4 h 1961108"/>
                  <a:gd name="connsiteX0" fmla="*/ 0 w 2042756"/>
                  <a:gd name="connsiteY0" fmla="*/ 4 h 1961108"/>
                  <a:gd name="connsiteX1" fmla="*/ 1498814 w 2042756"/>
                  <a:gd name="connsiteY1" fmla="*/ 45145 h 1961108"/>
                  <a:gd name="connsiteX2" fmla="*/ 2042756 w 2042756"/>
                  <a:gd name="connsiteY2" fmla="*/ 1939655 h 1961108"/>
                  <a:gd name="connsiteX3" fmla="*/ 332031 w 2042756"/>
                  <a:gd name="connsiteY3" fmla="*/ 1931391 h 1961108"/>
                  <a:gd name="connsiteX4" fmla="*/ 0 w 2042756"/>
                  <a:gd name="connsiteY4" fmla="*/ 4 h 1961108"/>
                  <a:gd name="connsiteX0" fmla="*/ 0 w 2042756"/>
                  <a:gd name="connsiteY0" fmla="*/ 10871 h 1971975"/>
                  <a:gd name="connsiteX1" fmla="*/ 1498814 w 2042756"/>
                  <a:gd name="connsiteY1" fmla="*/ 0 h 1971975"/>
                  <a:gd name="connsiteX2" fmla="*/ 2042756 w 2042756"/>
                  <a:gd name="connsiteY2" fmla="*/ 1950522 h 1971975"/>
                  <a:gd name="connsiteX3" fmla="*/ 332031 w 2042756"/>
                  <a:gd name="connsiteY3" fmla="*/ 1942258 h 1971975"/>
                  <a:gd name="connsiteX4" fmla="*/ 0 w 2042756"/>
                  <a:gd name="connsiteY4" fmla="*/ 10871 h 197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2756" h="1971975">
                    <a:moveTo>
                      <a:pt x="0" y="10871"/>
                    </a:moveTo>
                    <a:lnTo>
                      <a:pt x="1498814" y="0"/>
                    </a:lnTo>
                    <a:lnTo>
                      <a:pt x="2042756" y="1950522"/>
                    </a:lnTo>
                    <a:cubicBezTo>
                      <a:pt x="1284854" y="1998337"/>
                      <a:pt x="1022524" y="1952807"/>
                      <a:pt x="332031" y="1942258"/>
                    </a:cubicBezTo>
                    <a:lnTo>
                      <a:pt x="0" y="10871"/>
                    </a:lnTo>
                    <a:close/>
                  </a:path>
                </a:pathLst>
              </a:cu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1000" dirty="0"/>
                  <a:t>3〜4</a:t>
                </a:r>
                <a:endParaRPr kumimoji="1" lang="ja-JP" altLang="en-US" sz="1000" dirty="0"/>
              </a:p>
            </p:txBody>
          </p:sp>
          <p:sp>
            <p:nvSpPr>
              <p:cNvPr id="74" name="正方形/長方形 41">
                <a:extLst>
                  <a:ext uri="{FF2B5EF4-FFF2-40B4-BE49-F238E27FC236}">
                    <a16:creationId xmlns:a16="http://schemas.microsoft.com/office/drawing/2014/main" id="{CFEE3178-79F6-19D2-44C5-926C8C1EEB72}"/>
                  </a:ext>
                </a:extLst>
              </p:cNvPr>
              <p:cNvSpPr/>
              <p:nvPr/>
            </p:nvSpPr>
            <p:spPr>
              <a:xfrm>
                <a:off x="7399494" y="2855396"/>
                <a:ext cx="982701" cy="257656"/>
              </a:xfrm>
              <a:custGeom>
                <a:avLst/>
                <a:gdLst>
                  <a:gd name="connsiteX0" fmla="*/ 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0 w 3918552"/>
                  <a:gd name="connsiteY4" fmla="*/ 0 h 2365097"/>
                  <a:gd name="connsiteX0" fmla="*/ 79248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0 w 3126072"/>
                  <a:gd name="connsiteY0" fmla="*/ 0 h 2365097"/>
                  <a:gd name="connsiteX1" fmla="*/ 1805272 w 3126072"/>
                  <a:gd name="connsiteY1" fmla="*/ 10160 h 2365097"/>
                  <a:gd name="connsiteX2" fmla="*/ 3126072 w 3126072"/>
                  <a:gd name="connsiteY2" fmla="*/ 2365097 h 2365097"/>
                  <a:gd name="connsiteX3" fmla="*/ 282603 w 3126072"/>
                  <a:gd name="connsiteY3" fmla="*/ 2365097 h 2365097"/>
                  <a:gd name="connsiteX4" fmla="*/ 0 w 3126072"/>
                  <a:gd name="connsiteY4" fmla="*/ 0 h 2365097"/>
                  <a:gd name="connsiteX0" fmla="*/ 0 w 2700764"/>
                  <a:gd name="connsiteY0" fmla="*/ 0 h 2365097"/>
                  <a:gd name="connsiteX1" fmla="*/ 1805272 w 2700764"/>
                  <a:gd name="connsiteY1" fmla="*/ 10160 h 2365097"/>
                  <a:gd name="connsiteX2" fmla="*/ 2700764 w 2700764"/>
                  <a:gd name="connsiteY2" fmla="*/ 2365097 h 2365097"/>
                  <a:gd name="connsiteX3" fmla="*/ 282603 w 2700764"/>
                  <a:gd name="connsiteY3" fmla="*/ 2365097 h 2365097"/>
                  <a:gd name="connsiteX4" fmla="*/ 0 w 2700764"/>
                  <a:gd name="connsiteY4" fmla="*/ 0 h 2365097"/>
                  <a:gd name="connsiteX0" fmla="*/ 0 w 2523552"/>
                  <a:gd name="connsiteY0" fmla="*/ 0 h 2365097"/>
                  <a:gd name="connsiteX1" fmla="*/ 1805272 w 2523552"/>
                  <a:gd name="connsiteY1" fmla="*/ 10160 h 2365097"/>
                  <a:gd name="connsiteX2" fmla="*/ 2523552 w 2523552"/>
                  <a:gd name="connsiteY2" fmla="*/ 2322905 h 2365097"/>
                  <a:gd name="connsiteX3" fmla="*/ 282603 w 2523552"/>
                  <a:gd name="connsiteY3" fmla="*/ 2365097 h 2365097"/>
                  <a:gd name="connsiteX4" fmla="*/ 0 w 2523552"/>
                  <a:gd name="connsiteY4" fmla="*/ 0 h 2365097"/>
                  <a:gd name="connsiteX0" fmla="*/ 0 w 2523552"/>
                  <a:gd name="connsiteY0" fmla="*/ 0 h 4592889"/>
                  <a:gd name="connsiteX1" fmla="*/ 1805272 w 2523552"/>
                  <a:gd name="connsiteY1" fmla="*/ 10160 h 4592889"/>
                  <a:gd name="connsiteX2" fmla="*/ 2523552 w 2523552"/>
                  <a:gd name="connsiteY2" fmla="*/ 2322905 h 4592889"/>
                  <a:gd name="connsiteX3" fmla="*/ 516505 w 2523552"/>
                  <a:gd name="connsiteY3" fmla="*/ 4592889 h 4592889"/>
                  <a:gd name="connsiteX4" fmla="*/ 0 w 2523552"/>
                  <a:gd name="connsiteY4" fmla="*/ 0 h 4592889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516505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449435"/>
                  <a:gd name="connsiteX1" fmla="*/ 1805272 w 2582026"/>
                  <a:gd name="connsiteY1" fmla="*/ 10160 h 4449435"/>
                  <a:gd name="connsiteX2" fmla="*/ 2582026 w 2582026"/>
                  <a:gd name="connsiteY2" fmla="*/ 4449435 h 4449435"/>
                  <a:gd name="connsiteX3" fmla="*/ 613962 w 2582026"/>
                  <a:gd name="connsiteY3" fmla="*/ 4289095 h 4449435"/>
                  <a:gd name="connsiteX4" fmla="*/ 0 w 2582026"/>
                  <a:gd name="connsiteY4" fmla="*/ 0 h 4449435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555487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735243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592889"/>
                  <a:gd name="connsiteX1" fmla="*/ 1501933 w 2582026"/>
                  <a:gd name="connsiteY1" fmla="*/ 68524 h 4592889"/>
                  <a:gd name="connsiteX2" fmla="*/ 2582026 w 2582026"/>
                  <a:gd name="connsiteY2" fmla="*/ 4449435 h 4592889"/>
                  <a:gd name="connsiteX3" fmla="*/ 735243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106577 h 4699466"/>
                  <a:gd name="connsiteX1" fmla="*/ 1501933 w 2582026"/>
                  <a:gd name="connsiteY1" fmla="*/ 0 h 4699466"/>
                  <a:gd name="connsiteX2" fmla="*/ 2582026 w 2582026"/>
                  <a:gd name="connsiteY2" fmla="*/ 4556012 h 4699466"/>
                  <a:gd name="connsiteX3" fmla="*/ 735243 w 2582026"/>
                  <a:gd name="connsiteY3" fmla="*/ 4699466 h 4699466"/>
                  <a:gd name="connsiteX4" fmla="*/ 0 w 2582026"/>
                  <a:gd name="connsiteY4" fmla="*/ 106577 h 4699466"/>
                  <a:gd name="connsiteX0" fmla="*/ 0 w 2761783"/>
                  <a:gd name="connsiteY0" fmla="*/ 106577 h 4699466"/>
                  <a:gd name="connsiteX1" fmla="*/ 1501933 w 2761783"/>
                  <a:gd name="connsiteY1" fmla="*/ 0 h 4699466"/>
                  <a:gd name="connsiteX2" fmla="*/ 2761783 w 2761783"/>
                  <a:gd name="connsiteY2" fmla="*/ 4439278 h 4699466"/>
                  <a:gd name="connsiteX3" fmla="*/ 735243 w 2761783"/>
                  <a:gd name="connsiteY3" fmla="*/ 4699466 h 4699466"/>
                  <a:gd name="connsiteX4" fmla="*/ 0 w 2761783"/>
                  <a:gd name="connsiteY4" fmla="*/ 106577 h 4699466"/>
                  <a:gd name="connsiteX0" fmla="*/ 0 w 2750548"/>
                  <a:gd name="connsiteY0" fmla="*/ 106577 h 4699466"/>
                  <a:gd name="connsiteX1" fmla="*/ 1501933 w 2750548"/>
                  <a:gd name="connsiteY1" fmla="*/ 0 h 4699466"/>
                  <a:gd name="connsiteX2" fmla="*/ 2750548 w 2750548"/>
                  <a:gd name="connsiteY2" fmla="*/ 4614379 h 4699466"/>
                  <a:gd name="connsiteX3" fmla="*/ 735243 w 2750548"/>
                  <a:gd name="connsiteY3" fmla="*/ 4699466 h 4699466"/>
                  <a:gd name="connsiteX4" fmla="*/ 0 w 2750548"/>
                  <a:gd name="connsiteY4" fmla="*/ 106577 h 4699466"/>
                  <a:gd name="connsiteX0" fmla="*/ 0 w 2750548"/>
                  <a:gd name="connsiteY0" fmla="*/ 0 h 4592889"/>
                  <a:gd name="connsiteX1" fmla="*/ 1513168 w 2750548"/>
                  <a:gd name="connsiteY1" fmla="*/ 10157 h 4592889"/>
                  <a:gd name="connsiteX2" fmla="*/ 2750548 w 2750548"/>
                  <a:gd name="connsiteY2" fmla="*/ 4507802 h 4592889"/>
                  <a:gd name="connsiteX3" fmla="*/ 735243 w 2750548"/>
                  <a:gd name="connsiteY3" fmla="*/ 4592889 h 4592889"/>
                  <a:gd name="connsiteX4" fmla="*/ 0 w 2750548"/>
                  <a:gd name="connsiteY4" fmla="*/ 0 h 4592889"/>
                  <a:gd name="connsiteX0" fmla="*/ 0 w 2806722"/>
                  <a:gd name="connsiteY0" fmla="*/ 0 h 4592889"/>
                  <a:gd name="connsiteX1" fmla="*/ 1513168 w 2806722"/>
                  <a:gd name="connsiteY1" fmla="*/ 10157 h 4592889"/>
                  <a:gd name="connsiteX2" fmla="*/ 2806722 w 2806722"/>
                  <a:gd name="connsiteY2" fmla="*/ 4449435 h 4592889"/>
                  <a:gd name="connsiteX3" fmla="*/ 735243 w 2806722"/>
                  <a:gd name="connsiteY3" fmla="*/ 4592889 h 4592889"/>
                  <a:gd name="connsiteX4" fmla="*/ 0 w 2806722"/>
                  <a:gd name="connsiteY4" fmla="*/ 0 h 4592889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735243 w 2806722"/>
                  <a:gd name="connsiteY3" fmla="*/ 4592889 h 4624536"/>
                  <a:gd name="connsiteX4" fmla="*/ 0 w 2806722"/>
                  <a:gd name="connsiteY4" fmla="*/ 0 h 4624536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735243 w 2806722"/>
                  <a:gd name="connsiteY3" fmla="*/ 4592889 h 4624536"/>
                  <a:gd name="connsiteX4" fmla="*/ 0 w 2806722"/>
                  <a:gd name="connsiteY4" fmla="*/ 0 h 4624536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375730 w 2806722"/>
                  <a:gd name="connsiteY3" fmla="*/ 2433308 h 4624536"/>
                  <a:gd name="connsiteX4" fmla="*/ 0 w 2806722"/>
                  <a:gd name="connsiteY4" fmla="*/ 0 h 4624536"/>
                  <a:gd name="connsiteX0" fmla="*/ 0 w 2267452"/>
                  <a:gd name="connsiteY0" fmla="*/ 0 h 2640056"/>
                  <a:gd name="connsiteX1" fmla="*/ 1513168 w 2267452"/>
                  <a:gd name="connsiteY1" fmla="*/ 10157 h 2640056"/>
                  <a:gd name="connsiteX2" fmla="*/ 2267452 w 2267452"/>
                  <a:gd name="connsiteY2" fmla="*/ 2640056 h 2640056"/>
                  <a:gd name="connsiteX3" fmla="*/ 375730 w 2267452"/>
                  <a:gd name="connsiteY3" fmla="*/ 2433308 h 2640056"/>
                  <a:gd name="connsiteX4" fmla="*/ 0 w 2267452"/>
                  <a:gd name="connsiteY4" fmla="*/ 0 h 2640056"/>
                  <a:gd name="connsiteX0" fmla="*/ 0 w 2143869"/>
                  <a:gd name="connsiteY0" fmla="*/ 0 h 2433510"/>
                  <a:gd name="connsiteX1" fmla="*/ 1513168 w 2143869"/>
                  <a:gd name="connsiteY1" fmla="*/ 10157 h 2433510"/>
                  <a:gd name="connsiteX2" fmla="*/ 2143869 w 2143869"/>
                  <a:gd name="connsiteY2" fmla="*/ 2114753 h 2433510"/>
                  <a:gd name="connsiteX3" fmla="*/ 375730 w 2143869"/>
                  <a:gd name="connsiteY3" fmla="*/ 2433308 h 2433510"/>
                  <a:gd name="connsiteX4" fmla="*/ 0 w 2143869"/>
                  <a:gd name="connsiteY4" fmla="*/ 0 h 2433510"/>
                  <a:gd name="connsiteX0" fmla="*/ 0 w 2188808"/>
                  <a:gd name="connsiteY0" fmla="*/ 0 h 2464955"/>
                  <a:gd name="connsiteX1" fmla="*/ 1513168 w 2188808"/>
                  <a:gd name="connsiteY1" fmla="*/ 10157 h 2464955"/>
                  <a:gd name="connsiteX2" fmla="*/ 2188808 w 2188808"/>
                  <a:gd name="connsiteY2" fmla="*/ 2464955 h 2464955"/>
                  <a:gd name="connsiteX3" fmla="*/ 375730 w 2188808"/>
                  <a:gd name="connsiteY3" fmla="*/ 2433308 h 2464955"/>
                  <a:gd name="connsiteX4" fmla="*/ 0 w 2188808"/>
                  <a:gd name="connsiteY4" fmla="*/ 0 h 2464955"/>
                  <a:gd name="connsiteX0" fmla="*/ 0 w 2188808"/>
                  <a:gd name="connsiteY0" fmla="*/ 0 h 2464955"/>
                  <a:gd name="connsiteX1" fmla="*/ 1513168 w 2188808"/>
                  <a:gd name="connsiteY1" fmla="*/ 10157 h 2464955"/>
                  <a:gd name="connsiteX2" fmla="*/ 2188808 w 2188808"/>
                  <a:gd name="connsiteY2" fmla="*/ 2464955 h 2464955"/>
                  <a:gd name="connsiteX3" fmla="*/ 285852 w 2188808"/>
                  <a:gd name="connsiteY3" fmla="*/ 2024739 h 2464955"/>
                  <a:gd name="connsiteX4" fmla="*/ 0 w 2188808"/>
                  <a:gd name="connsiteY4" fmla="*/ 0 h 2464955"/>
                  <a:gd name="connsiteX0" fmla="*/ 0 w 1964112"/>
                  <a:gd name="connsiteY0" fmla="*/ 0 h 2025226"/>
                  <a:gd name="connsiteX1" fmla="*/ 1513168 w 1964112"/>
                  <a:gd name="connsiteY1" fmla="*/ 10157 h 2025226"/>
                  <a:gd name="connsiteX2" fmla="*/ 1964112 w 1964112"/>
                  <a:gd name="connsiteY2" fmla="*/ 1939652 h 2025226"/>
                  <a:gd name="connsiteX3" fmla="*/ 285852 w 1964112"/>
                  <a:gd name="connsiteY3" fmla="*/ 2024739 h 2025226"/>
                  <a:gd name="connsiteX4" fmla="*/ 0 w 1964112"/>
                  <a:gd name="connsiteY4" fmla="*/ 0 h 2025226"/>
                  <a:gd name="connsiteX0" fmla="*/ 0 w 1964112"/>
                  <a:gd name="connsiteY0" fmla="*/ 0 h 2026219"/>
                  <a:gd name="connsiteX1" fmla="*/ 1513168 w 1964112"/>
                  <a:gd name="connsiteY1" fmla="*/ 10157 h 2026219"/>
                  <a:gd name="connsiteX2" fmla="*/ 1964112 w 1964112"/>
                  <a:gd name="connsiteY2" fmla="*/ 1939652 h 2026219"/>
                  <a:gd name="connsiteX3" fmla="*/ 285852 w 1964112"/>
                  <a:gd name="connsiteY3" fmla="*/ 2024739 h 2026219"/>
                  <a:gd name="connsiteX4" fmla="*/ 0 w 1964112"/>
                  <a:gd name="connsiteY4" fmla="*/ 0 h 2026219"/>
                  <a:gd name="connsiteX0" fmla="*/ 0 w 2087695"/>
                  <a:gd name="connsiteY0" fmla="*/ 0 h 2025474"/>
                  <a:gd name="connsiteX1" fmla="*/ 1513168 w 2087695"/>
                  <a:gd name="connsiteY1" fmla="*/ 10157 h 2025474"/>
                  <a:gd name="connsiteX2" fmla="*/ 2087695 w 2087695"/>
                  <a:gd name="connsiteY2" fmla="*/ 1881285 h 2025474"/>
                  <a:gd name="connsiteX3" fmla="*/ 285852 w 2087695"/>
                  <a:gd name="connsiteY3" fmla="*/ 2024739 h 2025474"/>
                  <a:gd name="connsiteX4" fmla="*/ 0 w 2087695"/>
                  <a:gd name="connsiteY4" fmla="*/ 0 h 2025474"/>
                  <a:gd name="connsiteX0" fmla="*/ 0 w 2042756"/>
                  <a:gd name="connsiteY0" fmla="*/ 0 h 2026219"/>
                  <a:gd name="connsiteX1" fmla="*/ 1513168 w 2042756"/>
                  <a:gd name="connsiteY1" fmla="*/ 10157 h 2026219"/>
                  <a:gd name="connsiteX2" fmla="*/ 2042756 w 2042756"/>
                  <a:gd name="connsiteY2" fmla="*/ 1939651 h 2026219"/>
                  <a:gd name="connsiteX3" fmla="*/ 285852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0 h 2026219"/>
                  <a:gd name="connsiteX1" fmla="*/ 1513168 w 2042756"/>
                  <a:gd name="connsiteY1" fmla="*/ 10157 h 2026219"/>
                  <a:gd name="connsiteX2" fmla="*/ 2042756 w 2042756"/>
                  <a:gd name="connsiteY2" fmla="*/ 1939651 h 2026219"/>
                  <a:gd name="connsiteX3" fmla="*/ 409434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0 h 2026219"/>
                  <a:gd name="connsiteX1" fmla="*/ 1400820 w 2042756"/>
                  <a:gd name="connsiteY1" fmla="*/ 10157 h 2026219"/>
                  <a:gd name="connsiteX2" fmla="*/ 2042756 w 2042756"/>
                  <a:gd name="connsiteY2" fmla="*/ 1939651 h 2026219"/>
                  <a:gd name="connsiteX3" fmla="*/ 409434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48210 h 2074429"/>
                  <a:gd name="connsiteX1" fmla="*/ 1479463 w 2042756"/>
                  <a:gd name="connsiteY1" fmla="*/ 0 h 2074429"/>
                  <a:gd name="connsiteX2" fmla="*/ 2042756 w 2042756"/>
                  <a:gd name="connsiteY2" fmla="*/ 1987861 h 2074429"/>
                  <a:gd name="connsiteX3" fmla="*/ 409434 w 2042756"/>
                  <a:gd name="connsiteY3" fmla="*/ 2072949 h 2074429"/>
                  <a:gd name="connsiteX4" fmla="*/ 0 w 2042756"/>
                  <a:gd name="connsiteY4" fmla="*/ 48210 h 2074429"/>
                  <a:gd name="connsiteX0" fmla="*/ 0 w 2042756"/>
                  <a:gd name="connsiteY0" fmla="*/ 48210 h 2009314"/>
                  <a:gd name="connsiteX1" fmla="*/ 1479463 w 2042756"/>
                  <a:gd name="connsiteY1" fmla="*/ 0 h 2009314"/>
                  <a:gd name="connsiteX2" fmla="*/ 2042756 w 2042756"/>
                  <a:gd name="connsiteY2" fmla="*/ 1987861 h 2009314"/>
                  <a:gd name="connsiteX3" fmla="*/ 332031 w 2042756"/>
                  <a:gd name="connsiteY3" fmla="*/ 1979597 h 2009314"/>
                  <a:gd name="connsiteX4" fmla="*/ 0 w 2042756"/>
                  <a:gd name="connsiteY4" fmla="*/ 48210 h 2009314"/>
                  <a:gd name="connsiteX0" fmla="*/ 0 w 2042756"/>
                  <a:gd name="connsiteY0" fmla="*/ 4 h 1961108"/>
                  <a:gd name="connsiteX1" fmla="*/ 1493976 w 2042756"/>
                  <a:gd name="connsiteY1" fmla="*/ 101156 h 1961108"/>
                  <a:gd name="connsiteX2" fmla="*/ 2042756 w 2042756"/>
                  <a:gd name="connsiteY2" fmla="*/ 1939655 h 1961108"/>
                  <a:gd name="connsiteX3" fmla="*/ 332031 w 2042756"/>
                  <a:gd name="connsiteY3" fmla="*/ 1931391 h 1961108"/>
                  <a:gd name="connsiteX4" fmla="*/ 0 w 2042756"/>
                  <a:gd name="connsiteY4" fmla="*/ 4 h 1961108"/>
                  <a:gd name="connsiteX0" fmla="*/ 0 w 2042756"/>
                  <a:gd name="connsiteY0" fmla="*/ 4 h 1961108"/>
                  <a:gd name="connsiteX1" fmla="*/ 1498814 w 2042756"/>
                  <a:gd name="connsiteY1" fmla="*/ 45145 h 1961108"/>
                  <a:gd name="connsiteX2" fmla="*/ 2042756 w 2042756"/>
                  <a:gd name="connsiteY2" fmla="*/ 1939655 h 1961108"/>
                  <a:gd name="connsiteX3" fmla="*/ 332031 w 2042756"/>
                  <a:gd name="connsiteY3" fmla="*/ 1931391 h 1961108"/>
                  <a:gd name="connsiteX4" fmla="*/ 0 w 2042756"/>
                  <a:gd name="connsiteY4" fmla="*/ 4 h 1961108"/>
                  <a:gd name="connsiteX0" fmla="*/ 0 w 2042756"/>
                  <a:gd name="connsiteY0" fmla="*/ 10871 h 1971975"/>
                  <a:gd name="connsiteX1" fmla="*/ 1498814 w 2042756"/>
                  <a:gd name="connsiteY1" fmla="*/ 0 h 1971975"/>
                  <a:gd name="connsiteX2" fmla="*/ 2042756 w 2042756"/>
                  <a:gd name="connsiteY2" fmla="*/ 1950522 h 1971975"/>
                  <a:gd name="connsiteX3" fmla="*/ 332031 w 2042756"/>
                  <a:gd name="connsiteY3" fmla="*/ 1942258 h 1971975"/>
                  <a:gd name="connsiteX4" fmla="*/ 0 w 2042756"/>
                  <a:gd name="connsiteY4" fmla="*/ 10871 h 1971975"/>
                  <a:gd name="connsiteX0" fmla="*/ 0 w 2042756"/>
                  <a:gd name="connsiteY0" fmla="*/ 29536 h 1990640"/>
                  <a:gd name="connsiteX1" fmla="*/ 1672967 w 2042756"/>
                  <a:gd name="connsiteY1" fmla="*/ 0 h 1990640"/>
                  <a:gd name="connsiteX2" fmla="*/ 2042756 w 2042756"/>
                  <a:gd name="connsiteY2" fmla="*/ 1969187 h 1990640"/>
                  <a:gd name="connsiteX3" fmla="*/ 332031 w 2042756"/>
                  <a:gd name="connsiteY3" fmla="*/ 1960923 h 1990640"/>
                  <a:gd name="connsiteX4" fmla="*/ 0 w 2042756"/>
                  <a:gd name="connsiteY4" fmla="*/ 29536 h 1990640"/>
                  <a:gd name="connsiteX0" fmla="*/ 0 w 2168532"/>
                  <a:gd name="connsiteY0" fmla="*/ 29536 h 1964663"/>
                  <a:gd name="connsiteX1" fmla="*/ 1672967 w 2168532"/>
                  <a:gd name="connsiteY1" fmla="*/ 0 h 1964663"/>
                  <a:gd name="connsiteX2" fmla="*/ 2168532 w 2168532"/>
                  <a:gd name="connsiteY2" fmla="*/ 1913176 h 1964663"/>
                  <a:gd name="connsiteX3" fmla="*/ 332031 w 2168532"/>
                  <a:gd name="connsiteY3" fmla="*/ 1960923 h 1964663"/>
                  <a:gd name="connsiteX4" fmla="*/ 0 w 2168532"/>
                  <a:gd name="connsiteY4" fmla="*/ 29536 h 1964663"/>
                  <a:gd name="connsiteX0" fmla="*/ 0 w 2202396"/>
                  <a:gd name="connsiteY0" fmla="*/ 29536 h 1964663"/>
                  <a:gd name="connsiteX1" fmla="*/ 1672967 w 2202396"/>
                  <a:gd name="connsiteY1" fmla="*/ 0 h 1964663"/>
                  <a:gd name="connsiteX2" fmla="*/ 2202396 w 2202396"/>
                  <a:gd name="connsiteY2" fmla="*/ 1913176 h 1964663"/>
                  <a:gd name="connsiteX3" fmla="*/ 332031 w 2202396"/>
                  <a:gd name="connsiteY3" fmla="*/ 1960923 h 1964663"/>
                  <a:gd name="connsiteX4" fmla="*/ 0 w 2202396"/>
                  <a:gd name="connsiteY4" fmla="*/ 29536 h 1964663"/>
                  <a:gd name="connsiteX0" fmla="*/ 0 w 2202396"/>
                  <a:gd name="connsiteY0" fmla="*/ 29536 h 1964663"/>
                  <a:gd name="connsiteX1" fmla="*/ 1697154 w 2202396"/>
                  <a:gd name="connsiteY1" fmla="*/ 0 h 1964663"/>
                  <a:gd name="connsiteX2" fmla="*/ 2202396 w 2202396"/>
                  <a:gd name="connsiteY2" fmla="*/ 1913176 h 1964663"/>
                  <a:gd name="connsiteX3" fmla="*/ 332031 w 2202396"/>
                  <a:gd name="connsiteY3" fmla="*/ 1960923 h 1964663"/>
                  <a:gd name="connsiteX4" fmla="*/ 0 w 2202396"/>
                  <a:gd name="connsiteY4" fmla="*/ 29536 h 1964663"/>
                  <a:gd name="connsiteX0" fmla="*/ 0 w 2245934"/>
                  <a:gd name="connsiteY0" fmla="*/ 0 h 2271203"/>
                  <a:gd name="connsiteX1" fmla="*/ 1740692 w 2245934"/>
                  <a:gd name="connsiteY1" fmla="*/ 306540 h 2271203"/>
                  <a:gd name="connsiteX2" fmla="*/ 2245934 w 2245934"/>
                  <a:gd name="connsiteY2" fmla="*/ 2219716 h 2271203"/>
                  <a:gd name="connsiteX3" fmla="*/ 375569 w 2245934"/>
                  <a:gd name="connsiteY3" fmla="*/ 2267463 h 2271203"/>
                  <a:gd name="connsiteX4" fmla="*/ 0 w 2245934"/>
                  <a:gd name="connsiteY4" fmla="*/ 0 h 2271203"/>
                  <a:gd name="connsiteX0" fmla="*/ 0 w 2245934"/>
                  <a:gd name="connsiteY0" fmla="*/ 85544 h 2356747"/>
                  <a:gd name="connsiteX1" fmla="*/ 1653616 w 2245934"/>
                  <a:gd name="connsiteY1" fmla="*/ 0 h 2356747"/>
                  <a:gd name="connsiteX2" fmla="*/ 2245934 w 2245934"/>
                  <a:gd name="connsiteY2" fmla="*/ 2305260 h 2356747"/>
                  <a:gd name="connsiteX3" fmla="*/ 375569 w 2245934"/>
                  <a:gd name="connsiteY3" fmla="*/ 2353007 h 2356747"/>
                  <a:gd name="connsiteX4" fmla="*/ 0 w 2245934"/>
                  <a:gd name="connsiteY4" fmla="*/ 85544 h 2356747"/>
                  <a:gd name="connsiteX0" fmla="*/ 0 w 2245934"/>
                  <a:gd name="connsiteY0" fmla="*/ 0 h 2271203"/>
                  <a:gd name="connsiteX1" fmla="*/ 1675385 w 2245934"/>
                  <a:gd name="connsiteY1" fmla="*/ 54486 h 2271203"/>
                  <a:gd name="connsiteX2" fmla="*/ 2245934 w 2245934"/>
                  <a:gd name="connsiteY2" fmla="*/ 2219716 h 2271203"/>
                  <a:gd name="connsiteX3" fmla="*/ 375569 w 2245934"/>
                  <a:gd name="connsiteY3" fmla="*/ 2267463 h 2271203"/>
                  <a:gd name="connsiteX4" fmla="*/ 0 w 2245934"/>
                  <a:gd name="connsiteY4" fmla="*/ 0 h 2271203"/>
                  <a:gd name="connsiteX0" fmla="*/ 0 w 2245934"/>
                  <a:gd name="connsiteY0" fmla="*/ 1526 h 2272729"/>
                  <a:gd name="connsiteX1" fmla="*/ 1675385 w 2245934"/>
                  <a:gd name="connsiteY1" fmla="*/ 0 h 2272729"/>
                  <a:gd name="connsiteX2" fmla="*/ 2245934 w 2245934"/>
                  <a:gd name="connsiteY2" fmla="*/ 2221242 h 2272729"/>
                  <a:gd name="connsiteX3" fmla="*/ 375569 w 2245934"/>
                  <a:gd name="connsiteY3" fmla="*/ 2268989 h 2272729"/>
                  <a:gd name="connsiteX4" fmla="*/ 0 w 2245934"/>
                  <a:gd name="connsiteY4" fmla="*/ 1526 h 2272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45934" h="2272729">
                    <a:moveTo>
                      <a:pt x="0" y="1526"/>
                    </a:moveTo>
                    <a:lnTo>
                      <a:pt x="1675385" y="0"/>
                    </a:lnTo>
                    <a:lnTo>
                      <a:pt x="2245934" y="2221242"/>
                    </a:lnTo>
                    <a:cubicBezTo>
                      <a:pt x="1488032" y="2269057"/>
                      <a:pt x="1066062" y="2279538"/>
                      <a:pt x="375569" y="2268989"/>
                    </a:cubicBezTo>
                    <a:lnTo>
                      <a:pt x="0" y="1526"/>
                    </a:lnTo>
                    <a:close/>
                  </a:path>
                </a:pathLst>
              </a:cu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1000" dirty="0"/>
                  <a:t>3〜4</a:t>
                </a:r>
                <a:endParaRPr kumimoji="1" lang="ja-JP" altLang="en-US" sz="1000" dirty="0"/>
              </a:p>
            </p:txBody>
          </p:sp>
          <p:sp>
            <p:nvSpPr>
              <p:cNvPr id="75" name="正方形/長方形 41">
                <a:extLst>
                  <a:ext uri="{FF2B5EF4-FFF2-40B4-BE49-F238E27FC236}">
                    <a16:creationId xmlns:a16="http://schemas.microsoft.com/office/drawing/2014/main" id="{A35986E3-7FAA-79DD-E90B-8717047D3496}"/>
                  </a:ext>
                </a:extLst>
              </p:cNvPr>
              <p:cNvSpPr/>
              <p:nvPr/>
            </p:nvSpPr>
            <p:spPr>
              <a:xfrm>
                <a:off x="8314597" y="2970537"/>
                <a:ext cx="644697" cy="138706"/>
              </a:xfrm>
              <a:custGeom>
                <a:avLst/>
                <a:gdLst>
                  <a:gd name="connsiteX0" fmla="*/ 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0 w 3918552"/>
                  <a:gd name="connsiteY4" fmla="*/ 0 h 2365097"/>
                  <a:gd name="connsiteX0" fmla="*/ 79248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0 w 3126072"/>
                  <a:gd name="connsiteY0" fmla="*/ 0 h 2365097"/>
                  <a:gd name="connsiteX1" fmla="*/ 1805272 w 3126072"/>
                  <a:gd name="connsiteY1" fmla="*/ 10160 h 2365097"/>
                  <a:gd name="connsiteX2" fmla="*/ 3126072 w 3126072"/>
                  <a:gd name="connsiteY2" fmla="*/ 2365097 h 2365097"/>
                  <a:gd name="connsiteX3" fmla="*/ 282603 w 3126072"/>
                  <a:gd name="connsiteY3" fmla="*/ 2365097 h 2365097"/>
                  <a:gd name="connsiteX4" fmla="*/ 0 w 3126072"/>
                  <a:gd name="connsiteY4" fmla="*/ 0 h 2365097"/>
                  <a:gd name="connsiteX0" fmla="*/ 0 w 2700764"/>
                  <a:gd name="connsiteY0" fmla="*/ 0 h 2365097"/>
                  <a:gd name="connsiteX1" fmla="*/ 1805272 w 2700764"/>
                  <a:gd name="connsiteY1" fmla="*/ 10160 h 2365097"/>
                  <a:gd name="connsiteX2" fmla="*/ 2700764 w 2700764"/>
                  <a:gd name="connsiteY2" fmla="*/ 2365097 h 2365097"/>
                  <a:gd name="connsiteX3" fmla="*/ 282603 w 2700764"/>
                  <a:gd name="connsiteY3" fmla="*/ 2365097 h 2365097"/>
                  <a:gd name="connsiteX4" fmla="*/ 0 w 2700764"/>
                  <a:gd name="connsiteY4" fmla="*/ 0 h 2365097"/>
                  <a:gd name="connsiteX0" fmla="*/ 0 w 2523552"/>
                  <a:gd name="connsiteY0" fmla="*/ 0 h 2365097"/>
                  <a:gd name="connsiteX1" fmla="*/ 1805272 w 2523552"/>
                  <a:gd name="connsiteY1" fmla="*/ 10160 h 2365097"/>
                  <a:gd name="connsiteX2" fmla="*/ 2523552 w 2523552"/>
                  <a:gd name="connsiteY2" fmla="*/ 2322905 h 2365097"/>
                  <a:gd name="connsiteX3" fmla="*/ 282603 w 2523552"/>
                  <a:gd name="connsiteY3" fmla="*/ 2365097 h 2365097"/>
                  <a:gd name="connsiteX4" fmla="*/ 0 w 2523552"/>
                  <a:gd name="connsiteY4" fmla="*/ 0 h 2365097"/>
                  <a:gd name="connsiteX0" fmla="*/ 0 w 2523552"/>
                  <a:gd name="connsiteY0" fmla="*/ 0 h 4592889"/>
                  <a:gd name="connsiteX1" fmla="*/ 1805272 w 2523552"/>
                  <a:gd name="connsiteY1" fmla="*/ 10160 h 4592889"/>
                  <a:gd name="connsiteX2" fmla="*/ 2523552 w 2523552"/>
                  <a:gd name="connsiteY2" fmla="*/ 2322905 h 4592889"/>
                  <a:gd name="connsiteX3" fmla="*/ 516505 w 2523552"/>
                  <a:gd name="connsiteY3" fmla="*/ 4592889 h 4592889"/>
                  <a:gd name="connsiteX4" fmla="*/ 0 w 2523552"/>
                  <a:gd name="connsiteY4" fmla="*/ 0 h 4592889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516505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449435"/>
                  <a:gd name="connsiteX1" fmla="*/ 1805272 w 2582026"/>
                  <a:gd name="connsiteY1" fmla="*/ 10160 h 4449435"/>
                  <a:gd name="connsiteX2" fmla="*/ 2582026 w 2582026"/>
                  <a:gd name="connsiteY2" fmla="*/ 4449435 h 4449435"/>
                  <a:gd name="connsiteX3" fmla="*/ 613962 w 2582026"/>
                  <a:gd name="connsiteY3" fmla="*/ 4289095 h 4449435"/>
                  <a:gd name="connsiteX4" fmla="*/ 0 w 2582026"/>
                  <a:gd name="connsiteY4" fmla="*/ 0 h 4449435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555487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735243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592889"/>
                  <a:gd name="connsiteX1" fmla="*/ 1501933 w 2582026"/>
                  <a:gd name="connsiteY1" fmla="*/ 68524 h 4592889"/>
                  <a:gd name="connsiteX2" fmla="*/ 2582026 w 2582026"/>
                  <a:gd name="connsiteY2" fmla="*/ 4449435 h 4592889"/>
                  <a:gd name="connsiteX3" fmla="*/ 735243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106577 h 4699466"/>
                  <a:gd name="connsiteX1" fmla="*/ 1501933 w 2582026"/>
                  <a:gd name="connsiteY1" fmla="*/ 0 h 4699466"/>
                  <a:gd name="connsiteX2" fmla="*/ 2582026 w 2582026"/>
                  <a:gd name="connsiteY2" fmla="*/ 4556012 h 4699466"/>
                  <a:gd name="connsiteX3" fmla="*/ 735243 w 2582026"/>
                  <a:gd name="connsiteY3" fmla="*/ 4699466 h 4699466"/>
                  <a:gd name="connsiteX4" fmla="*/ 0 w 2582026"/>
                  <a:gd name="connsiteY4" fmla="*/ 106577 h 4699466"/>
                  <a:gd name="connsiteX0" fmla="*/ 0 w 2761783"/>
                  <a:gd name="connsiteY0" fmla="*/ 106577 h 4699466"/>
                  <a:gd name="connsiteX1" fmla="*/ 1501933 w 2761783"/>
                  <a:gd name="connsiteY1" fmla="*/ 0 h 4699466"/>
                  <a:gd name="connsiteX2" fmla="*/ 2761783 w 2761783"/>
                  <a:gd name="connsiteY2" fmla="*/ 4439278 h 4699466"/>
                  <a:gd name="connsiteX3" fmla="*/ 735243 w 2761783"/>
                  <a:gd name="connsiteY3" fmla="*/ 4699466 h 4699466"/>
                  <a:gd name="connsiteX4" fmla="*/ 0 w 2761783"/>
                  <a:gd name="connsiteY4" fmla="*/ 106577 h 4699466"/>
                  <a:gd name="connsiteX0" fmla="*/ 0 w 2750548"/>
                  <a:gd name="connsiteY0" fmla="*/ 106577 h 4699466"/>
                  <a:gd name="connsiteX1" fmla="*/ 1501933 w 2750548"/>
                  <a:gd name="connsiteY1" fmla="*/ 0 h 4699466"/>
                  <a:gd name="connsiteX2" fmla="*/ 2750548 w 2750548"/>
                  <a:gd name="connsiteY2" fmla="*/ 4614379 h 4699466"/>
                  <a:gd name="connsiteX3" fmla="*/ 735243 w 2750548"/>
                  <a:gd name="connsiteY3" fmla="*/ 4699466 h 4699466"/>
                  <a:gd name="connsiteX4" fmla="*/ 0 w 2750548"/>
                  <a:gd name="connsiteY4" fmla="*/ 106577 h 4699466"/>
                  <a:gd name="connsiteX0" fmla="*/ 0 w 2750548"/>
                  <a:gd name="connsiteY0" fmla="*/ 0 h 4592889"/>
                  <a:gd name="connsiteX1" fmla="*/ 1513168 w 2750548"/>
                  <a:gd name="connsiteY1" fmla="*/ 10157 h 4592889"/>
                  <a:gd name="connsiteX2" fmla="*/ 2750548 w 2750548"/>
                  <a:gd name="connsiteY2" fmla="*/ 4507802 h 4592889"/>
                  <a:gd name="connsiteX3" fmla="*/ 735243 w 2750548"/>
                  <a:gd name="connsiteY3" fmla="*/ 4592889 h 4592889"/>
                  <a:gd name="connsiteX4" fmla="*/ 0 w 2750548"/>
                  <a:gd name="connsiteY4" fmla="*/ 0 h 4592889"/>
                  <a:gd name="connsiteX0" fmla="*/ 0 w 2806722"/>
                  <a:gd name="connsiteY0" fmla="*/ 0 h 4592889"/>
                  <a:gd name="connsiteX1" fmla="*/ 1513168 w 2806722"/>
                  <a:gd name="connsiteY1" fmla="*/ 10157 h 4592889"/>
                  <a:gd name="connsiteX2" fmla="*/ 2806722 w 2806722"/>
                  <a:gd name="connsiteY2" fmla="*/ 4449435 h 4592889"/>
                  <a:gd name="connsiteX3" fmla="*/ 735243 w 2806722"/>
                  <a:gd name="connsiteY3" fmla="*/ 4592889 h 4592889"/>
                  <a:gd name="connsiteX4" fmla="*/ 0 w 2806722"/>
                  <a:gd name="connsiteY4" fmla="*/ 0 h 4592889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735243 w 2806722"/>
                  <a:gd name="connsiteY3" fmla="*/ 4592889 h 4624536"/>
                  <a:gd name="connsiteX4" fmla="*/ 0 w 2806722"/>
                  <a:gd name="connsiteY4" fmla="*/ 0 h 4624536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735243 w 2806722"/>
                  <a:gd name="connsiteY3" fmla="*/ 4592889 h 4624536"/>
                  <a:gd name="connsiteX4" fmla="*/ 0 w 2806722"/>
                  <a:gd name="connsiteY4" fmla="*/ 0 h 4624536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375730 w 2806722"/>
                  <a:gd name="connsiteY3" fmla="*/ 2433308 h 4624536"/>
                  <a:gd name="connsiteX4" fmla="*/ 0 w 2806722"/>
                  <a:gd name="connsiteY4" fmla="*/ 0 h 4624536"/>
                  <a:gd name="connsiteX0" fmla="*/ 0 w 2267452"/>
                  <a:gd name="connsiteY0" fmla="*/ 0 h 2640056"/>
                  <a:gd name="connsiteX1" fmla="*/ 1513168 w 2267452"/>
                  <a:gd name="connsiteY1" fmla="*/ 10157 h 2640056"/>
                  <a:gd name="connsiteX2" fmla="*/ 2267452 w 2267452"/>
                  <a:gd name="connsiteY2" fmla="*/ 2640056 h 2640056"/>
                  <a:gd name="connsiteX3" fmla="*/ 375730 w 2267452"/>
                  <a:gd name="connsiteY3" fmla="*/ 2433308 h 2640056"/>
                  <a:gd name="connsiteX4" fmla="*/ 0 w 2267452"/>
                  <a:gd name="connsiteY4" fmla="*/ 0 h 2640056"/>
                  <a:gd name="connsiteX0" fmla="*/ 0 w 2143869"/>
                  <a:gd name="connsiteY0" fmla="*/ 0 h 2433510"/>
                  <a:gd name="connsiteX1" fmla="*/ 1513168 w 2143869"/>
                  <a:gd name="connsiteY1" fmla="*/ 10157 h 2433510"/>
                  <a:gd name="connsiteX2" fmla="*/ 2143869 w 2143869"/>
                  <a:gd name="connsiteY2" fmla="*/ 2114753 h 2433510"/>
                  <a:gd name="connsiteX3" fmla="*/ 375730 w 2143869"/>
                  <a:gd name="connsiteY3" fmla="*/ 2433308 h 2433510"/>
                  <a:gd name="connsiteX4" fmla="*/ 0 w 2143869"/>
                  <a:gd name="connsiteY4" fmla="*/ 0 h 2433510"/>
                  <a:gd name="connsiteX0" fmla="*/ 0 w 2188808"/>
                  <a:gd name="connsiteY0" fmla="*/ 0 h 2464955"/>
                  <a:gd name="connsiteX1" fmla="*/ 1513168 w 2188808"/>
                  <a:gd name="connsiteY1" fmla="*/ 10157 h 2464955"/>
                  <a:gd name="connsiteX2" fmla="*/ 2188808 w 2188808"/>
                  <a:gd name="connsiteY2" fmla="*/ 2464955 h 2464955"/>
                  <a:gd name="connsiteX3" fmla="*/ 375730 w 2188808"/>
                  <a:gd name="connsiteY3" fmla="*/ 2433308 h 2464955"/>
                  <a:gd name="connsiteX4" fmla="*/ 0 w 2188808"/>
                  <a:gd name="connsiteY4" fmla="*/ 0 h 2464955"/>
                  <a:gd name="connsiteX0" fmla="*/ 0 w 2188808"/>
                  <a:gd name="connsiteY0" fmla="*/ 0 h 2464955"/>
                  <a:gd name="connsiteX1" fmla="*/ 1513168 w 2188808"/>
                  <a:gd name="connsiteY1" fmla="*/ 10157 h 2464955"/>
                  <a:gd name="connsiteX2" fmla="*/ 2188808 w 2188808"/>
                  <a:gd name="connsiteY2" fmla="*/ 2464955 h 2464955"/>
                  <a:gd name="connsiteX3" fmla="*/ 285852 w 2188808"/>
                  <a:gd name="connsiteY3" fmla="*/ 2024739 h 2464955"/>
                  <a:gd name="connsiteX4" fmla="*/ 0 w 2188808"/>
                  <a:gd name="connsiteY4" fmla="*/ 0 h 2464955"/>
                  <a:gd name="connsiteX0" fmla="*/ 0 w 1964112"/>
                  <a:gd name="connsiteY0" fmla="*/ 0 h 2025226"/>
                  <a:gd name="connsiteX1" fmla="*/ 1513168 w 1964112"/>
                  <a:gd name="connsiteY1" fmla="*/ 10157 h 2025226"/>
                  <a:gd name="connsiteX2" fmla="*/ 1964112 w 1964112"/>
                  <a:gd name="connsiteY2" fmla="*/ 1939652 h 2025226"/>
                  <a:gd name="connsiteX3" fmla="*/ 285852 w 1964112"/>
                  <a:gd name="connsiteY3" fmla="*/ 2024739 h 2025226"/>
                  <a:gd name="connsiteX4" fmla="*/ 0 w 1964112"/>
                  <a:gd name="connsiteY4" fmla="*/ 0 h 2025226"/>
                  <a:gd name="connsiteX0" fmla="*/ 0 w 1964112"/>
                  <a:gd name="connsiteY0" fmla="*/ 0 h 2026219"/>
                  <a:gd name="connsiteX1" fmla="*/ 1513168 w 1964112"/>
                  <a:gd name="connsiteY1" fmla="*/ 10157 h 2026219"/>
                  <a:gd name="connsiteX2" fmla="*/ 1964112 w 1964112"/>
                  <a:gd name="connsiteY2" fmla="*/ 1939652 h 2026219"/>
                  <a:gd name="connsiteX3" fmla="*/ 285852 w 1964112"/>
                  <a:gd name="connsiteY3" fmla="*/ 2024739 h 2026219"/>
                  <a:gd name="connsiteX4" fmla="*/ 0 w 1964112"/>
                  <a:gd name="connsiteY4" fmla="*/ 0 h 2026219"/>
                  <a:gd name="connsiteX0" fmla="*/ 0 w 2087695"/>
                  <a:gd name="connsiteY0" fmla="*/ 0 h 2025474"/>
                  <a:gd name="connsiteX1" fmla="*/ 1513168 w 2087695"/>
                  <a:gd name="connsiteY1" fmla="*/ 10157 h 2025474"/>
                  <a:gd name="connsiteX2" fmla="*/ 2087695 w 2087695"/>
                  <a:gd name="connsiteY2" fmla="*/ 1881285 h 2025474"/>
                  <a:gd name="connsiteX3" fmla="*/ 285852 w 2087695"/>
                  <a:gd name="connsiteY3" fmla="*/ 2024739 h 2025474"/>
                  <a:gd name="connsiteX4" fmla="*/ 0 w 2087695"/>
                  <a:gd name="connsiteY4" fmla="*/ 0 h 2025474"/>
                  <a:gd name="connsiteX0" fmla="*/ 0 w 2042756"/>
                  <a:gd name="connsiteY0" fmla="*/ 0 h 2026219"/>
                  <a:gd name="connsiteX1" fmla="*/ 1513168 w 2042756"/>
                  <a:gd name="connsiteY1" fmla="*/ 10157 h 2026219"/>
                  <a:gd name="connsiteX2" fmla="*/ 2042756 w 2042756"/>
                  <a:gd name="connsiteY2" fmla="*/ 1939651 h 2026219"/>
                  <a:gd name="connsiteX3" fmla="*/ 285852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0 h 2026219"/>
                  <a:gd name="connsiteX1" fmla="*/ 1513168 w 2042756"/>
                  <a:gd name="connsiteY1" fmla="*/ 10157 h 2026219"/>
                  <a:gd name="connsiteX2" fmla="*/ 2042756 w 2042756"/>
                  <a:gd name="connsiteY2" fmla="*/ 1939651 h 2026219"/>
                  <a:gd name="connsiteX3" fmla="*/ 409434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0 h 2026219"/>
                  <a:gd name="connsiteX1" fmla="*/ 1400820 w 2042756"/>
                  <a:gd name="connsiteY1" fmla="*/ 10157 h 2026219"/>
                  <a:gd name="connsiteX2" fmla="*/ 2042756 w 2042756"/>
                  <a:gd name="connsiteY2" fmla="*/ 1939651 h 2026219"/>
                  <a:gd name="connsiteX3" fmla="*/ 409434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48210 h 2074429"/>
                  <a:gd name="connsiteX1" fmla="*/ 1479463 w 2042756"/>
                  <a:gd name="connsiteY1" fmla="*/ 0 h 2074429"/>
                  <a:gd name="connsiteX2" fmla="*/ 2042756 w 2042756"/>
                  <a:gd name="connsiteY2" fmla="*/ 1987861 h 2074429"/>
                  <a:gd name="connsiteX3" fmla="*/ 409434 w 2042756"/>
                  <a:gd name="connsiteY3" fmla="*/ 2072949 h 2074429"/>
                  <a:gd name="connsiteX4" fmla="*/ 0 w 2042756"/>
                  <a:gd name="connsiteY4" fmla="*/ 48210 h 2074429"/>
                  <a:gd name="connsiteX0" fmla="*/ 0 w 2042756"/>
                  <a:gd name="connsiteY0" fmla="*/ 48210 h 2074429"/>
                  <a:gd name="connsiteX1" fmla="*/ 1529832 w 2042756"/>
                  <a:gd name="connsiteY1" fmla="*/ 0 h 2074429"/>
                  <a:gd name="connsiteX2" fmla="*/ 2042756 w 2042756"/>
                  <a:gd name="connsiteY2" fmla="*/ 1987861 h 2074429"/>
                  <a:gd name="connsiteX3" fmla="*/ 409434 w 2042756"/>
                  <a:gd name="connsiteY3" fmla="*/ 2072949 h 2074429"/>
                  <a:gd name="connsiteX4" fmla="*/ 0 w 2042756"/>
                  <a:gd name="connsiteY4" fmla="*/ 48210 h 2074429"/>
                  <a:gd name="connsiteX0" fmla="*/ 0 w 2042756"/>
                  <a:gd name="connsiteY0" fmla="*/ 48210 h 2074414"/>
                  <a:gd name="connsiteX1" fmla="*/ 1529832 w 2042756"/>
                  <a:gd name="connsiteY1" fmla="*/ 0 h 2074414"/>
                  <a:gd name="connsiteX2" fmla="*/ 2042756 w 2042756"/>
                  <a:gd name="connsiteY2" fmla="*/ 1987861 h 2074414"/>
                  <a:gd name="connsiteX3" fmla="*/ 528488 w 2042756"/>
                  <a:gd name="connsiteY3" fmla="*/ 2072945 h 2074414"/>
                  <a:gd name="connsiteX4" fmla="*/ 0 w 2042756"/>
                  <a:gd name="connsiteY4" fmla="*/ 48210 h 2074414"/>
                  <a:gd name="connsiteX0" fmla="*/ 0 w 1960333"/>
                  <a:gd name="connsiteY0" fmla="*/ 48208 h 2074414"/>
                  <a:gd name="connsiteX1" fmla="*/ 1447409 w 1960333"/>
                  <a:gd name="connsiteY1" fmla="*/ 0 h 2074414"/>
                  <a:gd name="connsiteX2" fmla="*/ 1960333 w 1960333"/>
                  <a:gd name="connsiteY2" fmla="*/ 1987861 h 2074414"/>
                  <a:gd name="connsiteX3" fmla="*/ 446065 w 1960333"/>
                  <a:gd name="connsiteY3" fmla="*/ 2072945 h 2074414"/>
                  <a:gd name="connsiteX4" fmla="*/ 0 w 1960333"/>
                  <a:gd name="connsiteY4" fmla="*/ 48208 h 2074414"/>
                  <a:gd name="connsiteX0" fmla="*/ 0 w 1960333"/>
                  <a:gd name="connsiteY0" fmla="*/ 48208 h 2074414"/>
                  <a:gd name="connsiteX1" fmla="*/ 1447409 w 1960333"/>
                  <a:gd name="connsiteY1" fmla="*/ 0 h 2074414"/>
                  <a:gd name="connsiteX2" fmla="*/ 1960333 w 1960333"/>
                  <a:gd name="connsiteY2" fmla="*/ 1987861 h 2074414"/>
                  <a:gd name="connsiteX3" fmla="*/ 354484 w 1960333"/>
                  <a:gd name="connsiteY3" fmla="*/ 2072945 h 2074414"/>
                  <a:gd name="connsiteX4" fmla="*/ 0 w 1960333"/>
                  <a:gd name="connsiteY4" fmla="*/ 48208 h 2074414"/>
                  <a:gd name="connsiteX0" fmla="*/ 0 w 1859594"/>
                  <a:gd name="connsiteY0" fmla="*/ 48208 h 2073755"/>
                  <a:gd name="connsiteX1" fmla="*/ 1447409 w 1859594"/>
                  <a:gd name="connsiteY1" fmla="*/ 0 h 2073755"/>
                  <a:gd name="connsiteX2" fmla="*/ 1859594 w 1859594"/>
                  <a:gd name="connsiteY2" fmla="*/ 1940281 h 2073755"/>
                  <a:gd name="connsiteX3" fmla="*/ 354484 w 1859594"/>
                  <a:gd name="connsiteY3" fmla="*/ 2072945 h 2073755"/>
                  <a:gd name="connsiteX4" fmla="*/ 0 w 1859594"/>
                  <a:gd name="connsiteY4" fmla="*/ 48208 h 2073755"/>
                  <a:gd name="connsiteX0" fmla="*/ 0 w 1859594"/>
                  <a:gd name="connsiteY0" fmla="*/ 48208 h 2073755"/>
                  <a:gd name="connsiteX1" fmla="*/ 1447409 w 1859594"/>
                  <a:gd name="connsiteY1" fmla="*/ 0 h 2073755"/>
                  <a:gd name="connsiteX2" fmla="*/ 1859594 w 1859594"/>
                  <a:gd name="connsiteY2" fmla="*/ 1940281 h 2073755"/>
                  <a:gd name="connsiteX3" fmla="*/ 354484 w 1859594"/>
                  <a:gd name="connsiteY3" fmla="*/ 2072945 h 2073755"/>
                  <a:gd name="connsiteX4" fmla="*/ 0 w 1859594"/>
                  <a:gd name="connsiteY4" fmla="*/ 48208 h 2073755"/>
                  <a:gd name="connsiteX0" fmla="*/ 0 w 1859594"/>
                  <a:gd name="connsiteY0" fmla="*/ 48208 h 2104010"/>
                  <a:gd name="connsiteX1" fmla="*/ 1447409 w 1859594"/>
                  <a:gd name="connsiteY1" fmla="*/ 0 h 2104010"/>
                  <a:gd name="connsiteX2" fmla="*/ 1859594 w 1859594"/>
                  <a:gd name="connsiteY2" fmla="*/ 2083016 h 2104010"/>
                  <a:gd name="connsiteX3" fmla="*/ 354484 w 1859594"/>
                  <a:gd name="connsiteY3" fmla="*/ 2072945 h 2104010"/>
                  <a:gd name="connsiteX4" fmla="*/ 0 w 1859594"/>
                  <a:gd name="connsiteY4" fmla="*/ 48208 h 2104010"/>
                  <a:gd name="connsiteX0" fmla="*/ 0 w 1859594"/>
                  <a:gd name="connsiteY0" fmla="*/ 48208 h 2078550"/>
                  <a:gd name="connsiteX1" fmla="*/ 1447409 w 1859594"/>
                  <a:gd name="connsiteY1" fmla="*/ 0 h 2078550"/>
                  <a:gd name="connsiteX2" fmla="*/ 1859594 w 1859594"/>
                  <a:gd name="connsiteY2" fmla="*/ 2035437 h 2078550"/>
                  <a:gd name="connsiteX3" fmla="*/ 354484 w 1859594"/>
                  <a:gd name="connsiteY3" fmla="*/ 2072945 h 2078550"/>
                  <a:gd name="connsiteX4" fmla="*/ 0 w 1859594"/>
                  <a:gd name="connsiteY4" fmla="*/ 48208 h 2078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59594" h="2078550">
                    <a:moveTo>
                      <a:pt x="0" y="48208"/>
                    </a:moveTo>
                    <a:lnTo>
                      <a:pt x="1447409" y="0"/>
                    </a:lnTo>
                    <a:cubicBezTo>
                      <a:pt x="1635173" y="662620"/>
                      <a:pt x="1644357" y="1087347"/>
                      <a:pt x="1859594" y="2035437"/>
                    </a:cubicBezTo>
                    <a:cubicBezTo>
                      <a:pt x="1101692" y="2083252"/>
                      <a:pt x="1044977" y="2083494"/>
                      <a:pt x="354484" y="2072945"/>
                    </a:cubicBezTo>
                    <a:lnTo>
                      <a:pt x="0" y="48208"/>
                    </a:lnTo>
                    <a:close/>
                  </a:path>
                </a:pathLst>
              </a:cu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800" dirty="0"/>
                  <a:t>１～２</a:t>
                </a:r>
              </a:p>
            </p:txBody>
          </p:sp>
          <p:sp>
            <p:nvSpPr>
              <p:cNvPr id="76" name="正方形/長方形 41">
                <a:extLst>
                  <a:ext uri="{FF2B5EF4-FFF2-40B4-BE49-F238E27FC236}">
                    <a16:creationId xmlns:a16="http://schemas.microsoft.com/office/drawing/2014/main" id="{F96B1A18-64CC-FD80-5762-313C3BF31ACE}"/>
                  </a:ext>
                </a:extLst>
              </p:cNvPr>
              <p:cNvSpPr/>
              <p:nvPr/>
            </p:nvSpPr>
            <p:spPr>
              <a:xfrm>
                <a:off x="8892489" y="2966452"/>
                <a:ext cx="606597" cy="138430"/>
              </a:xfrm>
              <a:custGeom>
                <a:avLst/>
                <a:gdLst>
                  <a:gd name="connsiteX0" fmla="*/ 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0 w 3918552"/>
                  <a:gd name="connsiteY4" fmla="*/ 0 h 2365097"/>
                  <a:gd name="connsiteX0" fmla="*/ 79248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0 w 3126072"/>
                  <a:gd name="connsiteY0" fmla="*/ 0 h 2365097"/>
                  <a:gd name="connsiteX1" fmla="*/ 1805272 w 3126072"/>
                  <a:gd name="connsiteY1" fmla="*/ 10160 h 2365097"/>
                  <a:gd name="connsiteX2" fmla="*/ 3126072 w 3126072"/>
                  <a:gd name="connsiteY2" fmla="*/ 2365097 h 2365097"/>
                  <a:gd name="connsiteX3" fmla="*/ 282603 w 3126072"/>
                  <a:gd name="connsiteY3" fmla="*/ 2365097 h 2365097"/>
                  <a:gd name="connsiteX4" fmla="*/ 0 w 3126072"/>
                  <a:gd name="connsiteY4" fmla="*/ 0 h 2365097"/>
                  <a:gd name="connsiteX0" fmla="*/ 0 w 2700764"/>
                  <a:gd name="connsiteY0" fmla="*/ 0 h 2365097"/>
                  <a:gd name="connsiteX1" fmla="*/ 1805272 w 2700764"/>
                  <a:gd name="connsiteY1" fmla="*/ 10160 h 2365097"/>
                  <a:gd name="connsiteX2" fmla="*/ 2700764 w 2700764"/>
                  <a:gd name="connsiteY2" fmla="*/ 2365097 h 2365097"/>
                  <a:gd name="connsiteX3" fmla="*/ 282603 w 2700764"/>
                  <a:gd name="connsiteY3" fmla="*/ 2365097 h 2365097"/>
                  <a:gd name="connsiteX4" fmla="*/ 0 w 2700764"/>
                  <a:gd name="connsiteY4" fmla="*/ 0 h 2365097"/>
                  <a:gd name="connsiteX0" fmla="*/ 0 w 2523552"/>
                  <a:gd name="connsiteY0" fmla="*/ 0 h 2365097"/>
                  <a:gd name="connsiteX1" fmla="*/ 1805272 w 2523552"/>
                  <a:gd name="connsiteY1" fmla="*/ 10160 h 2365097"/>
                  <a:gd name="connsiteX2" fmla="*/ 2523552 w 2523552"/>
                  <a:gd name="connsiteY2" fmla="*/ 2322905 h 2365097"/>
                  <a:gd name="connsiteX3" fmla="*/ 282603 w 2523552"/>
                  <a:gd name="connsiteY3" fmla="*/ 2365097 h 2365097"/>
                  <a:gd name="connsiteX4" fmla="*/ 0 w 2523552"/>
                  <a:gd name="connsiteY4" fmla="*/ 0 h 2365097"/>
                  <a:gd name="connsiteX0" fmla="*/ 0 w 2523552"/>
                  <a:gd name="connsiteY0" fmla="*/ 0 h 4592889"/>
                  <a:gd name="connsiteX1" fmla="*/ 1805272 w 2523552"/>
                  <a:gd name="connsiteY1" fmla="*/ 10160 h 4592889"/>
                  <a:gd name="connsiteX2" fmla="*/ 2523552 w 2523552"/>
                  <a:gd name="connsiteY2" fmla="*/ 2322905 h 4592889"/>
                  <a:gd name="connsiteX3" fmla="*/ 516505 w 2523552"/>
                  <a:gd name="connsiteY3" fmla="*/ 4592889 h 4592889"/>
                  <a:gd name="connsiteX4" fmla="*/ 0 w 2523552"/>
                  <a:gd name="connsiteY4" fmla="*/ 0 h 4592889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516505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449435"/>
                  <a:gd name="connsiteX1" fmla="*/ 1805272 w 2582026"/>
                  <a:gd name="connsiteY1" fmla="*/ 10160 h 4449435"/>
                  <a:gd name="connsiteX2" fmla="*/ 2582026 w 2582026"/>
                  <a:gd name="connsiteY2" fmla="*/ 4449435 h 4449435"/>
                  <a:gd name="connsiteX3" fmla="*/ 613962 w 2582026"/>
                  <a:gd name="connsiteY3" fmla="*/ 4289095 h 4449435"/>
                  <a:gd name="connsiteX4" fmla="*/ 0 w 2582026"/>
                  <a:gd name="connsiteY4" fmla="*/ 0 h 4449435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555487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735243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592889"/>
                  <a:gd name="connsiteX1" fmla="*/ 1501933 w 2582026"/>
                  <a:gd name="connsiteY1" fmla="*/ 68524 h 4592889"/>
                  <a:gd name="connsiteX2" fmla="*/ 2582026 w 2582026"/>
                  <a:gd name="connsiteY2" fmla="*/ 4449435 h 4592889"/>
                  <a:gd name="connsiteX3" fmla="*/ 735243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106577 h 4699466"/>
                  <a:gd name="connsiteX1" fmla="*/ 1501933 w 2582026"/>
                  <a:gd name="connsiteY1" fmla="*/ 0 h 4699466"/>
                  <a:gd name="connsiteX2" fmla="*/ 2582026 w 2582026"/>
                  <a:gd name="connsiteY2" fmla="*/ 4556012 h 4699466"/>
                  <a:gd name="connsiteX3" fmla="*/ 735243 w 2582026"/>
                  <a:gd name="connsiteY3" fmla="*/ 4699466 h 4699466"/>
                  <a:gd name="connsiteX4" fmla="*/ 0 w 2582026"/>
                  <a:gd name="connsiteY4" fmla="*/ 106577 h 4699466"/>
                  <a:gd name="connsiteX0" fmla="*/ 0 w 2761783"/>
                  <a:gd name="connsiteY0" fmla="*/ 106577 h 4699466"/>
                  <a:gd name="connsiteX1" fmla="*/ 1501933 w 2761783"/>
                  <a:gd name="connsiteY1" fmla="*/ 0 h 4699466"/>
                  <a:gd name="connsiteX2" fmla="*/ 2761783 w 2761783"/>
                  <a:gd name="connsiteY2" fmla="*/ 4439278 h 4699466"/>
                  <a:gd name="connsiteX3" fmla="*/ 735243 w 2761783"/>
                  <a:gd name="connsiteY3" fmla="*/ 4699466 h 4699466"/>
                  <a:gd name="connsiteX4" fmla="*/ 0 w 2761783"/>
                  <a:gd name="connsiteY4" fmla="*/ 106577 h 4699466"/>
                  <a:gd name="connsiteX0" fmla="*/ 0 w 2750548"/>
                  <a:gd name="connsiteY0" fmla="*/ 106577 h 4699466"/>
                  <a:gd name="connsiteX1" fmla="*/ 1501933 w 2750548"/>
                  <a:gd name="connsiteY1" fmla="*/ 0 h 4699466"/>
                  <a:gd name="connsiteX2" fmla="*/ 2750548 w 2750548"/>
                  <a:gd name="connsiteY2" fmla="*/ 4614379 h 4699466"/>
                  <a:gd name="connsiteX3" fmla="*/ 735243 w 2750548"/>
                  <a:gd name="connsiteY3" fmla="*/ 4699466 h 4699466"/>
                  <a:gd name="connsiteX4" fmla="*/ 0 w 2750548"/>
                  <a:gd name="connsiteY4" fmla="*/ 106577 h 4699466"/>
                  <a:gd name="connsiteX0" fmla="*/ 0 w 2750548"/>
                  <a:gd name="connsiteY0" fmla="*/ 0 h 4592889"/>
                  <a:gd name="connsiteX1" fmla="*/ 1513168 w 2750548"/>
                  <a:gd name="connsiteY1" fmla="*/ 10157 h 4592889"/>
                  <a:gd name="connsiteX2" fmla="*/ 2750548 w 2750548"/>
                  <a:gd name="connsiteY2" fmla="*/ 4507802 h 4592889"/>
                  <a:gd name="connsiteX3" fmla="*/ 735243 w 2750548"/>
                  <a:gd name="connsiteY3" fmla="*/ 4592889 h 4592889"/>
                  <a:gd name="connsiteX4" fmla="*/ 0 w 2750548"/>
                  <a:gd name="connsiteY4" fmla="*/ 0 h 4592889"/>
                  <a:gd name="connsiteX0" fmla="*/ 0 w 2806722"/>
                  <a:gd name="connsiteY0" fmla="*/ 0 h 4592889"/>
                  <a:gd name="connsiteX1" fmla="*/ 1513168 w 2806722"/>
                  <a:gd name="connsiteY1" fmla="*/ 10157 h 4592889"/>
                  <a:gd name="connsiteX2" fmla="*/ 2806722 w 2806722"/>
                  <a:gd name="connsiteY2" fmla="*/ 4449435 h 4592889"/>
                  <a:gd name="connsiteX3" fmla="*/ 735243 w 2806722"/>
                  <a:gd name="connsiteY3" fmla="*/ 4592889 h 4592889"/>
                  <a:gd name="connsiteX4" fmla="*/ 0 w 2806722"/>
                  <a:gd name="connsiteY4" fmla="*/ 0 h 4592889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735243 w 2806722"/>
                  <a:gd name="connsiteY3" fmla="*/ 4592889 h 4624536"/>
                  <a:gd name="connsiteX4" fmla="*/ 0 w 2806722"/>
                  <a:gd name="connsiteY4" fmla="*/ 0 h 4624536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735243 w 2806722"/>
                  <a:gd name="connsiteY3" fmla="*/ 4592889 h 4624536"/>
                  <a:gd name="connsiteX4" fmla="*/ 0 w 2806722"/>
                  <a:gd name="connsiteY4" fmla="*/ 0 h 4624536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375730 w 2806722"/>
                  <a:gd name="connsiteY3" fmla="*/ 2433308 h 4624536"/>
                  <a:gd name="connsiteX4" fmla="*/ 0 w 2806722"/>
                  <a:gd name="connsiteY4" fmla="*/ 0 h 4624536"/>
                  <a:gd name="connsiteX0" fmla="*/ 0 w 2267452"/>
                  <a:gd name="connsiteY0" fmla="*/ 0 h 2640056"/>
                  <a:gd name="connsiteX1" fmla="*/ 1513168 w 2267452"/>
                  <a:gd name="connsiteY1" fmla="*/ 10157 h 2640056"/>
                  <a:gd name="connsiteX2" fmla="*/ 2267452 w 2267452"/>
                  <a:gd name="connsiteY2" fmla="*/ 2640056 h 2640056"/>
                  <a:gd name="connsiteX3" fmla="*/ 375730 w 2267452"/>
                  <a:gd name="connsiteY3" fmla="*/ 2433308 h 2640056"/>
                  <a:gd name="connsiteX4" fmla="*/ 0 w 2267452"/>
                  <a:gd name="connsiteY4" fmla="*/ 0 h 2640056"/>
                  <a:gd name="connsiteX0" fmla="*/ 0 w 2143869"/>
                  <a:gd name="connsiteY0" fmla="*/ 0 h 2433510"/>
                  <a:gd name="connsiteX1" fmla="*/ 1513168 w 2143869"/>
                  <a:gd name="connsiteY1" fmla="*/ 10157 h 2433510"/>
                  <a:gd name="connsiteX2" fmla="*/ 2143869 w 2143869"/>
                  <a:gd name="connsiteY2" fmla="*/ 2114753 h 2433510"/>
                  <a:gd name="connsiteX3" fmla="*/ 375730 w 2143869"/>
                  <a:gd name="connsiteY3" fmla="*/ 2433308 h 2433510"/>
                  <a:gd name="connsiteX4" fmla="*/ 0 w 2143869"/>
                  <a:gd name="connsiteY4" fmla="*/ 0 h 2433510"/>
                  <a:gd name="connsiteX0" fmla="*/ 0 w 2188808"/>
                  <a:gd name="connsiteY0" fmla="*/ 0 h 2464955"/>
                  <a:gd name="connsiteX1" fmla="*/ 1513168 w 2188808"/>
                  <a:gd name="connsiteY1" fmla="*/ 10157 h 2464955"/>
                  <a:gd name="connsiteX2" fmla="*/ 2188808 w 2188808"/>
                  <a:gd name="connsiteY2" fmla="*/ 2464955 h 2464955"/>
                  <a:gd name="connsiteX3" fmla="*/ 375730 w 2188808"/>
                  <a:gd name="connsiteY3" fmla="*/ 2433308 h 2464955"/>
                  <a:gd name="connsiteX4" fmla="*/ 0 w 2188808"/>
                  <a:gd name="connsiteY4" fmla="*/ 0 h 2464955"/>
                  <a:gd name="connsiteX0" fmla="*/ 0 w 2188808"/>
                  <a:gd name="connsiteY0" fmla="*/ 0 h 2464955"/>
                  <a:gd name="connsiteX1" fmla="*/ 1513168 w 2188808"/>
                  <a:gd name="connsiteY1" fmla="*/ 10157 h 2464955"/>
                  <a:gd name="connsiteX2" fmla="*/ 2188808 w 2188808"/>
                  <a:gd name="connsiteY2" fmla="*/ 2464955 h 2464955"/>
                  <a:gd name="connsiteX3" fmla="*/ 285852 w 2188808"/>
                  <a:gd name="connsiteY3" fmla="*/ 2024739 h 2464955"/>
                  <a:gd name="connsiteX4" fmla="*/ 0 w 2188808"/>
                  <a:gd name="connsiteY4" fmla="*/ 0 h 2464955"/>
                  <a:gd name="connsiteX0" fmla="*/ 0 w 1964112"/>
                  <a:gd name="connsiteY0" fmla="*/ 0 h 2025226"/>
                  <a:gd name="connsiteX1" fmla="*/ 1513168 w 1964112"/>
                  <a:gd name="connsiteY1" fmla="*/ 10157 h 2025226"/>
                  <a:gd name="connsiteX2" fmla="*/ 1964112 w 1964112"/>
                  <a:gd name="connsiteY2" fmla="*/ 1939652 h 2025226"/>
                  <a:gd name="connsiteX3" fmla="*/ 285852 w 1964112"/>
                  <a:gd name="connsiteY3" fmla="*/ 2024739 h 2025226"/>
                  <a:gd name="connsiteX4" fmla="*/ 0 w 1964112"/>
                  <a:gd name="connsiteY4" fmla="*/ 0 h 2025226"/>
                  <a:gd name="connsiteX0" fmla="*/ 0 w 1964112"/>
                  <a:gd name="connsiteY0" fmla="*/ 0 h 2026219"/>
                  <a:gd name="connsiteX1" fmla="*/ 1513168 w 1964112"/>
                  <a:gd name="connsiteY1" fmla="*/ 10157 h 2026219"/>
                  <a:gd name="connsiteX2" fmla="*/ 1964112 w 1964112"/>
                  <a:gd name="connsiteY2" fmla="*/ 1939652 h 2026219"/>
                  <a:gd name="connsiteX3" fmla="*/ 285852 w 1964112"/>
                  <a:gd name="connsiteY3" fmla="*/ 2024739 h 2026219"/>
                  <a:gd name="connsiteX4" fmla="*/ 0 w 1964112"/>
                  <a:gd name="connsiteY4" fmla="*/ 0 h 2026219"/>
                  <a:gd name="connsiteX0" fmla="*/ 0 w 2087695"/>
                  <a:gd name="connsiteY0" fmla="*/ 0 h 2025474"/>
                  <a:gd name="connsiteX1" fmla="*/ 1513168 w 2087695"/>
                  <a:gd name="connsiteY1" fmla="*/ 10157 h 2025474"/>
                  <a:gd name="connsiteX2" fmla="*/ 2087695 w 2087695"/>
                  <a:gd name="connsiteY2" fmla="*/ 1881285 h 2025474"/>
                  <a:gd name="connsiteX3" fmla="*/ 285852 w 2087695"/>
                  <a:gd name="connsiteY3" fmla="*/ 2024739 h 2025474"/>
                  <a:gd name="connsiteX4" fmla="*/ 0 w 2087695"/>
                  <a:gd name="connsiteY4" fmla="*/ 0 h 2025474"/>
                  <a:gd name="connsiteX0" fmla="*/ 0 w 2042756"/>
                  <a:gd name="connsiteY0" fmla="*/ 0 h 2026219"/>
                  <a:gd name="connsiteX1" fmla="*/ 1513168 w 2042756"/>
                  <a:gd name="connsiteY1" fmla="*/ 10157 h 2026219"/>
                  <a:gd name="connsiteX2" fmla="*/ 2042756 w 2042756"/>
                  <a:gd name="connsiteY2" fmla="*/ 1939651 h 2026219"/>
                  <a:gd name="connsiteX3" fmla="*/ 285852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0 h 2026219"/>
                  <a:gd name="connsiteX1" fmla="*/ 1513168 w 2042756"/>
                  <a:gd name="connsiteY1" fmla="*/ 10157 h 2026219"/>
                  <a:gd name="connsiteX2" fmla="*/ 2042756 w 2042756"/>
                  <a:gd name="connsiteY2" fmla="*/ 1939651 h 2026219"/>
                  <a:gd name="connsiteX3" fmla="*/ 409434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0 h 2026219"/>
                  <a:gd name="connsiteX1" fmla="*/ 1400820 w 2042756"/>
                  <a:gd name="connsiteY1" fmla="*/ 10157 h 2026219"/>
                  <a:gd name="connsiteX2" fmla="*/ 2042756 w 2042756"/>
                  <a:gd name="connsiteY2" fmla="*/ 1939651 h 2026219"/>
                  <a:gd name="connsiteX3" fmla="*/ 409434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48210 h 2074429"/>
                  <a:gd name="connsiteX1" fmla="*/ 1479463 w 2042756"/>
                  <a:gd name="connsiteY1" fmla="*/ 0 h 2074429"/>
                  <a:gd name="connsiteX2" fmla="*/ 2042756 w 2042756"/>
                  <a:gd name="connsiteY2" fmla="*/ 1987861 h 2074429"/>
                  <a:gd name="connsiteX3" fmla="*/ 409434 w 2042756"/>
                  <a:gd name="connsiteY3" fmla="*/ 2072949 h 2074429"/>
                  <a:gd name="connsiteX4" fmla="*/ 0 w 2042756"/>
                  <a:gd name="connsiteY4" fmla="*/ 48210 h 2074429"/>
                  <a:gd name="connsiteX0" fmla="*/ 0 w 2042756"/>
                  <a:gd name="connsiteY0" fmla="*/ 48210 h 2074429"/>
                  <a:gd name="connsiteX1" fmla="*/ 1529832 w 2042756"/>
                  <a:gd name="connsiteY1" fmla="*/ 0 h 2074429"/>
                  <a:gd name="connsiteX2" fmla="*/ 2042756 w 2042756"/>
                  <a:gd name="connsiteY2" fmla="*/ 1987861 h 2074429"/>
                  <a:gd name="connsiteX3" fmla="*/ 409434 w 2042756"/>
                  <a:gd name="connsiteY3" fmla="*/ 2072949 h 2074429"/>
                  <a:gd name="connsiteX4" fmla="*/ 0 w 2042756"/>
                  <a:gd name="connsiteY4" fmla="*/ 48210 h 2074429"/>
                  <a:gd name="connsiteX0" fmla="*/ 0 w 2042756"/>
                  <a:gd name="connsiteY0" fmla="*/ 48210 h 2074414"/>
                  <a:gd name="connsiteX1" fmla="*/ 1529832 w 2042756"/>
                  <a:gd name="connsiteY1" fmla="*/ 0 h 2074414"/>
                  <a:gd name="connsiteX2" fmla="*/ 2042756 w 2042756"/>
                  <a:gd name="connsiteY2" fmla="*/ 1987861 h 2074414"/>
                  <a:gd name="connsiteX3" fmla="*/ 528488 w 2042756"/>
                  <a:gd name="connsiteY3" fmla="*/ 2072945 h 2074414"/>
                  <a:gd name="connsiteX4" fmla="*/ 0 w 2042756"/>
                  <a:gd name="connsiteY4" fmla="*/ 48210 h 2074414"/>
                  <a:gd name="connsiteX0" fmla="*/ 0 w 1960333"/>
                  <a:gd name="connsiteY0" fmla="*/ 48208 h 2074414"/>
                  <a:gd name="connsiteX1" fmla="*/ 1447409 w 1960333"/>
                  <a:gd name="connsiteY1" fmla="*/ 0 h 2074414"/>
                  <a:gd name="connsiteX2" fmla="*/ 1960333 w 1960333"/>
                  <a:gd name="connsiteY2" fmla="*/ 1987861 h 2074414"/>
                  <a:gd name="connsiteX3" fmla="*/ 446065 w 1960333"/>
                  <a:gd name="connsiteY3" fmla="*/ 2072945 h 2074414"/>
                  <a:gd name="connsiteX4" fmla="*/ 0 w 1960333"/>
                  <a:gd name="connsiteY4" fmla="*/ 48208 h 2074414"/>
                  <a:gd name="connsiteX0" fmla="*/ 0 w 1960333"/>
                  <a:gd name="connsiteY0" fmla="*/ 48208 h 2074414"/>
                  <a:gd name="connsiteX1" fmla="*/ 1447409 w 1960333"/>
                  <a:gd name="connsiteY1" fmla="*/ 0 h 2074414"/>
                  <a:gd name="connsiteX2" fmla="*/ 1960333 w 1960333"/>
                  <a:gd name="connsiteY2" fmla="*/ 1987861 h 2074414"/>
                  <a:gd name="connsiteX3" fmla="*/ 381958 w 1960333"/>
                  <a:gd name="connsiteY3" fmla="*/ 2072945 h 2074414"/>
                  <a:gd name="connsiteX4" fmla="*/ 0 w 1960333"/>
                  <a:gd name="connsiteY4" fmla="*/ 48208 h 2074414"/>
                  <a:gd name="connsiteX0" fmla="*/ 0 w 1795487"/>
                  <a:gd name="connsiteY0" fmla="*/ 48208 h 2074414"/>
                  <a:gd name="connsiteX1" fmla="*/ 1447409 w 1795487"/>
                  <a:gd name="connsiteY1" fmla="*/ 0 h 2074414"/>
                  <a:gd name="connsiteX2" fmla="*/ 1795487 w 1795487"/>
                  <a:gd name="connsiteY2" fmla="*/ 1987859 h 2074414"/>
                  <a:gd name="connsiteX3" fmla="*/ 381958 w 1795487"/>
                  <a:gd name="connsiteY3" fmla="*/ 2072945 h 2074414"/>
                  <a:gd name="connsiteX4" fmla="*/ 0 w 1795487"/>
                  <a:gd name="connsiteY4" fmla="*/ 48208 h 2074414"/>
                  <a:gd name="connsiteX0" fmla="*/ 0 w 1795487"/>
                  <a:gd name="connsiteY0" fmla="*/ 48208 h 2074414"/>
                  <a:gd name="connsiteX1" fmla="*/ 1447409 w 1795487"/>
                  <a:gd name="connsiteY1" fmla="*/ 0 h 2074414"/>
                  <a:gd name="connsiteX2" fmla="*/ 1795487 w 1795487"/>
                  <a:gd name="connsiteY2" fmla="*/ 1987859 h 2074414"/>
                  <a:gd name="connsiteX3" fmla="*/ 381958 w 1795487"/>
                  <a:gd name="connsiteY3" fmla="*/ 2072945 h 2074414"/>
                  <a:gd name="connsiteX4" fmla="*/ 0 w 1795487"/>
                  <a:gd name="connsiteY4" fmla="*/ 48208 h 2074414"/>
                  <a:gd name="connsiteX0" fmla="*/ 0 w 1795487"/>
                  <a:gd name="connsiteY0" fmla="*/ 48208 h 2074414"/>
                  <a:gd name="connsiteX1" fmla="*/ 1282563 w 1795487"/>
                  <a:gd name="connsiteY1" fmla="*/ 0 h 2074414"/>
                  <a:gd name="connsiteX2" fmla="*/ 1795487 w 1795487"/>
                  <a:gd name="connsiteY2" fmla="*/ 1987859 h 2074414"/>
                  <a:gd name="connsiteX3" fmla="*/ 381958 w 1795487"/>
                  <a:gd name="connsiteY3" fmla="*/ 2072945 h 2074414"/>
                  <a:gd name="connsiteX4" fmla="*/ 0 w 1795487"/>
                  <a:gd name="connsiteY4" fmla="*/ 48208 h 2074414"/>
                  <a:gd name="connsiteX0" fmla="*/ 0 w 1795487"/>
                  <a:gd name="connsiteY0" fmla="*/ 48208 h 2074414"/>
                  <a:gd name="connsiteX1" fmla="*/ 1282563 w 1795487"/>
                  <a:gd name="connsiteY1" fmla="*/ 0 h 2074414"/>
                  <a:gd name="connsiteX2" fmla="*/ 1795487 w 1795487"/>
                  <a:gd name="connsiteY2" fmla="*/ 1987859 h 2074414"/>
                  <a:gd name="connsiteX3" fmla="*/ 381958 w 1795487"/>
                  <a:gd name="connsiteY3" fmla="*/ 2072945 h 2074414"/>
                  <a:gd name="connsiteX4" fmla="*/ 0 w 1795487"/>
                  <a:gd name="connsiteY4" fmla="*/ 48208 h 2074414"/>
                  <a:gd name="connsiteX0" fmla="*/ 0 w 1749696"/>
                  <a:gd name="connsiteY0" fmla="*/ 48208 h 2074414"/>
                  <a:gd name="connsiteX1" fmla="*/ 1282563 w 1749696"/>
                  <a:gd name="connsiteY1" fmla="*/ 0 h 2074414"/>
                  <a:gd name="connsiteX2" fmla="*/ 1749696 w 1749696"/>
                  <a:gd name="connsiteY2" fmla="*/ 1987859 h 2074414"/>
                  <a:gd name="connsiteX3" fmla="*/ 381958 w 1749696"/>
                  <a:gd name="connsiteY3" fmla="*/ 2072945 h 2074414"/>
                  <a:gd name="connsiteX4" fmla="*/ 0 w 1749696"/>
                  <a:gd name="connsiteY4" fmla="*/ 48208 h 2074414"/>
                  <a:gd name="connsiteX0" fmla="*/ 0 w 1749696"/>
                  <a:gd name="connsiteY0" fmla="*/ 48208 h 2074414"/>
                  <a:gd name="connsiteX1" fmla="*/ 1282563 w 1749696"/>
                  <a:gd name="connsiteY1" fmla="*/ 0 h 2074414"/>
                  <a:gd name="connsiteX2" fmla="*/ 1749696 w 1749696"/>
                  <a:gd name="connsiteY2" fmla="*/ 1987859 h 2074414"/>
                  <a:gd name="connsiteX3" fmla="*/ 381958 w 1749696"/>
                  <a:gd name="connsiteY3" fmla="*/ 2072945 h 2074414"/>
                  <a:gd name="connsiteX4" fmla="*/ 0 w 1749696"/>
                  <a:gd name="connsiteY4" fmla="*/ 48208 h 2074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9696" h="2074414">
                    <a:moveTo>
                      <a:pt x="0" y="48208"/>
                    </a:moveTo>
                    <a:lnTo>
                      <a:pt x="1282563" y="0"/>
                    </a:lnTo>
                    <a:cubicBezTo>
                      <a:pt x="1506959" y="995668"/>
                      <a:pt x="1543617" y="1134926"/>
                      <a:pt x="1749696" y="1987859"/>
                    </a:cubicBezTo>
                    <a:cubicBezTo>
                      <a:pt x="991794" y="2035674"/>
                      <a:pt x="1072451" y="2083494"/>
                      <a:pt x="381958" y="2072945"/>
                    </a:cubicBezTo>
                    <a:lnTo>
                      <a:pt x="0" y="48208"/>
                    </a:lnTo>
                    <a:close/>
                  </a:path>
                </a:pathLst>
              </a:cu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800" dirty="0"/>
                  <a:t>１～２</a:t>
                </a:r>
              </a:p>
            </p:txBody>
          </p:sp>
          <p:sp>
            <p:nvSpPr>
              <p:cNvPr id="77" name="正方形/長方形 41">
                <a:extLst>
                  <a:ext uri="{FF2B5EF4-FFF2-40B4-BE49-F238E27FC236}">
                    <a16:creationId xmlns:a16="http://schemas.microsoft.com/office/drawing/2014/main" id="{04A8FB59-C1D4-0797-6173-087E98E3F293}"/>
                  </a:ext>
                </a:extLst>
              </p:cNvPr>
              <p:cNvSpPr/>
              <p:nvPr/>
            </p:nvSpPr>
            <p:spPr>
              <a:xfrm>
                <a:off x="9010329" y="2582062"/>
                <a:ext cx="925551" cy="218379"/>
              </a:xfrm>
              <a:custGeom>
                <a:avLst/>
                <a:gdLst>
                  <a:gd name="connsiteX0" fmla="*/ 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0 w 3918552"/>
                  <a:gd name="connsiteY4" fmla="*/ 0 h 2365097"/>
                  <a:gd name="connsiteX0" fmla="*/ 79248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0 w 3126072"/>
                  <a:gd name="connsiteY0" fmla="*/ 0 h 2365097"/>
                  <a:gd name="connsiteX1" fmla="*/ 1805272 w 3126072"/>
                  <a:gd name="connsiteY1" fmla="*/ 10160 h 2365097"/>
                  <a:gd name="connsiteX2" fmla="*/ 3126072 w 3126072"/>
                  <a:gd name="connsiteY2" fmla="*/ 2365097 h 2365097"/>
                  <a:gd name="connsiteX3" fmla="*/ 282603 w 3126072"/>
                  <a:gd name="connsiteY3" fmla="*/ 2365097 h 2365097"/>
                  <a:gd name="connsiteX4" fmla="*/ 0 w 3126072"/>
                  <a:gd name="connsiteY4" fmla="*/ 0 h 2365097"/>
                  <a:gd name="connsiteX0" fmla="*/ 0 w 2700764"/>
                  <a:gd name="connsiteY0" fmla="*/ 0 h 2365097"/>
                  <a:gd name="connsiteX1" fmla="*/ 1805272 w 2700764"/>
                  <a:gd name="connsiteY1" fmla="*/ 10160 h 2365097"/>
                  <a:gd name="connsiteX2" fmla="*/ 2700764 w 2700764"/>
                  <a:gd name="connsiteY2" fmla="*/ 2365097 h 2365097"/>
                  <a:gd name="connsiteX3" fmla="*/ 282603 w 2700764"/>
                  <a:gd name="connsiteY3" fmla="*/ 2365097 h 2365097"/>
                  <a:gd name="connsiteX4" fmla="*/ 0 w 2700764"/>
                  <a:gd name="connsiteY4" fmla="*/ 0 h 2365097"/>
                  <a:gd name="connsiteX0" fmla="*/ 0 w 2523552"/>
                  <a:gd name="connsiteY0" fmla="*/ 0 h 2365097"/>
                  <a:gd name="connsiteX1" fmla="*/ 1805272 w 2523552"/>
                  <a:gd name="connsiteY1" fmla="*/ 10160 h 2365097"/>
                  <a:gd name="connsiteX2" fmla="*/ 2523552 w 2523552"/>
                  <a:gd name="connsiteY2" fmla="*/ 2322905 h 2365097"/>
                  <a:gd name="connsiteX3" fmla="*/ 282603 w 2523552"/>
                  <a:gd name="connsiteY3" fmla="*/ 2365097 h 2365097"/>
                  <a:gd name="connsiteX4" fmla="*/ 0 w 2523552"/>
                  <a:gd name="connsiteY4" fmla="*/ 0 h 2365097"/>
                  <a:gd name="connsiteX0" fmla="*/ 0 w 2523552"/>
                  <a:gd name="connsiteY0" fmla="*/ 0 h 4592889"/>
                  <a:gd name="connsiteX1" fmla="*/ 1805272 w 2523552"/>
                  <a:gd name="connsiteY1" fmla="*/ 10160 h 4592889"/>
                  <a:gd name="connsiteX2" fmla="*/ 2523552 w 2523552"/>
                  <a:gd name="connsiteY2" fmla="*/ 2322905 h 4592889"/>
                  <a:gd name="connsiteX3" fmla="*/ 516505 w 2523552"/>
                  <a:gd name="connsiteY3" fmla="*/ 4592889 h 4592889"/>
                  <a:gd name="connsiteX4" fmla="*/ 0 w 2523552"/>
                  <a:gd name="connsiteY4" fmla="*/ 0 h 4592889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516505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449435"/>
                  <a:gd name="connsiteX1" fmla="*/ 1805272 w 2582026"/>
                  <a:gd name="connsiteY1" fmla="*/ 10160 h 4449435"/>
                  <a:gd name="connsiteX2" fmla="*/ 2582026 w 2582026"/>
                  <a:gd name="connsiteY2" fmla="*/ 4449435 h 4449435"/>
                  <a:gd name="connsiteX3" fmla="*/ 613962 w 2582026"/>
                  <a:gd name="connsiteY3" fmla="*/ 4289095 h 4449435"/>
                  <a:gd name="connsiteX4" fmla="*/ 0 w 2582026"/>
                  <a:gd name="connsiteY4" fmla="*/ 0 h 4449435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555487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735243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592889"/>
                  <a:gd name="connsiteX1" fmla="*/ 1501933 w 2582026"/>
                  <a:gd name="connsiteY1" fmla="*/ 68524 h 4592889"/>
                  <a:gd name="connsiteX2" fmla="*/ 2582026 w 2582026"/>
                  <a:gd name="connsiteY2" fmla="*/ 4449435 h 4592889"/>
                  <a:gd name="connsiteX3" fmla="*/ 735243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106577 h 4699466"/>
                  <a:gd name="connsiteX1" fmla="*/ 1501933 w 2582026"/>
                  <a:gd name="connsiteY1" fmla="*/ 0 h 4699466"/>
                  <a:gd name="connsiteX2" fmla="*/ 2582026 w 2582026"/>
                  <a:gd name="connsiteY2" fmla="*/ 4556012 h 4699466"/>
                  <a:gd name="connsiteX3" fmla="*/ 735243 w 2582026"/>
                  <a:gd name="connsiteY3" fmla="*/ 4699466 h 4699466"/>
                  <a:gd name="connsiteX4" fmla="*/ 0 w 2582026"/>
                  <a:gd name="connsiteY4" fmla="*/ 106577 h 4699466"/>
                  <a:gd name="connsiteX0" fmla="*/ 0 w 2761783"/>
                  <a:gd name="connsiteY0" fmla="*/ 106577 h 4699466"/>
                  <a:gd name="connsiteX1" fmla="*/ 1501933 w 2761783"/>
                  <a:gd name="connsiteY1" fmla="*/ 0 h 4699466"/>
                  <a:gd name="connsiteX2" fmla="*/ 2761783 w 2761783"/>
                  <a:gd name="connsiteY2" fmla="*/ 4439278 h 4699466"/>
                  <a:gd name="connsiteX3" fmla="*/ 735243 w 2761783"/>
                  <a:gd name="connsiteY3" fmla="*/ 4699466 h 4699466"/>
                  <a:gd name="connsiteX4" fmla="*/ 0 w 2761783"/>
                  <a:gd name="connsiteY4" fmla="*/ 106577 h 4699466"/>
                  <a:gd name="connsiteX0" fmla="*/ 0 w 2750548"/>
                  <a:gd name="connsiteY0" fmla="*/ 106577 h 4699466"/>
                  <a:gd name="connsiteX1" fmla="*/ 1501933 w 2750548"/>
                  <a:gd name="connsiteY1" fmla="*/ 0 h 4699466"/>
                  <a:gd name="connsiteX2" fmla="*/ 2750548 w 2750548"/>
                  <a:gd name="connsiteY2" fmla="*/ 4614379 h 4699466"/>
                  <a:gd name="connsiteX3" fmla="*/ 735243 w 2750548"/>
                  <a:gd name="connsiteY3" fmla="*/ 4699466 h 4699466"/>
                  <a:gd name="connsiteX4" fmla="*/ 0 w 2750548"/>
                  <a:gd name="connsiteY4" fmla="*/ 106577 h 4699466"/>
                  <a:gd name="connsiteX0" fmla="*/ 0 w 2750548"/>
                  <a:gd name="connsiteY0" fmla="*/ 0 h 4592889"/>
                  <a:gd name="connsiteX1" fmla="*/ 1513168 w 2750548"/>
                  <a:gd name="connsiteY1" fmla="*/ 10157 h 4592889"/>
                  <a:gd name="connsiteX2" fmla="*/ 2750548 w 2750548"/>
                  <a:gd name="connsiteY2" fmla="*/ 4507802 h 4592889"/>
                  <a:gd name="connsiteX3" fmla="*/ 735243 w 2750548"/>
                  <a:gd name="connsiteY3" fmla="*/ 4592889 h 4592889"/>
                  <a:gd name="connsiteX4" fmla="*/ 0 w 2750548"/>
                  <a:gd name="connsiteY4" fmla="*/ 0 h 4592889"/>
                  <a:gd name="connsiteX0" fmla="*/ 0 w 2806722"/>
                  <a:gd name="connsiteY0" fmla="*/ 0 h 4592889"/>
                  <a:gd name="connsiteX1" fmla="*/ 1513168 w 2806722"/>
                  <a:gd name="connsiteY1" fmla="*/ 10157 h 4592889"/>
                  <a:gd name="connsiteX2" fmla="*/ 2806722 w 2806722"/>
                  <a:gd name="connsiteY2" fmla="*/ 4449435 h 4592889"/>
                  <a:gd name="connsiteX3" fmla="*/ 735243 w 2806722"/>
                  <a:gd name="connsiteY3" fmla="*/ 4592889 h 4592889"/>
                  <a:gd name="connsiteX4" fmla="*/ 0 w 2806722"/>
                  <a:gd name="connsiteY4" fmla="*/ 0 h 4592889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735243 w 2806722"/>
                  <a:gd name="connsiteY3" fmla="*/ 4592889 h 4624536"/>
                  <a:gd name="connsiteX4" fmla="*/ 0 w 2806722"/>
                  <a:gd name="connsiteY4" fmla="*/ 0 h 4624536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735243 w 2806722"/>
                  <a:gd name="connsiteY3" fmla="*/ 4592889 h 4624536"/>
                  <a:gd name="connsiteX4" fmla="*/ 0 w 2806722"/>
                  <a:gd name="connsiteY4" fmla="*/ 0 h 4624536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375730 w 2806722"/>
                  <a:gd name="connsiteY3" fmla="*/ 2433308 h 4624536"/>
                  <a:gd name="connsiteX4" fmla="*/ 0 w 2806722"/>
                  <a:gd name="connsiteY4" fmla="*/ 0 h 4624536"/>
                  <a:gd name="connsiteX0" fmla="*/ 0 w 2267452"/>
                  <a:gd name="connsiteY0" fmla="*/ 0 h 2640056"/>
                  <a:gd name="connsiteX1" fmla="*/ 1513168 w 2267452"/>
                  <a:gd name="connsiteY1" fmla="*/ 10157 h 2640056"/>
                  <a:gd name="connsiteX2" fmla="*/ 2267452 w 2267452"/>
                  <a:gd name="connsiteY2" fmla="*/ 2640056 h 2640056"/>
                  <a:gd name="connsiteX3" fmla="*/ 375730 w 2267452"/>
                  <a:gd name="connsiteY3" fmla="*/ 2433308 h 2640056"/>
                  <a:gd name="connsiteX4" fmla="*/ 0 w 2267452"/>
                  <a:gd name="connsiteY4" fmla="*/ 0 h 2640056"/>
                  <a:gd name="connsiteX0" fmla="*/ 0 w 2143869"/>
                  <a:gd name="connsiteY0" fmla="*/ 0 h 2433510"/>
                  <a:gd name="connsiteX1" fmla="*/ 1513168 w 2143869"/>
                  <a:gd name="connsiteY1" fmla="*/ 10157 h 2433510"/>
                  <a:gd name="connsiteX2" fmla="*/ 2143869 w 2143869"/>
                  <a:gd name="connsiteY2" fmla="*/ 2114753 h 2433510"/>
                  <a:gd name="connsiteX3" fmla="*/ 375730 w 2143869"/>
                  <a:gd name="connsiteY3" fmla="*/ 2433308 h 2433510"/>
                  <a:gd name="connsiteX4" fmla="*/ 0 w 2143869"/>
                  <a:gd name="connsiteY4" fmla="*/ 0 h 2433510"/>
                  <a:gd name="connsiteX0" fmla="*/ 0 w 2188808"/>
                  <a:gd name="connsiteY0" fmla="*/ 0 h 2464955"/>
                  <a:gd name="connsiteX1" fmla="*/ 1513168 w 2188808"/>
                  <a:gd name="connsiteY1" fmla="*/ 10157 h 2464955"/>
                  <a:gd name="connsiteX2" fmla="*/ 2188808 w 2188808"/>
                  <a:gd name="connsiteY2" fmla="*/ 2464955 h 2464955"/>
                  <a:gd name="connsiteX3" fmla="*/ 375730 w 2188808"/>
                  <a:gd name="connsiteY3" fmla="*/ 2433308 h 2464955"/>
                  <a:gd name="connsiteX4" fmla="*/ 0 w 2188808"/>
                  <a:gd name="connsiteY4" fmla="*/ 0 h 2464955"/>
                  <a:gd name="connsiteX0" fmla="*/ 0 w 2188808"/>
                  <a:gd name="connsiteY0" fmla="*/ 0 h 2464955"/>
                  <a:gd name="connsiteX1" fmla="*/ 1513168 w 2188808"/>
                  <a:gd name="connsiteY1" fmla="*/ 10157 h 2464955"/>
                  <a:gd name="connsiteX2" fmla="*/ 2188808 w 2188808"/>
                  <a:gd name="connsiteY2" fmla="*/ 2464955 h 2464955"/>
                  <a:gd name="connsiteX3" fmla="*/ 285852 w 2188808"/>
                  <a:gd name="connsiteY3" fmla="*/ 2024739 h 2464955"/>
                  <a:gd name="connsiteX4" fmla="*/ 0 w 2188808"/>
                  <a:gd name="connsiteY4" fmla="*/ 0 h 2464955"/>
                  <a:gd name="connsiteX0" fmla="*/ 0 w 1964112"/>
                  <a:gd name="connsiteY0" fmla="*/ 0 h 2025226"/>
                  <a:gd name="connsiteX1" fmla="*/ 1513168 w 1964112"/>
                  <a:gd name="connsiteY1" fmla="*/ 10157 h 2025226"/>
                  <a:gd name="connsiteX2" fmla="*/ 1964112 w 1964112"/>
                  <a:gd name="connsiteY2" fmla="*/ 1939652 h 2025226"/>
                  <a:gd name="connsiteX3" fmla="*/ 285852 w 1964112"/>
                  <a:gd name="connsiteY3" fmla="*/ 2024739 h 2025226"/>
                  <a:gd name="connsiteX4" fmla="*/ 0 w 1964112"/>
                  <a:gd name="connsiteY4" fmla="*/ 0 h 2025226"/>
                  <a:gd name="connsiteX0" fmla="*/ 0 w 1964112"/>
                  <a:gd name="connsiteY0" fmla="*/ 0 h 2026219"/>
                  <a:gd name="connsiteX1" fmla="*/ 1513168 w 1964112"/>
                  <a:gd name="connsiteY1" fmla="*/ 10157 h 2026219"/>
                  <a:gd name="connsiteX2" fmla="*/ 1964112 w 1964112"/>
                  <a:gd name="connsiteY2" fmla="*/ 1939652 h 2026219"/>
                  <a:gd name="connsiteX3" fmla="*/ 285852 w 1964112"/>
                  <a:gd name="connsiteY3" fmla="*/ 2024739 h 2026219"/>
                  <a:gd name="connsiteX4" fmla="*/ 0 w 1964112"/>
                  <a:gd name="connsiteY4" fmla="*/ 0 h 2026219"/>
                  <a:gd name="connsiteX0" fmla="*/ 0 w 2087695"/>
                  <a:gd name="connsiteY0" fmla="*/ 0 h 2025474"/>
                  <a:gd name="connsiteX1" fmla="*/ 1513168 w 2087695"/>
                  <a:gd name="connsiteY1" fmla="*/ 10157 h 2025474"/>
                  <a:gd name="connsiteX2" fmla="*/ 2087695 w 2087695"/>
                  <a:gd name="connsiteY2" fmla="*/ 1881285 h 2025474"/>
                  <a:gd name="connsiteX3" fmla="*/ 285852 w 2087695"/>
                  <a:gd name="connsiteY3" fmla="*/ 2024739 h 2025474"/>
                  <a:gd name="connsiteX4" fmla="*/ 0 w 2087695"/>
                  <a:gd name="connsiteY4" fmla="*/ 0 h 2025474"/>
                  <a:gd name="connsiteX0" fmla="*/ 0 w 2042756"/>
                  <a:gd name="connsiteY0" fmla="*/ 0 h 2026219"/>
                  <a:gd name="connsiteX1" fmla="*/ 1513168 w 2042756"/>
                  <a:gd name="connsiteY1" fmla="*/ 10157 h 2026219"/>
                  <a:gd name="connsiteX2" fmla="*/ 2042756 w 2042756"/>
                  <a:gd name="connsiteY2" fmla="*/ 1939651 h 2026219"/>
                  <a:gd name="connsiteX3" fmla="*/ 285852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0 h 2026219"/>
                  <a:gd name="connsiteX1" fmla="*/ 1513168 w 2042756"/>
                  <a:gd name="connsiteY1" fmla="*/ 10157 h 2026219"/>
                  <a:gd name="connsiteX2" fmla="*/ 2042756 w 2042756"/>
                  <a:gd name="connsiteY2" fmla="*/ 1939651 h 2026219"/>
                  <a:gd name="connsiteX3" fmla="*/ 409434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0 h 2026219"/>
                  <a:gd name="connsiteX1" fmla="*/ 1400820 w 2042756"/>
                  <a:gd name="connsiteY1" fmla="*/ 10157 h 2026219"/>
                  <a:gd name="connsiteX2" fmla="*/ 2042756 w 2042756"/>
                  <a:gd name="connsiteY2" fmla="*/ 1939651 h 2026219"/>
                  <a:gd name="connsiteX3" fmla="*/ 409434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48210 h 2074429"/>
                  <a:gd name="connsiteX1" fmla="*/ 1479463 w 2042756"/>
                  <a:gd name="connsiteY1" fmla="*/ 0 h 2074429"/>
                  <a:gd name="connsiteX2" fmla="*/ 2042756 w 2042756"/>
                  <a:gd name="connsiteY2" fmla="*/ 1987861 h 2074429"/>
                  <a:gd name="connsiteX3" fmla="*/ 409434 w 2042756"/>
                  <a:gd name="connsiteY3" fmla="*/ 2072949 h 2074429"/>
                  <a:gd name="connsiteX4" fmla="*/ 0 w 2042756"/>
                  <a:gd name="connsiteY4" fmla="*/ 48210 h 2074429"/>
                  <a:gd name="connsiteX0" fmla="*/ 0 w 2042756"/>
                  <a:gd name="connsiteY0" fmla="*/ 48210 h 2009314"/>
                  <a:gd name="connsiteX1" fmla="*/ 1479463 w 2042756"/>
                  <a:gd name="connsiteY1" fmla="*/ 0 h 2009314"/>
                  <a:gd name="connsiteX2" fmla="*/ 2042756 w 2042756"/>
                  <a:gd name="connsiteY2" fmla="*/ 1987861 h 2009314"/>
                  <a:gd name="connsiteX3" fmla="*/ 332031 w 2042756"/>
                  <a:gd name="connsiteY3" fmla="*/ 1979597 h 2009314"/>
                  <a:gd name="connsiteX4" fmla="*/ 0 w 2042756"/>
                  <a:gd name="connsiteY4" fmla="*/ 48210 h 2009314"/>
                  <a:gd name="connsiteX0" fmla="*/ 0 w 2042756"/>
                  <a:gd name="connsiteY0" fmla="*/ 4 h 1961108"/>
                  <a:gd name="connsiteX1" fmla="*/ 1493976 w 2042756"/>
                  <a:gd name="connsiteY1" fmla="*/ 101156 h 1961108"/>
                  <a:gd name="connsiteX2" fmla="*/ 2042756 w 2042756"/>
                  <a:gd name="connsiteY2" fmla="*/ 1939655 h 1961108"/>
                  <a:gd name="connsiteX3" fmla="*/ 332031 w 2042756"/>
                  <a:gd name="connsiteY3" fmla="*/ 1931391 h 1961108"/>
                  <a:gd name="connsiteX4" fmla="*/ 0 w 2042756"/>
                  <a:gd name="connsiteY4" fmla="*/ 4 h 1961108"/>
                  <a:gd name="connsiteX0" fmla="*/ 0 w 2042756"/>
                  <a:gd name="connsiteY0" fmla="*/ 4 h 1961108"/>
                  <a:gd name="connsiteX1" fmla="*/ 1498814 w 2042756"/>
                  <a:gd name="connsiteY1" fmla="*/ 45145 h 1961108"/>
                  <a:gd name="connsiteX2" fmla="*/ 2042756 w 2042756"/>
                  <a:gd name="connsiteY2" fmla="*/ 1939655 h 1961108"/>
                  <a:gd name="connsiteX3" fmla="*/ 332031 w 2042756"/>
                  <a:gd name="connsiteY3" fmla="*/ 1931391 h 1961108"/>
                  <a:gd name="connsiteX4" fmla="*/ 0 w 2042756"/>
                  <a:gd name="connsiteY4" fmla="*/ 4 h 1961108"/>
                  <a:gd name="connsiteX0" fmla="*/ 0 w 2042756"/>
                  <a:gd name="connsiteY0" fmla="*/ 10871 h 1971975"/>
                  <a:gd name="connsiteX1" fmla="*/ 1498814 w 2042756"/>
                  <a:gd name="connsiteY1" fmla="*/ 0 h 1971975"/>
                  <a:gd name="connsiteX2" fmla="*/ 2042756 w 2042756"/>
                  <a:gd name="connsiteY2" fmla="*/ 1950522 h 1971975"/>
                  <a:gd name="connsiteX3" fmla="*/ 332031 w 2042756"/>
                  <a:gd name="connsiteY3" fmla="*/ 1942258 h 1971975"/>
                  <a:gd name="connsiteX4" fmla="*/ 0 w 2042756"/>
                  <a:gd name="connsiteY4" fmla="*/ 10871 h 1971975"/>
                  <a:gd name="connsiteX0" fmla="*/ 0 w 2042756"/>
                  <a:gd name="connsiteY0" fmla="*/ 10871 h 1966524"/>
                  <a:gd name="connsiteX1" fmla="*/ 1498814 w 2042756"/>
                  <a:gd name="connsiteY1" fmla="*/ 0 h 1966524"/>
                  <a:gd name="connsiteX2" fmla="*/ 2042756 w 2042756"/>
                  <a:gd name="connsiteY2" fmla="*/ 1950522 h 1966524"/>
                  <a:gd name="connsiteX3" fmla="*/ 469902 w 2042756"/>
                  <a:gd name="connsiteY3" fmla="*/ 1914252 h 1966524"/>
                  <a:gd name="connsiteX4" fmla="*/ 0 w 2042756"/>
                  <a:gd name="connsiteY4" fmla="*/ 10871 h 1966524"/>
                  <a:gd name="connsiteX0" fmla="*/ 0 w 2093551"/>
                  <a:gd name="connsiteY0" fmla="*/ 10871 h 1926275"/>
                  <a:gd name="connsiteX1" fmla="*/ 1498814 w 2093551"/>
                  <a:gd name="connsiteY1" fmla="*/ 0 h 1926275"/>
                  <a:gd name="connsiteX2" fmla="*/ 2093551 w 2093551"/>
                  <a:gd name="connsiteY2" fmla="*/ 1894511 h 1926275"/>
                  <a:gd name="connsiteX3" fmla="*/ 469902 w 2093551"/>
                  <a:gd name="connsiteY3" fmla="*/ 1914252 h 1926275"/>
                  <a:gd name="connsiteX4" fmla="*/ 0 w 2093551"/>
                  <a:gd name="connsiteY4" fmla="*/ 10871 h 1926275"/>
                  <a:gd name="connsiteX0" fmla="*/ 0 w 2108064"/>
                  <a:gd name="connsiteY0" fmla="*/ 10871 h 1926275"/>
                  <a:gd name="connsiteX1" fmla="*/ 1498814 w 2108064"/>
                  <a:gd name="connsiteY1" fmla="*/ 0 h 1926275"/>
                  <a:gd name="connsiteX2" fmla="*/ 2108064 w 2108064"/>
                  <a:gd name="connsiteY2" fmla="*/ 1894511 h 1926275"/>
                  <a:gd name="connsiteX3" fmla="*/ 469902 w 2108064"/>
                  <a:gd name="connsiteY3" fmla="*/ 1914252 h 1926275"/>
                  <a:gd name="connsiteX4" fmla="*/ 0 w 2108064"/>
                  <a:gd name="connsiteY4" fmla="*/ 10871 h 1926275"/>
                  <a:gd name="connsiteX0" fmla="*/ 0 w 2108064"/>
                  <a:gd name="connsiteY0" fmla="*/ 10871 h 1926275"/>
                  <a:gd name="connsiteX1" fmla="*/ 1498814 w 2108064"/>
                  <a:gd name="connsiteY1" fmla="*/ 0 h 1926275"/>
                  <a:gd name="connsiteX2" fmla="*/ 2108064 w 2108064"/>
                  <a:gd name="connsiteY2" fmla="*/ 1894511 h 1926275"/>
                  <a:gd name="connsiteX3" fmla="*/ 469902 w 2108064"/>
                  <a:gd name="connsiteY3" fmla="*/ 1914252 h 1926275"/>
                  <a:gd name="connsiteX4" fmla="*/ 0 w 2108064"/>
                  <a:gd name="connsiteY4" fmla="*/ 10871 h 1926275"/>
                  <a:gd name="connsiteX0" fmla="*/ 0 w 2137089"/>
                  <a:gd name="connsiteY0" fmla="*/ 10871 h 1926275"/>
                  <a:gd name="connsiteX1" fmla="*/ 1498814 w 2137089"/>
                  <a:gd name="connsiteY1" fmla="*/ 0 h 1926275"/>
                  <a:gd name="connsiteX2" fmla="*/ 2137089 w 2137089"/>
                  <a:gd name="connsiteY2" fmla="*/ 1894511 h 1926275"/>
                  <a:gd name="connsiteX3" fmla="*/ 469902 w 2137089"/>
                  <a:gd name="connsiteY3" fmla="*/ 1914252 h 1926275"/>
                  <a:gd name="connsiteX4" fmla="*/ 0 w 2137089"/>
                  <a:gd name="connsiteY4" fmla="*/ 10871 h 1926275"/>
                  <a:gd name="connsiteX0" fmla="*/ 0 w 2115320"/>
                  <a:gd name="connsiteY0" fmla="*/ 10871 h 1926275"/>
                  <a:gd name="connsiteX1" fmla="*/ 1498814 w 2115320"/>
                  <a:gd name="connsiteY1" fmla="*/ 0 h 1926275"/>
                  <a:gd name="connsiteX2" fmla="*/ 2115320 w 2115320"/>
                  <a:gd name="connsiteY2" fmla="*/ 1894511 h 1926275"/>
                  <a:gd name="connsiteX3" fmla="*/ 469902 w 2115320"/>
                  <a:gd name="connsiteY3" fmla="*/ 1914252 h 1926275"/>
                  <a:gd name="connsiteX4" fmla="*/ 0 w 2115320"/>
                  <a:gd name="connsiteY4" fmla="*/ 10871 h 1926275"/>
                  <a:gd name="connsiteX0" fmla="*/ 0 w 2115320"/>
                  <a:gd name="connsiteY0" fmla="*/ 10871 h 1926275"/>
                  <a:gd name="connsiteX1" fmla="*/ 1498814 w 2115320"/>
                  <a:gd name="connsiteY1" fmla="*/ 0 h 1926275"/>
                  <a:gd name="connsiteX2" fmla="*/ 2115320 w 2115320"/>
                  <a:gd name="connsiteY2" fmla="*/ 1894511 h 1926275"/>
                  <a:gd name="connsiteX3" fmla="*/ 491671 w 2115320"/>
                  <a:gd name="connsiteY3" fmla="*/ 1914252 h 1926275"/>
                  <a:gd name="connsiteX4" fmla="*/ 0 w 2115320"/>
                  <a:gd name="connsiteY4" fmla="*/ 10871 h 1926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5320" h="1926275">
                    <a:moveTo>
                      <a:pt x="0" y="10871"/>
                    </a:moveTo>
                    <a:lnTo>
                      <a:pt x="1498814" y="0"/>
                    </a:lnTo>
                    <a:lnTo>
                      <a:pt x="2115320" y="1894511"/>
                    </a:lnTo>
                    <a:cubicBezTo>
                      <a:pt x="1357418" y="1942326"/>
                      <a:pt x="1182164" y="1924801"/>
                      <a:pt x="491671" y="1914252"/>
                    </a:cubicBezTo>
                    <a:lnTo>
                      <a:pt x="0" y="10871"/>
                    </a:lnTo>
                    <a:close/>
                  </a:path>
                </a:pathLst>
              </a:cu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1000" dirty="0"/>
                  <a:t>3〜4</a:t>
                </a:r>
                <a:endParaRPr kumimoji="1" lang="ja-JP" altLang="en-US" sz="1000" dirty="0"/>
              </a:p>
            </p:txBody>
          </p:sp>
          <p:sp>
            <p:nvSpPr>
              <p:cNvPr id="78" name="正方形/長方形 41">
                <a:extLst>
                  <a:ext uri="{FF2B5EF4-FFF2-40B4-BE49-F238E27FC236}">
                    <a16:creationId xmlns:a16="http://schemas.microsoft.com/office/drawing/2014/main" id="{AD540BE7-89F4-8F93-70BA-2B0B6CB4B453}"/>
                  </a:ext>
                </a:extLst>
              </p:cNvPr>
              <p:cNvSpPr/>
              <p:nvPr/>
            </p:nvSpPr>
            <p:spPr>
              <a:xfrm>
                <a:off x="9308059" y="2845570"/>
                <a:ext cx="1027151" cy="261660"/>
              </a:xfrm>
              <a:custGeom>
                <a:avLst/>
                <a:gdLst>
                  <a:gd name="connsiteX0" fmla="*/ 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0 w 3918552"/>
                  <a:gd name="connsiteY4" fmla="*/ 0 h 2365097"/>
                  <a:gd name="connsiteX0" fmla="*/ 79248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0 w 3126072"/>
                  <a:gd name="connsiteY0" fmla="*/ 0 h 2365097"/>
                  <a:gd name="connsiteX1" fmla="*/ 1805272 w 3126072"/>
                  <a:gd name="connsiteY1" fmla="*/ 10160 h 2365097"/>
                  <a:gd name="connsiteX2" fmla="*/ 3126072 w 3126072"/>
                  <a:gd name="connsiteY2" fmla="*/ 2365097 h 2365097"/>
                  <a:gd name="connsiteX3" fmla="*/ 282603 w 3126072"/>
                  <a:gd name="connsiteY3" fmla="*/ 2365097 h 2365097"/>
                  <a:gd name="connsiteX4" fmla="*/ 0 w 3126072"/>
                  <a:gd name="connsiteY4" fmla="*/ 0 h 2365097"/>
                  <a:gd name="connsiteX0" fmla="*/ 0 w 2700764"/>
                  <a:gd name="connsiteY0" fmla="*/ 0 h 2365097"/>
                  <a:gd name="connsiteX1" fmla="*/ 1805272 w 2700764"/>
                  <a:gd name="connsiteY1" fmla="*/ 10160 h 2365097"/>
                  <a:gd name="connsiteX2" fmla="*/ 2700764 w 2700764"/>
                  <a:gd name="connsiteY2" fmla="*/ 2365097 h 2365097"/>
                  <a:gd name="connsiteX3" fmla="*/ 282603 w 2700764"/>
                  <a:gd name="connsiteY3" fmla="*/ 2365097 h 2365097"/>
                  <a:gd name="connsiteX4" fmla="*/ 0 w 2700764"/>
                  <a:gd name="connsiteY4" fmla="*/ 0 h 2365097"/>
                  <a:gd name="connsiteX0" fmla="*/ 0 w 2523552"/>
                  <a:gd name="connsiteY0" fmla="*/ 0 h 2365097"/>
                  <a:gd name="connsiteX1" fmla="*/ 1805272 w 2523552"/>
                  <a:gd name="connsiteY1" fmla="*/ 10160 h 2365097"/>
                  <a:gd name="connsiteX2" fmla="*/ 2523552 w 2523552"/>
                  <a:gd name="connsiteY2" fmla="*/ 2322905 h 2365097"/>
                  <a:gd name="connsiteX3" fmla="*/ 282603 w 2523552"/>
                  <a:gd name="connsiteY3" fmla="*/ 2365097 h 2365097"/>
                  <a:gd name="connsiteX4" fmla="*/ 0 w 2523552"/>
                  <a:gd name="connsiteY4" fmla="*/ 0 h 2365097"/>
                  <a:gd name="connsiteX0" fmla="*/ 0 w 2523552"/>
                  <a:gd name="connsiteY0" fmla="*/ 0 h 4592889"/>
                  <a:gd name="connsiteX1" fmla="*/ 1805272 w 2523552"/>
                  <a:gd name="connsiteY1" fmla="*/ 10160 h 4592889"/>
                  <a:gd name="connsiteX2" fmla="*/ 2523552 w 2523552"/>
                  <a:gd name="connsiteY2" fmla="*/ 2322905 h 4592889"/>
                  <a:gd name="connsiteX3" fmla="*/ 516505 w 2523552"/>
                  <a:gd name="connsiteY3" fmla="*/ 4592889 h 4592889"/>
                  <a:gd name="connsiteX4" fmla="*/ 0 w 2523552"/>
                  <a:gd name="connsiteY4" fmla="*/ 0 h 4592889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516505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449435"/>
                  <a:gd name="connsiteX1" fmla="*/ 1805272 w 2582026"/>
                  <a:gd name="connsiteY1" fmla="*/ 10160 h 4449435"/>
                  <a:gd name="connsiteX2" fmla="*/ 2582026 w 2582026"/>
                  <a:gd name="connsiteY2" fmla="*/ 4449435 h 4449435"/>
                  <a:gd name="connsiteX3" fmla="*/ 613962 w 2582026"/>
                  <a:gd name="connsiteY3" fmla="*/ 4289095 h 4449435"/>
                  <a:gd name="connsiteX4" fmla="*/ 0 w 2582026"/>
                  <a:gd name="connsiteY4" fmla="*/ 0 h 4449435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555487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735243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592889"/>
                  <a:gd name="connsiteX1" fmla="*/ 1501933 w 2582026"/>
                  <a:gd name="connsiteY1" fmla="*/ 68524 h 4592889"/>
                  <a:gd name="connsiteX2" fmla="*/ 2582026 w 2582026"/>
                  <a:gd name="connsiteY2" fmla="*/ 4449435 h 4592889"/>
                  <a:gd name="connsiteX3" fmla="*/ 735243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106577 h 4699466"/>
                  <a:gd name="connsiteX1" fmla="*/ 1501933 w 2582026"/>
                  <a:gd name="connsiteY1" fmla="*/ 0 h 4699466"/>
                  <a:gd name="connsiteX2" fmla="*/ 2582026 w 2582026"/>
                  <a:gd name="connsiteY2" fmla="*/ 4556012 h 4699466"/>
                  <a:gd name="connsiteX3" fmla="*/ 735243 w 2582026"/>
                  <a:gd name="connsiteY3" fmla="*/ 4699466 h 4699466"/>
                  <a:gd name="connsiteX4" fmla="*/ 0 w 2582026"/>
                  <a:gd name="connsiteY4" fmla="*/ 106577 h 4699466"/>
                  <a:gd name="connsiteX0" fmla="*/ 0 w 2761783"/>
                  <a:gd name="connsiteY0" fmla="*/ 106577 h 4699466"/>
                  <a:gd name="connsiteX1" fmla="*/ 1501933 w 2761783"/>
                  <a:gd name="connsiteY1" fmla="*/ 0 h 4699466"/>
                  <a:gd name="connsiteX2" fmla="*/ 2761783 w 2761783"/>
                  <a:gd name="connsiteY2" fmla="*/ 4439278 h 4699466"/>
                  <a:gd name="connsiteX3" fmla="*/ 735243 w 2761783"/>
                  <a:gd name="connsiteY3" fmla="*/ 4699466 h 4699466"/>
                  <a:gd name="connsiteX4" fmla="*/ 0 w 2761783"/>
                  <a:gd name="connsiteY4" fmla="*/ 106577 h 4699466"/>
                  <a:gd name="connsiteX0" fmla="*/ 0 w 2750548"/>
                  <a:gd name="connsiteY0" fmla="*/ 106577 h 4699466"/>
                  <a:gd name="connsiteX1" fmla="*/ 1501933 w 2750548"/>
                  <a:gd name="connsiteY1" fmla="*/ 0 h 4699466"/>
                  <a:gd name="connsiteX2" fmla="*/ 2750548 w 2750548"/>
                  <a:gd name="connsiteY2" fmla="*/ 4614379 h 4699466"/>
                  <a:gd name="connsiteX3" fmla="*/ 735243 w 2750548"/>
                  <a:gd name="connsiteY3" fmla="*/ 4699466 h 4699466"/>
                  <a:gd name="connsiteX4" fmla="*/ 0 w 2750548"/>
                  <a:gd name="connsiteY4" fmla="*/ 106577 h 4699466"/>
                  <a:gd name="connsiteX0" fmla="*/ 0 w 2750548"/>
                  <a:gd name="connsiteY0" fmla="*/ 0 h 4592889"/>
                  <a:gd name="connsiteX1" fmla="*/ 1513168 w 2750548"/>
                  <a:gd name="connsiteY1" fmla="*/ 10157 h 4592889"/>
                  <a:gd name="connsiteX2" fmla="*/ 2750548 w 2750548"/>
                  <a:gd name="connsiteY2" fmla="*/ 4507802 h 4592889"/>
                  <a:gd name="connsiteX3" fmla="*/ 735243 w 2750548"/>
                  <a:gd name="connsiteY3" fmla="*/ 4592889 h 4592889"/>
                  <a:gd name="connsiteX4" fmla="*/ 0 w 2750548"/>
                  <a:gd name="connsiteY4" fmla="*/ 0 h 4592889"/>
                  <a:gd name="connsiteX0" fmla="*/ 0 w 2806722"/>
                  <a:gd name="connsiteY0" fmla="*/ 0 h 4592889"/>
                  <a:gd name="connsiteX1" fmla="*/ 1513168 w 2806722"/>
                  <a:gd name="connsiteY1" fmla="*/ 10157 h 4592889"/>
                  <a:gd name="connsiteX2" fmla="*/ 2806722 w 2806722"/>
                  <a:gd name="connsiteY2" fmla="*/ 4449435 h 4592889"/>
                  <a:gd name="connsiteX3" fmla="*/ 735243 w 2806722"/>
                  <a:gd name="connsiteY3" fmla="*/ 4592889 h 4592889"/>
                  <a:gd name="connsiteX4" fmla="*/ 0 w 2806722"/>
                  <a:gd name="connsiteY4" fmla="*/ 0 h 4592889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735243 w 2806722"/>
                  <a:gd name="connsiteY3" fmla="*/ 4592889 h 4624536"/>
                  <a:gd name="connsiteX4" fmla="*/ 0 w 2806722"/>
                  <a:gd name="connsiteY4" fmla="*/ 0 h 4624536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735243 w 2806722"/>
                  <a:gd name="connsiteY3" fmla="*/ 4592889 h 4624536"/>
                  <a:gd name="connsiteX4" fmla="*/ 0 w 2806722"/>
                  <a:gd name="connsiteY4" fmla="*/ 0 h 4624536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375730 w 2806722"/>
                  <a:gd name="connsiteY3" fmla="*/ 2433308 h 4624536"/>
                  <a:gd name="connsiteX4" fmla="*/ 0 w 2806722"/>
                  <a:gd name="connsiteY4" fmla="*/ 0 h 4624536"/>
                  <a:gd name="connsiteX0" fmla="*/ 0 w 2267452"/>
                  <a:gd name="connsiteY0" fmla="*/ 0 h 2640056"/>
                  <a:gd name="connsiteX1" fmla="*/ 1513168 w 2267452"/>
                  <a:gd name="connsiteY1" fmla="*/ 10157 h 2640056"/>
                  <a:gd name="connsiteX2" fmla="*/ 2267452 w 2267452"/>
                  <a:gd name="connsiteY2" fmla="*/ 2640056 h 2640056"/>
                  <a:gd name="connsiteX3" fmla="*/ 375730 w 2267452"/>
                  <a:gd name="connsiteY3" fmla="*/ 2433308 h 2640056"/>
                  <a:gd name="connsiteX4" fmla="*/ 0 w 2267452"/>
                  <a:gd name="connsiteY4" fmla="*/ 0 h 2640056"/>
                  <a:gd name="connsiteX0" fmla="*/ 0 w 2143869"/>
                  <a:gd name="connsiteY0" fmla="*/ 0 h 2433510"/>
                  <a:gd name="connsiteX1" fmla="*/ 1513168 w 2143869"/>
                  <a:gd name="connsiteY1" fmla="*/ 10157 h 2433510"/>
                  <a:gd name="connsiteX2" fmla="*/ 2143869 w 2143869"/>
                  <a:gd name="connsiteY2" fmla="*/ 2114753 h 2433510"/>
                  <a:gd name="connsiteX3" fmla="*/ 375730 w 2143869"/>
                  <a:gd name="connsiteY3" fmla="*/ 2433308 h 2433510"/>
                  <a:gd name="connsiteX4" fmla="*/ 0 w 2143869"/>
                  <a:gd name="connsiteY4" fmla="*/ 0 h 2433510"/>
                  <a:gd name="connsiteX0" fmla="*/ 0 w 2188808"/>
                  <a:gd name="connsiteY0" fmla="*/ 0 h 2464955"/>
                  <a:gd name="connsiteX1" fmla="*/ 1513168 w 2188808"/>
                  <a:gd name="connsiteY1" fmla="*/ 10157 h 2464955"/>
                  <a:gd name="connsiteX2" fmla="*/ 2188808 w 2188808"/>
                  <a:gd name="connsiteY2" fmla="*/ 2464955 h 2464955"/>
                  <a:gd name="connsiteX3" fmla="*/ 375730 w 2188808"/>
                  <a:gd name="connsiteY3" fmla="*/ 2433308 h 2464955"/>
                  <a:gd name="connsiteX4" fmla="*/ 0 w 2188808"/>
                  <a:gd name="connsiteY4" fmla="*/ 0 h 2464955"/>
                  <a:gd name="connsiteX0" fmla="*/ 0 w 2188808"/>
                  <a:gd name="connsiteY0" fmla="*/ 0 h 2464955"/>
                  <a:gd name="connsiteX1" fmla="*/ 1513168 w 2188808"/>
                  <a:gd name="connsiteY1" fmla="*/ 10157 h 2464955"/>
                  <a:gd name="connsiteX2" fmla="*/ 2188808 w 2188808"/>
                  <a:gd name="connsiteY2" fmla="*/ 2464955 h 2464955"/>
                  <a:gd name="connsiteX3" fmla="*/ 285852 w 2188808"/>
                  <a:gd name="connsiteY3" fmla="*/ 2024739 h 2464955"/>
                  <a:gd name="connsiteX4" fmla="*/ 0 w 2188808"/>
                  <a:gd name="connsiteY4" fmla="*/ 0 h 2464955"/>
                  <a:gd name="connsiteX0" fmla="*/ 0 w 1964112"/>
                  <a:gd name="connsiteY0" fmla="*/ 0 h 2025226"/>
                  <a:gd name="connsiteX1" fmla="*/ 1513168 w 1964112"/>
                  <a:gd name="connsiteY1" fmla="*/ 10157 h 2025226"/>
                  <a:gd name="connsiteX2" fmla="*/ 1964112 w 1964112"/>
                  <a:gd name="connsiteY2" fmla="*/ 1939652 h 2025226"/>
                  <a:gd name="connsiteX3" fmla="*/ 285852 w 1964112"/>
                  <a:gd name="connsiteY3" fmla="*/ 2024739 h 2025226"/>
                  <a:gd name="connsiteX4" fmla="*/ 0 w 1964112"/>
                  <a:gd name="connsiteY4" fmla="*/ 0 h 2025226"/>
                  <a:gd name="connsiteX0" fmla="*/ 0 w 1964112"/>
                  <a:gd name="connsiteY0" fmla="*/ 0 h 2026219"/>
                  <a:gd name="connsiteX1" fmla="*/ 1513168 w 1964112"/>
                  <a:gd name="connsiteY1" fmla="*/ 10157 h 2026219"/>
                  <a:gd name="connsiteX2" fmla="*/ 1964112 w 1964112"/>
                  <a:gd name="connsiteY2" fmla="*/ 1939652 h 2026219"/>
                  <a:gd name="connsiteX3" fmla="*/ 285852 w 1964112"/>
                  <a:gd name="connsiteY3" fmla="*/ 2024739 h 2026219"/>
                  <a:gd name="connsiteX4" fmla="*/ 0 w 1964112"/>
                  <a:gd name="connsiteY4" fmla="*/ 0 h 2026219"/>
                  <a:gd name="connsiteX0" fmla="*/ 0 w 2087695"/>
                  <a:gd name="connsiteY0" fmla="*/ 0 h 2025474"/>
                  <a:gd name="connsiteX1" fmla="*/ 1513168 w 2087695"/>
                  <a:gd name="connsiteY1" fmla="*/ 10157 h 2025474"/>
                  <a:gd name="connsiteX2" fmla="*/ 2087695 w 2087695"/>
                  <a:gd name="connsiteY2" fmla="*/ 1881285 h 2025474"/>
                  <a:gd name="connsiteX3" fmla="*/ 285852 w 2087695"/>
                  <a:gd name="connsiteY3" fmla="*/ 2024739 h 2025474"/>
                  <a:gd name="connsiteX4" fmla="*/ 0 w 2087695"/>
                  <a:gd name="connsiteY4" fmla="*/ 0 h 2025474"/>
                  <a:gd name="connsiteX0" fmla="*/ 0 w 2042756"/>
                  <a:gd name="connsiteY0" fmla="*/ 0 h 2026219"/>
                  <a:gd name="connsiteX1" fmla="*/ 1513168 w 2042756"/>
                  <a:gd name="connsiteY1" fmla="*/ 10157 h 2026219"/>
                  <a:gd name="connsiteX2" fmla="*/ 2042756 w 2042756"/>
                  <a:gd name="connsiteY2" fmla="*/ 1939651 h 2026219"/>
                  <a:gd name="connsiteX3" fmla="*/ 285852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0 h 2026219"/>
                  <a:gd name="connsiteX1" fmla="*/ 1513168 w 2042756"/>
                  <a:gd name="connsiteY1" fmla="*/ 10157 h 2026219"/>
                  <a:gd name="connsiteX2" fmla="*/ 2042756 w 2042756"/>
                  <a:gd name="connsiteY2" fmla="*/ 1939651 h 2026219"/>
                  <a:gd name="connsiteX3" fmla="*/ 409434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0 h 2026219"/>
                  <a:gd name="connsiteX1" fmla="*/ 1400820 w 2042756"/>
                  <a:gd name="connsiteY1" fmla="*/ 10157 h 2026219"/>
                  <a:gd name="connsiteX2" fmla="*/ 2042756 w 2042756"/>
                  <a:gd name="connsiteY2" fmla="*/ 1939651 h 2026219"/>
                  <a:gd name="connsiteX3" fmla="*/ 409434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48210 h 2074429"/>
                  <a:gd name="connsiteX1" fmla="*/ 1479463 w 2042756"/>
                  <a:gd name="connsiteY1" fmla="*/ 0 h 2074429"/>
                  <a:gd name="connsiteX2" fmla="*/ 2042756 w 2042756"/>
                  <a:gd name="connsiteY2" fmla="*/ 1987861 h 2074429"/>
                  <a:gd name="connsiteX3" fmla="*/ 409434 w 2042756"/>
                  <a:gd name="connsiteY3" fmla="*/ 2072949 h 2074429"/>
                  <a:gd name="connsiteX4" fmla="*/ 0 w 2042756"/>
                  <a:gd name="connsiteY4" fmla="*/ 48210 h 2074429"/>
                  <a:gd name="connsiteX0" fmla="*/ 0 w 2042756"/>
                  <a:gd name="connsiteY0" fmla="*/ 48210 h 2009314"/>
                  <a:gd name="connsiteX1" fmla="*/ 1479463 w 2042756"/>
                  <a:gd name="connsiteY1" fmla="*/ 0 h 2009314"/>
                  <a:gd name="connsiteX2" fmla="*/ 2042756 w 2042756"/>
                  <a:gd name="connsiteY2" fmla="*/ 1987861 h 2009314"/>
                  <a:gd name="connsiteX3" fmla="*/ 332031 w 2042756"/>
                  <a:gd name="connsiteY3" fmla="*/ 1979597 h 2009314"/>
                  <a:gd name="connsiteX4" fmla="*/ 0 w 2042756"/>
                  <a:gd name="connsiteY4" fmla="*/ 48210 h 2009314"/>
                  <a:gd name="connsiteX0" fmla="*/ 0 w 2042756"/>
                  <a:gd name="connsiteY0" fmla="*/ 4 h 1961108"/>
                  <a:gd name="connsiteX1" fmla="*/ 1493976 w 2042756"/>
                  <a:gd name="connsiteY1" fmla="*/ 101156 h 1961108"/>
                  <a:gd name="connsiteX2" fmla="*/ 2042756 w 2042756"/>
                  <a:gd name="connsiteY2" fmla="*/ 1939655 h 1961108"/>
                  <a:gd name="connsiteX3" fmla="*/ 332031 w 2042756"/>
                  <a:gd name="connsiteY3" fmla="*/ 1931391 h 1961108"/>
                  <a:gd name="connsiteX4" fmla="*/ 0 w 2042756"/>
                  <a:gd name="connsiteY4" fmla="*/ 4 h 1961108"/>
                  <a:gd name="connsiteX0" fmla="*/ 0 w 2042756"/>
                  <a:gd name="connsiteY0" fmla="*/ 4 h 1961108"/>
                  <a:gd name="connsiteX1" fmla="*/ 1498814 w 2042756"/>
                  <a:gd name="connsiteY1" fmla="*/ 45145 h 1961108"/>
                  <a:gd name="connsiteX2" fmla="*/ 2042756 w 2042756"/>
                  <a:gd name="connsiteY2" fmla="*/ 1939655 h 1961108"/>
                  <a:gd name="connsiteX3" fmla="*/ 332031 w 2042756"/>
                  <a:gd name="connsiteY3" fmla="*/ 1931391 h 1961108"/>
                  <a:gd name="connsiteX4" fmla="*/ 0 w 2042756"/>
                  <a:gd name="connsiteY4" fmla="*/ 4 h 1961108"/>
                  <a:gd name="connsiteX0" fmla="*/ 0 w 2042756"/>
                  <a:gd name="connsiteY0" fmla="*/ 10871 h 1971975"/>
                  <a:gd name="connsiteX1" fmla="*/ 1498814 w 2042756"/>
                  <a:gd name="connsiteY1" fmla="*/ 0 h 1971975"/>
                  <a:gd name="connsiteX2" fmla="*/ 2042756 w 2042756"/>
                  <a:gd name="connsiteY2" fmla="*/ 1950522 h 1971975"/>
                  <a:gd name="connsiteX3" fmla="*/ 332031 w 2042756"/>
                  <a:gd name="connsiteY3" fmla="*/ 1942258 h 1971975"/>
                  <a:gd name="connsiteX4" fmla="*/ 0 w 2042756"/>
                  <a:gd name="connsiteY4" fmla="*/ 10871 h 1971975"/>
                  <a:gd name="connsiteX0" fmla="*/ 0 w 2042756"/>
                  <a:gd name="connsiteY0" fmla="*/ 10871 h 1966524"/>
                  <a:gd name="connsiteX1" fmla="*/ 1498814 w 2042756"/>
                  <a:gd name="connsiteY1" fmla="*/ 0 h 1966524"/>
                  <a:gd name="connsiteX2" fmla="*/ 2042756 w 2042756"/>
                  <a:gd name="connsiteY2" fmla="*/ 1950522 h 1966524"/>
                  <a:gd name="connsiteX3" fmla="*/ 469902 w 2042756"/>
                  <a:gd name="connsiteY3" fmla="*/ 1914252 h 1966524"/>
                  <a:gd name="connsiteX4" fmla="*/ 0 w 2042756"/>
                  <a:gd name="connsiteY4" fmla="*/ 10871 h 1966524"/>
                  <a:gd name="connsiteX0" fmla="*/ 0 w 2093551"/>
                  <a:gd name="connsiteY0" fmla="*/ 10871 h 1926275"/>
                  <a:gd name="connsiteX1" fmla="*/ 1498814 w 2093551"/>
                  <a:gd name="connsiteY1" fmla="*/ 0 h 1926275"/>
                  <a:gd name="connsiteX2" fmla="*/ 2093551 w 2093551"/>
                  <a:gd name="connsiteY2" fmla="*/ 1894511 h 1926275"/>
                  <a:gd name="connsiteX3" fmla="*/ 469902 w 2093551"/>
                  <a:gd name="connsiteY3" fmla="*/ 1914252 h 1926275"/>
                  <a:gd name="connsiteX4" fmla="*/ 0 w 2093551"/>
                  <a:gd name="connsiteY4" fmla="*/ 10871 h 1926275"/>
                  <a:gd name="connsiteX0" fmla="*/ 0 w 2108064"/>
                  <a:gd name="connsiteY0" fmla="*/ 10871 h 1926275"/>
                  <a:gd name="connsiteX1" fmla="*/ 1498814 w 2108064"/>
                  <a:gd name="connsiteY1" fmla="*/ 0 h 1926275"/>
                  <a:gd name="connsiteX2" fmla="*/ 2108064 w 2108064"/>
                  <a:gd name="connsiteY2" fmla="*/ 1894511 h 1926275"/>
                  <a:gd name="connsiteX3" fmla="*/ 469902 w 2108064"/>
                  <a:gd name="connsiteY3" fmla="*/ 1914252 h 1926275"/>
                  <a:gd name="connsiteX4" fmla="*/ 0 w 2108064"/>
                  <a:gd name="connsiteY4" fmla="*/ 10871 h 1926275"/>
                  <a:gd name="connsiteX0" fmla="*/ 0 w 2108064"/>
                  <a:gd name="connsiteY0" fmla="*/ 10871 h 1926275"/>
                  <a:gd name="connsiteX1" fmla="*/ 1498814 w 2108064"/>
                  <a:gd name="connsiteY1" fmla="*/ 0 h 1926275"/>
                  <a:gd name="connsiteX2" fmla="*/ 2108064 w 2108064"/>
                  <a:gd name="connsiteY2" fmla="*/ 1894511 h 1926275"/>
                  <a:gd name="connsiteX3" fmla="*/ 469902 w 2108064"/>
                  <a:gd name="connsiteY3" fmla="*/ 1914252 h 1926275"/>
                  <a:gd name="connsiteX4" fmla="*/ 0 w 2108064"/>
                  <a:gd name="connsiteY4" fmla="*/ 10871 h 1926275"/>
                  <a:gd name="connsiteX0" fmla="*/ 0 w 2137089"/>
                  <a:gd name="connsiteY0" fmla="*/ 10871 h 1926275"/>
                  <a:gd name="connsiteX1" fmla="*/ 1498814 w 2137089"/>
                  <a:gd name="connsiteY1" fmla="*/ 0 h 1926275"/>
                  <a:gd name="connsiteX2" fmla="*/ 2137089 w 2137089"/>
                  <a:gd name="connsiteY2" fmla="*/ 1894511 h 1926275"/>
                  <a:gd name="connsiteX3" fmla="*/ 469902 w 2137089"/>
                  <a:gd name="connsiteY3" fmla="*/ 1914252 h 1926275"/>
                  <a:gd name="connsiteX4" fmla="*/ 0 w 2137089"/>
                  <a:gd name="connsiteY4" fmla="*/ 10871 h 1926275"/>
                  <a:gd name="connsiteX0" fmla="*/ 0 w 2115320"/>
                  <a:gd name="connsiteY0" fmla="*/ 10871 h 1926275"/>
                  <a:gd name="connsiteX1" fmla="*/ 1498814 w 2115320"/>
                  <a:gd name="connsiteY1" fmla="*/ 0 h 1926275"/>
                  <a:gd name="connsiteX2" fmla="*/ 2115320 w 2115320"/>
                  <a:gd name="connsiteY2" fmla="*/ 1894511 h 1926275"/>
                  <a:gd name="connsiteX3" fmla="*/ 469902 w 2115320"/>
                  <a:gd name="connsiteY3" fmla="*/ 1914252 h 1926275"/>
                  <a:gd name="connsiteX4" fmla="*/ 0 w 2115320"/>
                  <a:gd name="connsiteY4" fmla="*/ 10871 h 1926275"/>
                  <a:gd name="connsiteX0" fmla="*/ 0 w 2115320"/>
                  <a:gd name="connsiteY0" fmla="*/ 10871 h 1926275"/>
                  <a:gd name="connsiteX1" fmla="*/ 1498814 w 2115320"/>
                  <a:gd name="connsiteY1" fmla="*/ 0 h 1926275"/>
                  <a:gd name="connsiteX2" fmla="*/ 2115320 w 2115320"/>
                  <a:gd name="connsiteY2" fmla="*/ 1894511 h 1926275"/>
                  <a:gd name="connsiteX3" fmla="*/ 491671 w 2115320"/>
                  <a:gd name="connsiteY3" fmla="*/ 1914252 h 1926275"/>
                  <a:gd name="connsiteX4" fmla="*/ 0 w 2115320"/>
                  <a:gd name="connsiteY4" fmla="*/ 10871 h 1926275"/>
                  <a:gd name="connsiteX0" fmla="*/ 0 w 2260447"/>
                  <a:gd name="connsiteY0" fmla="*/ 38873 h 1926275"/>
                  <a:gd name="connsiteX1" fmla="*/ 1643941 w 2260447"/>
                  <a:gd name="connsiteY1" fmla="*/ 0 h 1926275"/>
                  <a:gd name="connsiteX2" fmla="*/ 2260447 w 2260447"/>
                  <a:gd name="connsiteY2" fmla="*/ 1894511 h 1926275"/>
                  <a:gd name="connsiteX3" fmla="*/ 636798 w 2260447"/>
                  <a:gd name="connsiteY3" fmla="*/ 1914252 h 1926275"/>
                  <a:gd name="connsiteX4" fmla="*/ 0 w 2260447"/>
                  <a:gd name="connsiteY4" fmla="*/ 38873 h 1926275"/>
                  <a:gd name="connsiteX0" fmla="*/ 0 w 2260447"/>
                  <a:gd name="connsiteY0" fmla="*/ 38873 h 1945998"/>
                  <a:gd name="connsiteX1" fmla="*/ 1643941 w 2260447"/>
                  <a:gd name="connsiteY1" fmla="*/ 0 h 1945998"/>
                  <a:gd name="connsiteX2" fmla="*/ 2260447 w 2260447"/>
                  <a:gd name="connsiteY2" fmla="*/ 1894511 h 1945998"/>
                  <a:gd name="connsiteX3" fmla="*/ 491671 w 2260447"/>
                  <a:gd name="connsiteY3" fmla="*/ 1942258 h 1945998"/>
                  <a:gd name="connsiteX4" fmla="*/ 0 w 2260447"/>
                  <a:gd name="connsiteY4" fmla="*/ 38873 h 1945998"/>
                  <a:gd name="connsiteX0" fmla="*/ 0 w 2260447"/>
                  <a:gd name="connsiteY0" fmla="*/ 38873 h 1915963"/>
                  <a:gd name="connsiteX1" fmla="*/ 1643941 w 2260447"/>
                  <a:gd name="connsiteY1" fmla="*/ 0 h 1915963"/>
                  <a:gd name="connsiteX2" fmla="*/ 2260447 w 2260447"/>
                  <a:gd name="connsiteY2" fmla="*/ 1894511 h 1915963"/>
                  <a:gd name="connsiteX3" fmla="*/ 535209 w 2260447"/>
                  <a:gd name="connsiteY3" fmla="*/ 1886246 h 1915963"/>
                  <a:gd name="connsiteX4" fmla="*/ 0 w 2260447"/>
                  <a:gd name="connsiteY4" fmla="*/ 38873 h 1915963"/>
                  <a:gd name="connsiteX0" fmla="*/ 0 w 2274960"/>
                  <a:gd name="connsiteY0" fmla="*/ 38873 h 1915963"/>
                  <a:gd name="connsiteX1" fmla="*/ 1643941 w 2274960"/>
                  <a:gd name="connsiteY1" fmla="*/ 0 h 1915963"/>
                  <a:gd name="connsiteX2" fmla="*/ 2274960 w 2274960"/>
                  <a:gd name="connsiteY2" fmla="*/ 1894511 h 1915963"/>
                  <a:gd name="connsiteX3" fmla="*/ 535209 w 2274960"/>
                  <a:gd name="connsiteY3" fmla="*/ 1886246 h 1915963"/>
                  <a:gd name="connsiteX4" fmla="*/ 0 w 2274960"/>
                  <a:gd name="connsiteY4" fmla="*/ 38873 h 1915963"/>
                  <a:gd name="connsiteX0" fmla="*/ 0 w 2274960"/>
                  <a:gd name="connsiteY0" fmla="*/ 38873 h 1915963"/>
                  <a:gd name="connsiteX1" fmla="*/ 1643941 w 2274960"/>
                  <a:gd name="connsiteY1" fmla="*/ 0 h 1915963"/>
                  <a:gd name="connsiteX2" fmla="*/ 2274960 w 2274960"/>
                  <a:gd name="connsiteY2" fmla="*/ 1894511 h 1915963"/>
                  <a:gd name="connsiteX3" fmla="*/ 535209 w 2274960"/>
                  <a:gd name="connsiteY3" fmla="*/ 1886246 h 1915963"/>
                  <a:gd name="connsiteX4" fmla="*/ 0 w 2274960"/>
                  <a:gd name="connsiteY4" fmla="*/ 38873 h 1915963"/>
                  <a:gd name="connsiteX0" fmla="*/ 0 w 2325755"/>
                  <a:gd name="connsiteY0" fmla="*/ 0 h 2129144"/>
                  <a:gd name="connsiteX1" fmla="*/ 1694736 w 2325755"/>
                  <a:gd name="connsiteY1" fmla="*/ 213181 h 2129144"/>
                  <a:gd name="connsiteX2" fmla="*/ 2325755 w 2325755"/>
                  <a:gd name="connsiteY2" fmla="*/ 2107692 h 2129144"/>
                  <a:gd name="connsiteX3" fmla="*/ 586004 w 2325755"/>
                  <a:gd name="connsiteY3" fmla="*/ 2099427 h 2129144"/>
                  <a:gd name="connsiteX4" fmla="*/ 0 w 2325755"/>
                  <a:gd name="connsiteY4" fmla="*/ 0 h 2129144"/>
                  <a:gd name="connsiteX0" fmla="*/ 0 w 2325755"/>
                  <a:gd name="connsiteY0" fmla="*/ 178903 h 2308047"/>
                  <a:gd name="connsiteX1" fmla="*/ 1578634 w 2325755"/>
                  <a:gd name="connsiteY1" fmla="*/ 0 h 2308047"/>
                  <a:gd name="connsiteX2" fmla="*/ 2325755 w 2325755"/>
                  <a:gd name="connsiteY2" fmla="*/ 2286595 h 2308047"/>
                  <a:gd name="connsiteX3" fmla="*/ 586004 w 2325755"/>
                  <a:gd name="connsiteY3" fmla="*/ 2278330 h 2308047"/>
                  <a:gd name="connsiteX4" fmla="*/ 0 w 2325755"/>
                  <a:gd name="connsiteY4" fmla="*/ 178903 h 2308047"/>
                  <a:gd name="connsiteX0" fmla="*/ 0 w 2347524"/>
                  <a:gd name="connsiteY0" fmla="*/ 66879 h 2308047"/>
                  <a:gd name="connsiteX1" fmla="*/ 1600403 w 2347524"/>
                  <a:gd name="connsiteY1" fmla="*/ 0 h 2308047"/>
                  <a:gd name="connsiteX2" fmla="*/ 2347524 w 2347524"/>
                  <a:gd name="connsiteY2" fmla="*/ 2286595 h 2308047"/>
                  <a:gd name="connsiteX3" fmla="*/ 607773 w 2347524"/>
                  <a:gd name="connsiteY3" fmla="*/ 2278330 h 2308047"/>
                  <a:gd name="connsiteX4" fmla="*/ 0 w 2347524"/>
                  <a:gd name="connsiteY4" fmla="*/ 66879 h 2308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47524" h="2308047">
                    <a:moveTo>
                      <a:pt x="0" y="66879"/>
                    </a:moveTo>
                    <a:lnTo>
                      <a:pt x="1600403" y="0"/>
                    </a:lnTo>
                    <a:lnTo>
                      <a:pt x="2347524" y="2286595"/>
                    </a:lnTo>
                    <a:cubicBezTo>
                      <a:pt x="1589622" y="2334410"/>
                      <a:pt x="1298266" y="2288879"/>
                      <a:pt x="607773" y="2278330"/>
                    </a:cubicBezTo>
                    <a:lnTo>
                      <a:pt x="0" y="66879"/>
                    </a:lnTo>
                    <a:close/>
                  </a:path>
                </a:pathLst>
              </a:cu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1000" dirty="0"/>
                  <a:t>3〜4</a:t>
                </a:r>
                <a:endParaRPr kumimoji="1" lang="ja-JP" altLang="en-US" sz="1000" dirty="0"/>
              </a:p>
            </p:txBody>
          </p:sp>
        </p:grpSp>
        <p:grpSp>
          <p:nvGrpSpPr>
            <p:cNvPr id="46" name="グループ化 45">
              <a:extLst>
                <a:ext uri="{FF2B5EF4-FFF2-40B4-BE49-F238E27FC236}">
                  <a16:creationId xmlns:a16="http://schemas.microsoft.com/office/drawing/2014/main" id="{676B6EDA-A9A2-2438-8390-2513B48A6514}"/>
                </a:ext>
              </a:extLst>
            </p:cNvPr>
            <p:cNvGrpSpPr/>
            <p:nvPr/>
          </p:nvGrpSpPr>
          <p:grpSpPr>
            <a:xfrm>
              <a:off x="7136407" y="1532931"/>
              <a:ext cx="3360567" cy="867746"/>
              <a:chOff x="7136407" y="1532931"/>
              <a:chExt cx="3360567" cy="867746"/>
            </a:xfrm>
          </p:grpSpPr>
          <p:sp>
            <p:nvSpPr>
              <p:cNvPr id="64" name="正方形/長方形 41">
                <a:extLst>
                  <a:ext uri="{FF2B5EF4-FFF2-40B4-BE49-F238E27FC236}">
                    <a16:creationId xmlns:a16="http://schemas.microsoft.com/office/drawing/2014/main" id="{3EA34F3B-FEF5-7BB4-630E-BBADD2941D08}"/>
                  </a:ext>
                </a:extLst>
              </p:cNvPr>
              <p:cNvSpPr/>
              <p:nvPr/>
            </p:nvSpPr>
            <p:spPr>
              <a:xfrm>
                <a:off x="7136407" y="1750040"/>
                <a:ext cx="3360567" cy="650637"/>
              </a:xfrm>
              <a:custGeom>
                <a:avLst/>
                <a:gdLst>
                  <a:gd name="connsiteX0" fmla="*/ 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0 w 3918552"/>
                  <a:gd name="connsiteY4" fmla="*/ 0 h 2365097"/>
                  <a:gd name="connsiteX0" fmla="*/ 79248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0 w 3126072"/>
                  <a:gd name="connsiteY0" fmla="*/ 0 h 2365097"/>
                  <a:gd name="connsiteX1" fmla="*/ 1805272 w 3126072"/>
                  <a:gd name="connsiteY1" fmla="*/ 10160 h 2365097"/>
                  <a:gd name="connsiteX2" fmla="*/ 3126072 w 3126072"/>
                  <a:gd name="connsiteY2" fmla="*/ 2365097 h 2365097"/>
                  <a:gd name="connsiteX3" fmla="*/ 282603 w 3126072"/>
                  <a:gd name="connsiteY3" fmla="*/ 2365097 h 2365097"/>
                  <a:gd name="connsiteX4" fmla="*/ 0 w 3126072"/>
                  <a:gd name="connsiteY4" fmla="*/ 0 h 2365097"/>
                  <a:gd name="connsiteX0" fmla="*/ 0 w 2700764"/>
                  <a:gd name="connsiteY0" fmla="*/ 0 h 2365097"/>
                  <a:gd name="connsiteX1" fmla="*/ 1805272 w 2700764"/>
                  <a:gd name="connsiteY1" fmla="*/ 10160 h 2365097"/>
                  <a:gd name="connsiteX2" fmla="*/ 2700764 w 2700764"/>
                  <a:gd name="connsiteY2" fmla="*/ 2365097 h 2365097"/>
                  <a:gd name="connsiteX3" fmla="*/ 282603 w 2700764"/>
                  <a:gd name="connsiteY3" fmla="*/ 2365097 h 2365097"/>
                  <a:gd name="connsiteX4" fmla="*/ 0 w 2700764"/>
                  <a:gd name="connsiteY4" fmla="*/ 0 h 2365097"/>
                  <a:gd name="connsiteX0" fmla="*/ 0 w 2523552"/>
                  <a:gd name="connsiteY0" fmla="*/ 0 h 2365097"/>
                  <a:gd name="connsiteX1" fmla="*/ 1805272 w 2523552"/>
                  <a:gd name="connsiteY1" fmla="*/ 10160 h 2365097"/>
                  <a:gd name="connsiteX2" fmla="*/ 2523552 w 2523552"/>
                  <a:gd name="connsiteY2" fmla="*/ 2322905 h 2365097"/>
                  <a:gd name="connsiteX3" fmla="*/ 282603 w 2523552"/>
                  <a:gd name="connsiteY3" fmla="*/ 2365097 h 2365097"/>
                  <a:gd name="connsiteX4" fmla="*/ 0 w 2523552"/>
                  <a:gd name="connsiteY4" fmla="*/ 0 h 2365097"/>
                  <a:gd name="connsiteX0" fmla="*/ 0 w 2336362"/>
                  <a:gd name="connsiteY0" fmla="*/ 0 h 2365097"/>
                  <a:gd name="connsiteX1" fmla="*/ 1805272 w 2336362"/>
                  <a:gd name="connsiteY1" fmla="*/ 10160 h 2365097"/>
                  <a:gd name="connsiteX2" fmla="*/ 2336362 w 2336362"/>
                  <a:gd name="connsiteY2" fmla="*/ 2322905 h 2365097"/>
                  <a:gd name="connsiteX3" fmla="*/ 282603 w 2336362"/>
                  <a:gd name="connsiteY3" fmla="*/ 2365097 h 2365097"/>
                  <a:gd name="connsiteX4" fmla="*/ 0 w 2336362"/>
                  <a:gd name="connsiteY4" fmla="*/ 0 h 2365097"/>
                  <a:gd name="connsiteX0" fmla="*/ 0 w 2396746"/>
                  <a:gd name="connsiteY0" fmla="*/ 0 h 2365097"/>
                  <a:gd name="connsiteX1" fmla="*/ 1805272 w 2396746"/>
                  <a:gd name="connsiteY1" fmla="*/ 10160 h 2365097"/>
                  <a:gd name="connsiteX2" fmla="*/ 2396746 w 2396746"/>
                  <a:gd name="connsiteY2" fmla="*/ 2322905 h 2365097"/>
                  <a:gd name="connsiteX3" fmla="*/ 282603 w 2396746"/>
                  <a:gd name="connsiteY3" fmla="*/ 2365097 h 2365097"/>
                  <a:gd name="connsiteX4" fmla="*/ 0 w 2396746"/>
                  <a:gd name="connsiteY4" fmla="*/ 0 h 2365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6746" h="2365097">
                    <a:moveTo>
                      <a:pt x="0" y="0"/>
                    </a:moveTo>
                    <a:lnTo>
                      <a:pt x="1805272" y="10160"/>
                    </a:lnTo>
                    <a:lnTo>
                      <a:pt x="2396746" y="2322905"/>
                    </a:lnTo>
                    <a:lnTo>
                      <a:pt x="282603" y="236509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pic>
            <p:nvPicPr>
              <p:cNvPr id="65" name="グラフィックス 64" descr="エレベーター 単色塗りつぶし">
                <a:extLst>
                  <a:ext uri="{FF2B5EF4-FFF2-40B4-BE49-F238E27FC236}">
                    <a16:creationId xmlns:a16="http://schemas.microsoft.com/office/drawing/2014/main" id="{8D3E0704-146A-AE59-6ADB-479720E2AE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409530" y="1532931"/>
                <a:ext cx="368406" cy="368406"/>
              </a:xfrm>
              <a:prstGeom prst="rect">
                <a:avLst/>
              </a:prstGeom>
            </p:spPr>
          </p:pic>
          <p:sp>
            <p:nvSpPr>
              <p:cNvPr id="66" name="正方形/長方形 41">
                <a:extLst>
                  <a:ext uri="{FF2B5EF4-FFF2-40B4-BE49-F238E27FC236}">
                    <a16:creationId xmlns:a16="http://schemas.microsoft.com/office/drawing/2014/main" id="{F23D9BEF-0095-41E4-746E-396C2405355E}"/>
                  </a:ext>
                </a:extLst>
              </p:cNvPr>
              <p:cNvSpPr/>
              <p:nvPr/>
            </p:nvSpPr>
            <p:spPr>
              <a:xfrm>
                <a:off x="7222353" y="1789689"/>
                <a:ext cx="1516534" cy="560005"/>
              </a:xfrm>
              <a:custGeom>
                <a:avLst/>
                <a:gdLst>
                  <a:gd name="connsiteX0" fmla="*/ 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0 w 3918552"/>
                  <a:gd name="connsiteY4" fmla="*/ 0 h 2365097"/>
                  <a:gd name="connsiteX0" fmla="*/ 79248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0 w 3126072"/>
                  <a:gd name="connsiteY0" fmla="*/ 0 h 2365097"/>
                  <a:gd name="connsiteX1" fmla="*/ 1805272 w 3126072"/>
                  <a:gd name="connsiteY1" fmla="*/ 10160 h 2365097"/>
                  <a:gd name="connsiteX2" fmla="*/ 3126072 w 3126072"/>
                  <a:gd name="connsiteY2" fmla="*/ 2365097 h 2365097"/>
                  <a:gd name="connsiteX3" fmla="*/ 282603 w 3126072"/>
                  <a:gd name="connsiteY3" fmla="*/ 2365097 h 2365097"/>
                  <a:gd name="connsiteX4" fmla="*/ 0 w 3126072"/>
                  <a:gd name="connsiteY4" fmla="*/ 0 h 2365097"/>
                  <a:gd name="connsiteX0" fmla="*/ 0 w 2700764"/>
                  <a:gd name="connsiteY0" fmla="*/ 0 h 2365097"/>
                  <a:gd name="connsiteX1" fmla="*/ 1805272 w 2700764"/>
                  <a:gd name="connsiteY1" fmla="*/ 10160 h 2365097"/>
                  <a:gd name="connsiteX2" fmla="*/ 2700764 w 2700764"/>
                  <a:gd name="connsiteY2" fmla="*/ 2365097 h 2365097"/>
                  <a:gd name="connsiteX3" fmla="*/ 282603 w 2700764"/>
                  <a:gd name="connsiteY3" fmla="*/ 2365097 h 2365097"/>
                  <a:gd name="connsiteX4" fmla="*/ 0 w 2700764"/>
                  <a:gd name="connsiteY4" fmla="*/ 0 h 2365097"/>
                  <a:gd name="connsiteX0" fmla="*/ 0 w 2523552"/>
                  <a:gd name="connsiteY0" fmla="*/ 0 h 2365097"/>
                  <a:gd name="connsiteX1" fmla="*/ 1805272 w 2523552"/>
                  <a:gd name="connsiteY1" fmla="*/ 10160 h 2365097"/>
                  <a:gd name="connsiteX2" fmla="*/ 2523552 w 2523552"/>
                  <a:gd name="connsiteY2" fmla="*/ 2322905 h 2365097"/>
                  <a:gd name="connsiteX3" fmla="*/ 282603 w 2523552"/>
                  <a:gd name="connsiteY3" fmla="*/ 2365097 h 2365097"/>
                  <a:gd name="connsiteX4" fmla="*/ 0 w 2523552"/>
                  <a:gd name="connsiteY4" fmla="*/ 0 h 2365097"/>
                  <a:gd name="connsiteX0" fmla="*/ 0 w 2523552"/>
                  <a:gd name="connsiteY0" fmla="*/ 0 h 4592889"/>
                  <a:gd name="connsiteX1" fmla="*/ 1805272 w 2523552"/>
                  <a:gd name="connsiteY1" fmla="*/ 10160 h 4592889"/>
                  <a:gd name="connsiteX2" fmla="*/ 2523552 w 2523552"/>
                  <a:gd name="connsiteY2" fmla="*/ 2322905 h 4592889"/>
                  <a:gd name="connsiteX3" fmla="*/ 516505 w 2523552"/>
                  <a:gd name="connsiteY3" fmla="*/ 4592889 h 4592889"/>
                  <a:gd name="connsiteX4" fmla="*/ 0 w 2523552"/>
                  <a:gd name="connsiteY4" fmla="*/ 0 h 4592889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516505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449435"/>
                  <a:gd name="connsiteX1" fmla="*/ 1805272 w 2582026"/>
                  <a:gd name="connsiteY1" fmla="*/ 10160 h 4449435"/>
                  <a:gd name="connsiteX2" fmla="*/ 2582026 w 2582026"/>
                  <a:gd name="connsiteY2" fmla="*/ 4449435 h 4449435"/>
                  <a:gd name="connsiteX3" fmla="*/ 613962 w 2582026"/>
                  <a:gd name="connsiteY3" fmla="*/ 4289095 h 4449435"/>
                  <a:gd name="connsiteX4" fmla="*/ 0 w 2582026"/>
                  <a:gd name="connsiteY4" fmla="*/ 0 h 4449435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555487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449435"/>
                  <a:gd name="connsiteX1" fmla="*/ 1805272 w 2582026"/>
                  <a:gd name="connsiteY1" fmla="*/ 10160 h 4449435"/>
                  <a:gd name="connsiteX2" fmla="*/ 2582026 w 2582026"/>
                  <a:gd name="connsiteY2" fmla="*/ 4449435 h 4449435"/>
                  <a:gd name="connsiteX3" fmla="*/ 443139 w 2582026"/>
                  <a:gd name="connsiteY3" fmla="*/ 3600649 h 4449435"/>
                  <a:gd name="connsiteX4" fmla="*/ 0 w 2582026"/>
                  <a:gd name="connsiteY4" fmla="*/ 0 h 4449435"/>
                  <a:gd name="connsiteX0" fmla="*/ 0 w 2413504"/>
                  <a:gd name="connsiteY0" fmla="*/ 0 h 3600649"/>
                  <a:gd name="connsiteX1" fmla="*/ 1805272 w 2413504"/>
                  <a:gd name="connsiteY1" fmla="*/ 10160 h 3600649"/>
                  <a:gd name="connsiteX2" fmla="*/ 2413504 w 2413504"/>
                  <a:gd name="connsiteY2" fmla="*/ 3457195 h 3600649"/>
                  <a:gd name="connsiteX3" fmla="*/ 443139 w 2413504"/>
                  <a:gd name="connsiteY3" fmla="*/ 3600649 h 3600649"/>
                  <a:gd name="connsiteX4" fmla="*/ 0 w 2413504"/>
                  <a:gd name="connsiteY4" fmla="*/ 0 h 3600649"/>
                  <a:gd name="connsiteX0" fmla="*/ 0 w 2424739"/>
                  <a:gd name="connsiteY0" fmla="*/ 0 h 3690663"/>
                  <a:gd name="connsiteX1" fmla="*/ 1805272 w 2424739"/>
                  <a:gd name="connsiteY1" fmla="*/ 10160 h 3690663"/>
                  <a:gd name="connsiteX2" fmla="*/ 2424739 w 2424739"/>
                  <a:gd name="connsiteY2" fmla="*/ 3690663 h 3690663"/>
                  <a:gd name="connsiteX3" fmla="*/ 443139 w 2424739"/>
                  <a:gd name="connsiteY3" fmla="*/ 3600649 h 3690663"/>
                  <a:gd name="connsiteX4" fmla="*/ 0 w 2424739"/>
                  <a:gd name="connsiteY4" fmla="*/ 0 h 3690663"/>
                  <a:gd name="connsiteX0" fmla="*/ 0 w 2435974"/>
                  <a:gd name="connsiteY0" fmla="*/ 0 h 3600649"/>
                  <a:gd name="connsiteX1" fmla="*/ 1805272 w 2435974"/>
                  <a:gd name="connsiteY1" fmla="*/ 10160 h 3600649"/>
                  <a:gd name="connsiteX2" fmla="*/ 2435974 w 2435974"/>
                  <a:gd name="connsiteY2" fmla="*/ 3515562 h 3600649"/>
                  <a:gd name="connsiteX3" fmla="*/ 443139 w 2435974"/>
                  <a:gd name="connsiteY3" fmla="*/ 3600649 h 3600649"/>
                  <a:gd name="connsiteX4" fmla="*/ 0 w 2435974"/>
                  <a:gd name="connsiteY4" fmla="*/ 0 h 3600649"/>
                  <a:gd name="connsiteX0" fmla="*/ 0 w 2368565"/>
                  <a:gd name="connsiteY0" fmla="*/ 0 h 3632296"/>
                  <a:gd name="connsiteX1" fmla="*/ 1805272 w 2368565"/>
                  <a:gd name="connsiteY1" fmla="*/ 10160 h 3632296"/>
                  <a:gd name="connsiteX2" fmla="*/ 2368565 w 2368565"/>
                  <a:gd name="connsiteY2" fmla="*/ 3632296 h 3632296"/>
                  <a:gd name="connsiteX3" fmla="*/ 443139 w 2368565"/>
                  <a:gd name="connsiteY3" fmla="*/ 3600649 h 3632296"/>
                  <a:gd name="connsiteX4" fmla="*/ 0 w 2368565"/>
                  <a:gd name="connsiteY4" fmla="*/ 0 h 3632296"/>
                  <a:gd name="connsiteX0" fmla="*/ 0 w 2391035"/>
                  <a:gd name="connsiteY0" fmla="*/ 0 h 3600649"/>
                  <a:gd name="connsiteX1" fmla="*/ 1805272 w 2391035"/>
                  <a:gd name="connsiteY1" fmla="*/ 10160 h 3600649"/>
                  <a:gd name="connsiteX2" fmla="*/ 2391035 w 2391035"/>
                  <a:gd name="connsiteY2" fmla="*/ 3515562 h 3600649"/>
                  <a:gd name="connsiteX3" fmla="*/ 443139 w 2391035"/>
                  <a:gd name="connsiteY3" fmla="*/ 3600649 h 3600649"/>
                  <a:gd name="connsiteX4" fmla="*/ 0 w 2391035"/>
                  <a:gd name="connsiteY4" fmla="*/ 0 h 3600649"/>
                  <a:gd name="connsiteX0" fmla="*/ 0 w 2424739"/>
                  <a:gd name="connsiteY0" fmla="*/ 0 h 3632296"/>
                  <a:gd name="connsiteX1" fmla="*/ 1805272 w 2424739"/>
                  <a:gd name="connsiteY1" fmla="*/ 10160 h 3632296"/>
                  <a:gd name="connsiteX2" fmla="*/ 2424739 w 2424739"/>
                  <a:gd name="connsiteY2" fmla="*/ 3632296 h 3632296"/>
                  <a:gd name="connsiteX3" fmla="*/ 443139 w 2424739"/>
                  <a:gd name="connsiteY3" fmla="*/ 3600649 h 3632296"/>
                  <a:gd name="connsiteX4" fmla="*/ 0 w 2424739"/>
                  <a:gd name="connsiteY4" fmla="*/ 0 h 3632296"/>
                  <a:gd name="connsiteX0" fmla="*/ 0 w 2424739"/>
                  <a:gd name="connsiteY0" fmla="*/ 0 h 3632296"/>
                  <a:gd name="connsiteX1" fmla="*/ 1760333 w 2424739"/>
                  <a:gd name="connsiteY1" fmla="*/ 10157 h 3632296"/>
                  <a:gd name="connsiteX2" fmla="*/ 2424739 w 2424739"/>
                  <a:gd name="connsiteY2" fmla="*/ 3632296 h 3632296"/>
                  <a:gd name="connsiteX3" fmla="*/ 443139 w 2424739"/>
                  <a:gd name="connsiteY3" fmla="*/ 3600649 h 3632296"/>
                  <a:gd name="connsiteX4" fmla="*/ 0 w 2424739"/>
                  <a:gd name="connsiteY4" fmla="*/ 0 h 3632296"/>
                  <a:gd name="connsiteX0" fmla="*/ 0 w 2424739"/>
                  <a:gd name="connsiteY0" fmla="*/ 0 h 5147376"/>
                  <a:gd name="connsiteX1" fmla="*/ 1760333 w 2424739"/>
                  <a:gd name="connsiteY1" fmla="*/ 10157 h 5147376"/>
                  <a:gd name="connsiteX2" fmla="*/ 2424739 w 2424739"/>
                  <a:gd name="connsiteY2" fmla="*/ 3632296 h 5147376"/>
                  <a:gd name="connsiteX3" fmla="*/ 645365 w 2424739"/>
                  <a:gd name="connsiteY3" fmla="*/ 5147376 h 5147376"/>
                  <a:gd name="connsiteX4" fmla="*/ 0 w 2424739"/>
                  <a:gd name="connsiteY4" fmla="*/ 0 h 5147376"/>
                  <a:gd name="connsiteX0" fmla="*/ 0 w 2683139"/>
                  <a:gd name="connsiteY0" fmla="*/ 0 h 5147376"/>
                  <a:gd name="connsiteX1" fmla="*/ 1760333 w 2683139"/>
                  <a:gd name="connsiteY1" fmla="*/ 10157 h 5147376"/>
                  <a:gd name="connsiteX2" fmla="*/ 2683139 w 2683139"/>
                  <a:gd name="connsiteY2" fmla="*/ 5120656 h 5147376"/>
                  <a:gd name="connsiteX3" fmla="*/ 645365 w 2683139"/>
                  <a:gd name="connsiteY3" fmla="*/ 5147376 h 5147376"/>
                  <a:gd name="connsiteX4" fmla="*/ 0 w 2683139"/>
                  <a:gd name="connsiteY4" fmla="*/ 0 h 5147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3139" h="5147376">
                    <a:moveTo>
                      <a:pt x="0" y="0"/>
                    </a:moveTo>
                    <a:lnTo>
                      <a:pt x="1760333" y="10157"/>
                    </a:lnTo>
                    <a:lnTo>
                      <a:pt x="2683139" y="5120656"/>
                    </a:lnTo>
                    <a:lnTo>
                      <a:pt x="645365" y="514737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1200" dirty="0"/>
                  <a:t>7〜10</a:t>
                </a:r>
                <a:endParaRPr kumimoji="1" lang="ja-JP" altLang="en-US" sz="1200" dirty="0"/>
              </a:p>
            </p:txBody>
          </p:sp>
          <p:sp>
            <p:nvSpPr>
              <p:cNvPr id="67" name="正方形/長方形 41">
                <a:extLst>
                  <a:ext uri="{FF2B5EF4-FFF2-40B4-BE49-F238E27FC236}">
                    <a16:creationId xmlns:a16="http://schemas.microsoft.com/office/drawing/2014/main" id="{19077335-9E84-8251-F138-64DC1824A3F4}"/>
                  </a:ext>
                </a:extLst>
              </p:cNvPr>
              <p:cNvSpPr/>
              <p:nvPr/>
            </p:nvSpPr>
            <p:spPr>
              <a:xfrm>
                <a:off x="8980648" y="1798109"/>
                <a:ext cx="925551" cy="218379"/>
              </a:xfrm>
              <a:custGeom>
                <a:avLst/>
                <a:gdLst>
                  <a:gd name="connsiteX0" fmla="*/ 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0 w 3918552"/>
                  <a:gd name="connsiteY4" fmla="*/ 0 h 2365097"/>
                  <a:gd name="connsiteX0" fmla="*/ 79248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0 w 3126072"/>
                  <a:gd name="connsiteY0" fmla="*/ 0 h 2365097"/>
                  <a:gd name="connsiteX1" fmla="*/ 1805272 w 3126072"/>
                  <a:gd name="connsiteY1" fmla="*/ 10160 h 2365097"/>
                  <a:gd name="connsiteX2" fmla="*/ 3126072 w 3126072"/>
                  <a:gd name="connsiteY2" fmla="*/ 2365097 h 2365097"/>
                  <a:gd name="connsiteX3" fmla="*/ 282603 w 3126072"/>
                  <a:gd name="connsiteY3" fmla="*/ 2365097 h 2365097"/>
                  <a:gd name="connsiteX4" fmla="*/ 0 w 3126072"/>
                  <a:gd name="connsiteY4" fmla="*/ 0 h 2365097"/>
                  <a:gd name="connsiteX0" fmla="*/ 0 w 2700764"/>
                  <a:gd name="connsiteY0" fmla="*/ 0 h 2365097"/>
                  <a:gd name="connsiteX1" fmla="*/ 1805272 w 2700764"/>
                  <a:gd name="connsiteY1" fmla="*/ 10160 h 2365097"/>
                  <a:gd name="connsiteX2" fmla="*/ 2700764 w 2700764"/>
                  <a:gd name="connsiteY2" fmla="*/ 2365097 h 2365097"/>
                  <a:gd name="connsiteX3" fmla="*/ 282603 w 2700764"/>
                  <a:gd name="connsiteY3" fmla="*/ 2365097 h 2365097"/>
                  <a:gd name="connsiteX4" fmla="*/ 0 w 2700764"/>
                  <a:gd name="connsiteY4" fmla="*/ 0 h 2365097"/>
                  <a:gd name="connsiteX0" fmla="*/ 0 w 2523552"/>
                  <a:gd name="connsiteY0" fmla="*/ 0 h 2365097"/>
                  <a:gd name="connsiteX1" fmla="*/ 1805272 w 2523552"/>
                  <a:gd name="connsiteY1" fmla="*/ 10160 h 2365097"/>
                  <a:gd name="connsiteX2" fmla="*/ 2523552 w 2523552"/>
                  <a:gd name="connsiteY2" fmla="*/ 2322905 h 2365097"/>
                  <a:gd name="connsiteX3" fmla="*/ 282603 w 2523552"/>
                  <a:gd name="connsiteY3" fmla="*/ 2365097 h 2365097"/>
                  <a:gd name="connsiteX4" fmla="*/ 0 w 2523552"/>
                  <a:gd name="connsiteY4" fmla="*/ 0 h 2365097"/>
                  <a:gd name="connsiteX0" fmla="*/ 0 w 2523552"/>
                  <a:gd name="connsiteY0" fmla="*/ 0 h 4592889"/>
                  <a:gd name="connsiteX1" fmla="*/ 1805272 w 2523552"/>
                  <a:gd name="connsiteY1" fmla="*/ 10160 h 4592889"/>
                  <a:gd name="connsiteX2" fmla="*/ 2523552 w 2523552"/>
                  <a:gd name="connsiteY2" fmla="*/ 2322905 h 4592889"/>
                  <a:gd name="connsiteX3" fmla="*/ 516505 w 2523552"/>
                  <a:gd name="connsiteY3" fmla="*/ 4592889 h 4592889"/>
                  <a:gd name="connsiteX4" fmla="*/ 0 w 2523552"/>
                  <a:gd name="connsiteY4" fmla="*/ 0 h 4592889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516505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449435"/>
                  <a:gd name="connsiteX1" fmla="*/ 1805272 w 2582026"/>
                  <a:gd name="connsiteY1" fmla="*/ 10160 h 4449435"/>
                  <a:gd name="connsiteX2" fmla="*/ 2582026 w 2582026"/>
                  <a:gd name="connsiteY2" fmla="*/ 4449435 h 4449435"/>
                  <a:gd name="connsiteX3" fmla="*/ 613962 w 2582026"/>
                  <a:gd name="connsiteY3" fmla="*/ 4289095 h 4449435"/>
                  <a:gd name="connsiteX4" fmla="*/ 0 w 2582026"/>
                  <a:gd name="connsiteY4" fmla="*/ 0 h 4449435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555487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735243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592889"/>
                  <a:gd name="connsiteX1" fmla="*/ 1501933 w 2582026"/>
                  <a:gd name="connsiteY1" fmla="*/ 68524 h 4592889"/>
                  <a:gd name="connsiteX2" fmla="*/ 2582026 w 2582026"/>
                  <a:gd name="connsiteY2" fmla="*/ 4449435 h 4592889"/>
                  <a:gd name="connsiteX3" fmla="*/ 735243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106577 h 4699466"/>
                  <a:gd name="connsiteX1" fmla="*/ 1501933 w 2582026"/>
                  <a:gd name="connsiteY1" fmla="*/ 0 h 4699466"/>
                  <a:gd name="connsiteX2" fmla="*/ 2582026 w 2582026"/>
                  <a:gd name="connsiteY2" fmla="*/ 4556012 h 4699466"/>
                  <a:gd name="connsiteX3" fmla="*/ 735243 w 2582026"/>
                  <a:gd name="connsiteY3" fmla="*/ 4699466 h 4699466"/>
                  <a:gd name="connsiteX4" fmla="*/ 0 w 2582026"/>
                  <a:gd name="connsiteY4" fmla="*/ 106577 h 4699466"/>
                  <a:gd name="connsiteX0" fmla="*/ 0 w 2761783"/>
                  <a:gd name="connsiteY0" fmla="*/ 106577 h 4699466"/>
                  <a:gd name="connsiteX1" fmla="*/ 1501933 w 2761783"/>
                  <a:gd name="connsiteY1" fmla="*/ 0 h 4699466"/>
                  <a:gd name="connsiteX2" fmla="*/ 2761783 w 2761783"/>
                  <a:gd name="connsiteY2" fmla="*/ 4439278 h 4699466"/>
                  <a:gd name="connsiteX3" fmla="*/ 735243 w 2761783"/>
                  <a:gd name="connsiteY3" fmla="*/ 4699466 h 4699466"/>
                  <a:gd name="connsiteX4" fmla="*/ 0 w 2761783"/>
                  <a:gd name="connsiteY4" fmla="*/ 106577 h 4699466"/>
                  <a:gd name="connsiteX0" fmla="*/ 0 w 2750548"/>
                  <a:gd name="connsiteY0" fmla="*/ 106577 h 4699466"/>
                  <a:gd name="connsiteX1" fmla="*/ 1501933 w 2750548"/>
                  <a:gd name="connsiteY1" fmla="*/ 0 h 4699466"/>
                  <a:gd name="connsiteX2" fmla="*/ 2750548 w 2750548"/>
                  <a:gd name="connsiteY2" fmla="*/ 4614379 h 4699466"/>
                  <a:gd name="connsiteX3" fmla="*/ 735243 w 2750548"/>
                  <a:gd name="connsiteY3" fmla="*/ 4699466 h 4699466"/>
                  <a:gd name="connsiteX4" fmla="*/ 0 w 2750548"/>
                  <a:gd name="connsiteY4" fmla="*/ 106577 h 4699466"/>
                  <a:gd name="connsiteX0" fmla="*/ 0 w 2750548"/>
                  <a:gd name="connsiteY0" fmla="*/ 0 h 4592889"/>
                  <a:gd name="connsiteX1" fmla="*/ 1513168 w 2750548"/>
                  <a:gd name="connsiteY1" fmla="*/ 10157 h 4592889"/>
                  <a:gd name="connsiteX2" fmla="*/ 2750548 w 2750548"/>
                  <a:gd name="connsiteY2" fmla="*/ 4507802 h 4592889"/>
                  <a:gd name="connsiteX3" fmla="*/ 735243 w 2750548"/>
                  <a:gd name="connsiteY3" fmla="*/ 4592889 h 4592889"/>
                  <a:gd name="connsiteX4" fmla="*/ 0 w 2750548"/>
                  <a:gd name="connsiteY4" fmla="*/ 0 h 4592889"/>
                  <a:gd name="connsiteX0" fmla="*/ 0 w 2806722"/>
                  <a:gd name="connsiteY0" fmla="*/ 0 h 4592889"/>
                  <a:gd name="connsiteX1" fmla="*/ 1513168 w 2806722"/>
                  <a:gd name="connsiteY1" fmla="*/ 10157 h 4592889"/>
                  <a:gd name="connsiteX2" fmla="*/ 2806722 w 2806722"/>
                  <a:gd name="connsiteY2" fmla="*/ 4449435 h 4592889"/>
                  <a:gd name="connsiteX3" fmla="*/ 735243 w 2806722"/>
                  <a:gd name="connsiteY3" fmla="*/ 4592889 h 4592889"/>
                  <a:gd name="connsiteX4" fmla="*/ 0 w 2806722"/>
                  <a:gd name="connsiteY4" fmla="*/ 0 h 4592889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735243 w 2806722"/>
                  <a:gd name="connsiteY3" fmla="*/ 4592889 h 4624536"/>
                  <a:gd name="connsiteX4" fmla="*/ 0 w 2806722"/>
                  <a:gd name="connsiteY4" fmla="*/ 0 h 4624536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735243 w 2806722"/>
                  <a:gd name="connsiteY3" fmla="*/ 4592889 h 4624536"/>
                  <a:gd name="connsiteX4" fmla="*/ 0 w 2806722"/>
                  <a:gd name="connsiteY4" fmla="*/ 0 h 4624536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375730 w 2806722"/>
                  <a:gd name="connsiteY3" fmla="*/ 2433308 h 4624536"/>
                  <a:gd name="connsiteX4" fmla="*/ 0 w 2806722"/>
                  <a:gd name="connsiteY4" fmla="*/ 0 h 4624536"/>
                  <a:gd name="connsiteX0" fmla="*/ 0 w 2267452"/>
                  <a:gd name="connsiteY0" fmla="*/ 0 h 2640056"/>
                  <a:gd name="connsiteX1" fmla="*/ 1513168 w 2267452"/>
                  <a:gd name="connsiteY1" fmla="*/ 10157 h 2640056"/>
                  <a:gd name="connsiteX2" fmla="*/ 2267452 w 2267452"/>
                  <a:gd name="connsiteY2" fmla="*/ 2640056 h 2640056"/>
                  <a:gd name="connsiteX3" fmla="*/ 375730 w 2267452"/>
                  <a:gd name="connsiteY3" fmla="*/ 2433308 h 2640056"/>
                  <a:gd name="connsiteX4" fmla="*/ 0 w 2267452"/>
                  <a:gd name="connsiteY4" fmla="*/ 0 h 2640056"/>
                  <a:gd name="connsiteX0" fmla="*/ 0 w 2143869"/>
                  <a:gd name="connsiteY0" fmla="*/ 0 h 2433510"/>
                  <a:gd name="connsiteX1" fmla="*/ 1513168 w 2143869"/>
                  <a:gd name="connsiteY1" fmla="*/ 10157 h 2433510"/>
                  <a:gd name="connsiteX2" fmla="*/ 2143869 w 2143869"/>
                  <a:gd name="connsiteY2" fmla="*/ 2114753 h 2433510"/>
                  <a:gd name="connsiteX3" fmla="*/ 375730 w 2143869"/>
                  <a:gd name="connsiteY3" fmla="*/ 2433308 h 2433510"/>
                  <a:gd name="connsiteX4" fmla="*/ 0 w 2143869"/>
                  <a:gd name="connsiteY4" fmla="*/ 0 h 2433510"/>
                  <a:gd name="connsiteX0" fmla="*/ 0 w 2188808"/>
                  <a:gd name="connsiteY0" fmla="*/ 0 h 2464955"/>
                  <a:gd name="connsiteX1" fmla="*/ 1513168 w 2188808"/>
                  <a:gd name="connsiteY1" fmla="*/ 10157 h 2464955"/>
                  <a:gd name="connsiteX2" fmla="*/ 2188808 w 2188808"/>
                  <a:gd name="connsiteY2" fmla="*/ 2464955 h 2464955"/>
                  <a:gd name="connsiteX3" fmla="*/ 375730 w 2188808"/>
                  <a:gd name="connsiteY3" fmla="*/ 2433308 h 2464955"/>
                  <a:gd name="connsiteX4" fmla="*/ 0 w 2188808"/>
                  <a:gd name="connsiteY4" fmla="*/ 0 h 2464955"/>
                  <a:gd name="connsiteX0" fmla="*/ 0 w 2188808"/>
                  <a:gd name="connsiteY0" fmla="*/ 0 h 2464955"/>
                  <a:gd name="connsiteX1" fmla="*/ 1513168 w 2188808"/>
                  <a:gd name="connsiteY1" fmla="*/ 10157 h 2464955"/>
                  <a:gd name="connsiteX2" fmla="*/ 2188808 w 2188808"/>
                  <a:gd name="connsiteY2" fmla="*/ 2464955 h 2464955"/>
                  <a:gd name="connsiteX3" fmla="*/ 285852 w 2188808"/>
                  <a:gd name="connsiteY3" fmla="*/ 2024739 h 2464955"/>
                  <a:gd name="connsiteX4" fmla="*/ 0 w 2188808"/>
                  <a:gd name="connsiteY4" fmla="*/ 0 h 2464955"/>
                  <a:gd name="connsiteX0" fmla="*/ 0 w 1964112"/>
                  <a:gd name="connsiteY0" fmla="*/ 0 h 2025226"/>
                  <a:gd name="connsiteX1" fmla="*/ 1513168 w 1964112"/>
                  <a:gd name="connsiteY1" fmla="*/ 10157 h 2025226"/>
                  <a:gd name="connsiteX2" fmla="*/ 1964112 w 1964112"/>
                  <a:gd name="connsiteY2" fmla="*/ 1939652 h 2025226"/>
                  <a:gd name="connsiteX3" fmla="*/ 285852 w 1964112"/>
                  <a:gd name="connsiteY3" fmla="*/ 2024739 h 2025226"/>
                  <a:gd name="connsiteX4" fmla="*/ 0 w 1964112"/>
                  <a:gd name="connsiteY4" fmla="*/ 0 h 2025226"/>
                  <a:gd name="connsiteX0" fmla="*/ 0 w 1964112"/>
                  <a:gd name="connsiteY0" fmla="*/ 0 h 2026219"/>
                  <a:gd name="connsiteX1" fmla="*/ 1513168 w 1964112"/>
                  <a:gd name="connsiteY1" fmla="*/ 10157 h 2026219"/>
                  <a:gd name="connsiteX2" fmla="*/ 1964112 w 1964112"/>
                  <a:gd name="connsiteY2" fmla="*/ 1939652 h 2026219"/>
                  <a:gd name="connsiteX3" fmla="*/ 285852 w 1964112"/>
                  <a:gd name="connsiteY3" fmla="*/ 2024739 h 2026219"/>
                  <a:gd name="connsiteX4" fmla="*/ 0 w 1964112"/>
                  <a:gd name="connsiteY4" fmla="*/ 0 h 2026219"/>
                  <a:gd name="connsiteX0" fmla="*/ 0 w 2087695"/>
                  <a:gd name="connsiteY0" fmla="*/ 0 h 2025474"/>
                  <a:gd name="connsiteX1" fmla="*/ 1513168 w 2087695"/>
                  <a:gd name="connsiteY1" fmla="*/ 10157 h 2025474"/>
                  <a:gd name="connsiteX2" fmla="*/ 2087695 w 2087695"/>
                  <a:gd name="connsiteY2" fmla="*/ 1881285 h 2025474"/>
                  <a:gd name="connsiteX3" fmla="*/ 285852 w 2087695"/>
                  <a:gd name="connsiteY3" fmla="*/ 2024739 h 2025474"/>
                  <a:gd name="connsiteX4" fmla="*/ 0 w 2087695"/>
                  <a:gd name="connsiteY4" fmla="*/ 0 h 2025474"/>
                  <a:gd name="connsiteX0" fmla="*/ 0 w 2042756"/>
                  <a:gd name="connsiteY0" fmla="*/ 0 h 2026219"/>
                  <a:gd name="connsiteX1" fmla="*/ 1513168 w 2042756"/>
                  <a:gd name="connsiteY1" fmla="*/ 10157 h 2026219"/>
                  <a:gd name="connsiteX2" fmla="*/ 2042756 w 2042756"/>
                  <a:gd name="connsiteY2" fmla="*/ 1939651 h 2026219"/>
                  <a:gd name="connsiteX3" fmla="*/ 285852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0 h 2026219"/>
                  <a:gd name="connsiteX1" fmla="*/ 1513168 w 2042756"/>
                  <a:gd name="connsiteY1" fmla="*/ 10157 h 2026219"/>
                  <a:gd name="connsiteX2" fmla="*/ 2042756 w 2042756"/>
                  <a:gd name="connsiteY2" fmla="*/ 1939651 h 2026219"/>
                  <a:gd name="connsiteX3" fmla="*/ 409434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0 h 2026219"/>
                  <a:gd name="connsiteX1" fmla="*/ 1400820 w 2042756"/>
                  <a:gd name="connsiteY1" fmla="*/ 10157 h 2026219"/>
                  <a:gd name="connsiteX2" fmla="*/ 2042756 w 2042756"/>
                  <a:gd name="connsiteY2" fmla="*/ 1939651 h 2026219"/>
                  <a:gd name="connsiteX3" fmla="*/ 409434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48210 h 2074429"/>
                  <a:gd name="connsiteX1" fmla="*/ 1479463 w 2042756"/>
                  <a:gd name="connsiteY1" fmla="*/ 0 h 2074429"/>
                  <a:gd name="connsiteX2" fmla="*/ 2042756 w 2042756"/>
                  <a:gd name="connsiteY2" fmla="*/ 1987861 h 2074429"/>
                  <a:gd name="connsiteX3" fmla="*/ 409434 w 2042756"/>
                  <a:gd name="connsiteY3" fmla="*/ 2072949 h 2074429"/>
                  <a:gd name="connsiteX4" fmla="*/ 0 w 2042756"/>
                  <a:gd name="connsiteY4" fmla="*/ 48210 h 2074429"/>
                  <a:gd name="connsiteX0" fmla="*/ 0 w 2042756"/>
                  <a:gd name="connsiteY0" fmla="*/ 48210 h 2009314"/>
                  <a:gd name="connsiteX1" fmla="*/ 1479463 w 2042756"/>
                  <a:gd name="connsiteY1" fmla="*/ 0 h 2009314"/>
                  <a:gd name="connsiteX2" fmla="*/ 2042756 w 2042756"/>
                  <a:gd name="connsiteY2" fmla="*/ 1987861 h 2009314"/>
                  <a:gd name="connsiteX3" fmla="*/ 332031 w 2042756"/>
                  <a:gd name="connsiteY3" fmla="*/ 1979597 h 2009314"/>
                  <a:gd name="connsiteX4" fmla="*/ 0 w 2042756"/>
                  <a:gd name="connsiteY4" fmla="*/ 48210 h 2009314"/>
                  <a:gd name="connsiteX0" fmla="*/ 0 w 2042756"/>
                  <a:gd name="connsiteY0" fmla="*/ 4 h 1961108"/>
                  <a:gd name="connsiteX1" fmla="*/ 1493976 w 2042756"/>
                  <a:gd name="connsiteY1" fmla="*/ 101156 h 1961108"/>
                  <a:gd name="connsiteX2" fmla="*/ 2042756 w 2042756"/>
                  <a:gd name="connsiteY2" fmla="*/ 1939655 h 1961108"/>
                  <a:gd name="connsiteX3" fmla="*/ 332031 w 2042756"/>
                  <a:gd name="connsiteY3" fmla="*/ 1931391 h 1961108"/>
                  <a:gd name="connsiteX4" fmla="*/ 0 w 2042756"/>
                  <a:gd name="connsiteY4" fmla="*/ 4 h 1961108"/>
                  <a:gd name="connsiteX0" fmla="*/ 0 w 2042756"/>
                  <a:gd name="connsiteY0" fmla="*/ 4 h 1961108"/>
                  <a:gd name="connsiteX1" fmla="*/ 1498814 w 2042756"/>
                  <a:gd name="connsiteY1" fmla="*/ 45145 h 1961108"/>
                  <a:gd name="connsiteX2" fmla="*/ 2042756 w 2042756"/>
                  <a:gd name="connsiteY2" fmla="*/ 1939655 h 1961108"/>
                  <a:gd name="connsiteX3" fmla="*/ 332031 w 2042756"/>
                  <a:gd name="connsiteY3" fmla="*/ 1931391 h 1961108"/>
                  <a:gd name="connsiteX4" fmla="*/ 0 w 2042756"/>
                  <a:gd name="connsiteY4" fmla="*/ 4 h 1961108"/>
                  <a:gd name="connsiteX0" fmla="*/ 0 w 2042756"/>
                  <a:gd name="connsiteY0" fmla="*/ 10871 h 1971975"/>
                  <a:gd name="connsiteX1" fmla="*/ 1498814 w 2042756"/>
                  <a:gd name="connsiteY1" fmla="*/ 0 h 1971975"/>
                  <a:gd name="connsiteX2" fmla="*/ 2042756 w 2042756"/>
                  <a:gd name="connsiteY2" fmla="*/ 1950522 h 1971975"/>
                  <a:gd name="connsiteX3" fmla="*/ 332031 w 2042756"/>
                  <a:gd name="connsiteY3" fmla="*/ 1942258 h 1971975"/>
                  <a:gd name="connsiteX4" fmla="*/ 0 w 2042756"/>
                  <a:gd name="connsiteY4" fmla="*/ 10871 h 1971975"/>
                  <a:gd name="connsiteX0" fmla="*/ 0 w 2042756"/>
                  <a:gd name="connsiteY0" fmla="*/ 10871 h 1966524"/>
                  <a:gd name="connsiteX1" fmla="*/ 1498814 w 2042756"/>
                  <a:gd name="connsiteY1" fmla="*/ 0 h 1966524"/>
                  <a:gd name="connsiteX2" fmla="*/ 2042756 w 2042756"/>
                  <a:gd name="connsiteY2" fmla="*/ 1950522 h 1966524"/>
                  <a:gd name="connsiteX3" fmla="*/ 469902 w 2042756"/>
                  <a:gd name="connsiteY3" fmla="*/ 1914252 h 1966524"/>
                  <a:gd name="connsiteX4" fmla="*/ 0 w 2042756"/>
                  <a:gd name="connsiteY4" fmla="*/ 10871 h 1966524"/>
                  <a:gd name="connsiteX0" fmla="*/ 0 w 2093551"/>
                  <a:gd name="connsiteY0" fmla="*/ 10871 h 1926275"/>
                  <a:gd name="connsiteX1" fmla="*/ 1498814 w 2093551"/>
                  <a:gd name="connsiteY1" fmla="*/ 0 h 1926275"/>
                  <a:gd name="connsiteX2" fmla="*/ 2093551 w 2093551"/>
                  <a:gd name="connsiteY2" fmla="*/ 1894511 h 1926275"/>
                  <a:gd name="connsiteX3" fmla="*/ 469902 w 2093551"/>
                  <a:gd name="connsiteY3" fmla="*/ 1914252 h 1926275"/>
                  <a:gd name="connsiteX4" fmla="*/ 0 w 2093551"/>
                  <a:gd name="connsiteY4" fmla="*/ 10871 h 1926275"/>
                  <a:gd name="connsiteX0" fmla="*/ 0 w 2108064"/>
                  <a:gd name="connsiteY0" fmla="*/ 10871 h 1926275"/>
                  <a:gd name="connsiteX1" fmla="*/ 1498814 w 2108064"/>
                  <a:gd name="connsiteY1" fmla="*/ 0 h 1926275"/>
                  <a:gd name="connsiteX2" fmla="*/ 2108064 w 2108064"/>
                  <a:gd name="connsiteY2" fmla="*/ 1894511 h 1926275"/>
                  <a:gd name="connsiteX3" fmla="*/ 469902 w 2108064"/>
                  <a:gd name="connsiteY3" fmla="*/ 1914252 h 1926275"/>
                  <a:gd name="connsiteX4" fmla="*/ 0 w 2108064"/>
                  <a:gd name="connsiteY4" fmla="*/ 10871 h 1926275"/>
                  <a:gd name="connsiteX0" fmla="*/ 0 w 2108064"/>
                  <a:gd name="connsiteY0" fmla="*/ 10871 h 1926275"/>
                  <a:gd name="connsiteX1" fmla="*/ 1498814 w 2108064"/>
                  <a:gd name="connsiteY1" fmla="*/ 0 h 1926275"/>
                  <a:gd name="connsiteX2" fmla="*/ 2108064 w 2108064"/>
                  <a:gd name="connsiteY2" fmla="*/ 1894511 h 1926275"/>
                  <a:gd name="connsiteX3" fmla="*/ 469902 w 2108064"/>
                  <a:gd name="connsiteY3" fmla="*/ 1914252 h 1926275"/>
                  <a:gd name="connsiteX4" fmla="*/ 0 w 2108064"/>
                  <a:gd name="connsiteY4" fmla="*/ 10871 h 1926275"/>
                  <a:gd name="connsiteX0" fmla="*/ 0 w 2137089"/>
                  <a:gd name="connsiteY0" fmla="*/ 10871 h 1926275"/>
                  <a:gd name="connsiteX1" fmla="*/ 1498814 w 2137089"/>
                  <a:gd name="connsiteY1" fmla="*/ 0 h 1926275"/>
                  <a:gd name="connsiteX2" fmla="*/ 2137089 w 2137089"/>
                  <a:gd name="connsiteY2" fmla="*/ 1894511 h 1926275"/>
                  <a:gd name="connsiteX3" fmla="*/ 469902 w 2137089"/>
                  <a:gd name="connsiteY3" fmla="*/ 1914252 h 1926275"/>
                  <a:gd name="connsiteX4" fmla="*/ 0 w 2137089"/>
                  <a:gd name="connsiteY4" fmla="*/ 10871 h 1926275"/>
                  <a:gd name="connsiteX0" fmla="*/ 0 w 2115320"/>
                  <a:gd name="connsiteY0" fmla="*/ 10871 h 1926275"/>
                  <a:gd name="connsiteX1" fmla="*/ 1498814 w 2115320"/>
                  <a:gd name="connsiteY1" fmla="*/ 0 h 1926275"/>
                  <a:gd name="connsiteX2" fmla="*/ 2115320 w 2115320"/>
                  <a:gd name="connsiteY2" fmla="*/ 1894511 h 1926275"/>
                  <a:gd name="connsiteX3" fmla="*/ 469902 w 2115320"/>
                  <a:gd name="connsiteY3" fmla="*/ 1914252 h 1926275"/>
                  <a:gd name="connsiteX4" fmla="*/ 0 w 2115320"/>
                  <a:gd name="connsiteY4" fmla="*/ 10871 h 1926275"/>
                  <a:gd name="connsiteX0" fmla="*/ 0 w 2115320"/>
                  <a:gd name="connsiteY0" fmla="*/ 10871 h 1926275"/>
                  <a:gd name="connsiteX1" fmla="*/ 1498814 w 2115320"/>
                  <a:gd name="connsiteY1" fmla="*/ 0 h 1926275"/>
                  <a:gd name="connsiteX2" fmla="*/ 2115320 w 2115320"/>
                  <a:gd name="connsiteY2" fmla="*/ 1894511 h 1926275"/>
                  <a:gd name="connsiteX3" fmla="*/ 491671 w 2115320"/>
                  <a:gd name="connsiteY3" fmla="*/ 1914252 h 1926275"/>
                  <a:gd name="connsiteX4" fmla="*/ 0 w 2115320"/>
                  <a:gd name="connsiteY4" fmla="*/ 10871 h 1926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15320" h="1926275">
                    <a:moveTo>
                      <a:pt x="0" y="10871"/>
                    </a:moveTo>
                    <a:lnTo>
                      <a:pt x="1498814" y="0"/>
                    </a:lnTo>
                    <a:lnTo>
                      <a:pt x="2115320" y="1894511"/>
                    </a:lnTo>
                    <a:cubicBezTo>
                      <a:pt x="1357418" y="1942326"/>
                      <a:pt x="1182164" y="1924801"/>
                      <a:pt x="491671" y="1914252"/>
                    </a:cubicBezTo>
                    <a:lnTo>
                      <a:pt x="0" y="10871"/>
                    </a:lnTo>
                    <a:close/>
                  </a:path>
                </a:pathLst>
              </a:cu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1000" dirty="0"/>
                  <a:t>5〜6</a:t>
                </a:r>
                <a:endParaRPr kumimoji="1" lang="ja-JP" altLang="en-US" sz="1000" dirty="0"/>
              </a:p>
            </p:txBody>
          </p:sp>
          <p:sp>
            <p:nvSpPr>
              <p:cNvPr id="68" name="正方形/長方形 41">
                <a:extLst>
                  <a:ext uri="{FF2B5EF4-FFF2-40B4-BE49-F238E27FC236}">
                    <a16:creationId xmlns:a16="http://schemas.microsoft.com/office/drawing/2014/main" id="{90DEE752-2944-D682-4082-8555BA3FF295}"/>
                  </a:ext>
                </a:extLst>
              </p:cNvPr>
              <p:cNvSpPr/>
              <p:nvPr/>
            </p:nvSpPr>
            <p:spPr>
              <a:xfrm>
                <a:off x="9287904" y="2085073"/>
                <a:ext cx="1017626" cy="238203"/>
              </a:xfrm>
              <a:custGeom>
                <a:avLst/>
                <a:gdLst>
                  <a:gd name="connsiteX0" fmla="*/ 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0 w 3918552"/>
                  <a:gd name="connsiteY4" fmla="*/ 0 h 2365097"/>
                  <a:gd name="connsiteX0" fmla="*/ 79248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0 w 3126072"/>
                  <a:gd name="connsiteY0" fmla="*/ 0 h 2365097"/>
                  <a:gd name="connsiteX1" fmla="*/ 1805272 w 3126072"/>
                  <a:gd name="connsiteY1" fmla="*/ 10160 h 2365097"/>
                  <a:gd name="connsiteX2" fmla="*/ 3126072 w 3126072"/>
                  <a:gd name="connsiteY2" fmla="*/ 2365097 h 2365097"/>
                  <a:gd name="connsiteX3" fmla="*/ 282603 w 3126072"/>
                  <a:gd name="connsiteY3" fmla="*/ 2365097 h 2365097"/>
                  <a:gd name="connsiteX4" fmla="*/ 0 w 3126072"/>
                  <a:gd name="connsiteY4" fmla="*/ 0 h 2365097"/>
                  <a:gd name="connsiteX0" fmla="*/ 0 w 2700764"/>
                  <a:gd name="connsiteY0" fmla="*/ 0 h 2365097"/>
                  <a:gd name="connsiteX1" fmla="*/ 1805272 w 2700764"/>
                  <a:gd name="connsiteY1" fmla="*/ 10160 h 2365097"/>
                  <a:gd name="connsiteX2" fmla="*/ 2700764 w 2700764"/>
                  <a:gd name="connsiteY2" fmla="*/ 2365097 h 2365097"/>
                  <a:gd name="connsiteX3" fmla="*/ 282603 w 2700764"/>
                  <a:gd name="connsiteY3" fmla="*/ 2365097 h 2365097"/>
                  <a:gd name="connsiteX4" fmla="*/ 0 w 2700764"/>
                  <a:gd name="connsiteY4" fmla="*/ 0 h 2365097"/>
                  <a:gd name="connsiteX0" fmla="*/ 0 w 2523552"/>
                  <a:gd name="connsiteY0" fmla="*/ 0 h 2365097"/>
                  <a:gd name="connsiteX1" fmla="*/ 1805272 w 2523552"/>
                  <a:gd name="connsiteY1" fmla="*/ 10160 h 2365097"/>
                  <a:gd name="connsiteX2" fmla="*/ 2523552 w 2523552"/>
                  <a:gd name="connsiteY2" fmla="*/ 2322905 h 2365097"/>
                  <a:gd name="connsiteX3" fmla="*/ 282603 w 2523552"/>
                  <a:gd name="connsiteY3" fmla="*/ 2365097 h 2365097"/>
                  <a:gd name="connsiteX4" fmla="*/ 0 w 2523552"/>
                  <a:gd name="connsiteY4" fmla="*/ 0 h 2365097"/>
                  <a:gd name="connsiteX0" fmla="*/ 0 w 2523552"/>
                  <a:gd name="connsiteY0" fmla="*/ 0 h 4592889"/>
                  <a:gd name="connsiteX1" fmla="*/ 1805272 w 2523552"/>
                  <a:gd name="connsiteY1" fmla="*/ 10160 h 4592889"/>
                  <a:gd name="connsiteX2" fmla="*/ 2523552 w 2523552"/>
                  <a:gd name="connsiteY2" fmla="*/ 2322905 h 4592889"/>
                  <a:gd name="connsiteX3" fmla="*/ 516505 w 2523552"/>
                  <a:gd name="connsiteY3" fmla="*/ 4592889 h 4592889"/>
                  <a:gd name="connsiteX4" fmla="*/ 0 w 2523552"/>
                  <a:gd name="connsiteY4" fmla="*/ 0 h 4592889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516505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449435"/>
                  <a:gd name="connsiteX1" fmla="*/ 1805272 w 2582026"/>
                  <a:gd name="connsiteY1" fmla="*/ 10160 h 4449435"/>
                  <a:gd name="connsiteX2" fmla="*/ 2582026 w 2582026"/>
                  <a:gd name="connsiteY2" fmla="*/ 4449435 h 4449435"/>
                  <a:gd name="connsiteX3" fmla="*/ 613962 w 2582026"/>
                  <a:gd name="connsiteY3" fmla="*/ 4289095 h 4449435"/>
                  <a:gd name="connsiteX4" fmla="*/ 0 w 2582026"/>
                  <a:gd name="connsiteY4" fmla="*/ 0 h 4449435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555487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735243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592889"/>
                  <a:gd name="connsiteX1" fmla="*/ 1501933 w 2582026"/>
                  <a:gd name="connsiteY1" fmla="*/ 68524 h 4592889"/>
                  <a:gd name="connsiteX2" fmla="*/ 2582026 w 2582026"/>
                  <a:gd name="connsiteY2" fmla="*/ 4449435 h 4592889"/>
                  <a:gd name="connsiteX3" fmla="*/ 735243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106577 h 4699466"/>
                  <a:gd name="connsiteX1" fmla="*/ 1501933 w 2582026"/>
                  <a:gd name="connsiteY1" fmla="*/ 0 h 4699466"/>
                  <a:gd name="connsiteX2" fmla="*/ 2582026 w 2582026"/>
                  <a:gd name="connsiteY2" fmla="*/ 4556012 h 4699466"/>
                  <a:gd name="connsiteX3" fmla="*/ 735243 w 2582026"/>
                  <a:gd name="connsiteY3" fmla="*/ 4699466 h 4699466"/>
                  <a:gd name="connsiteX4" fmla="*/ 0 w 2582026"/>
                  <a:gd name="connsiteY4" fmla="*/ 106577 h 4699466"/>
                  <a:gd name="connsiteX0" fmla="*/ 0 w 2761783"/>
                  <a:gd name="connsiteY0" fmla="*/ 106577 h 4699466"/>
                  <a:gd name="connsiteX1" fmla="*/ 1501933 w 2761783"/>
                  <a:gd name="connsiteY1" fmla="*/ 0 h 4699466"/>
                  <a:gd name="connsiteX2" fmla="*/ 2761783 w 2761783"/>
                  <a:gd name="connsiteY2" fmla="*/ 4439278 h 4699466"/>
                  <a:gd name="connsiteX3" fmla="*/ 735243 w 2761783"/>
                  <a:gd name="connsiteY3" fmla="*/ 4699466 h 4699466"/>
                  <a:gd name="connsiteX4" fmla="*/ 0 w 2761783"/>
                  <a:gd name="connsiteY4" fmla="*/ 106577 h 4699466"/>
                  <a:gd name="connsiteX0" fmla="*/ 0 w 2750548"/>
                  <a:gd name="connsiteY0" fmla="*/ 106577 h 4699466"/>
                  <a:gd name="connsiteX1" fmla="*/ 1501933 w 2750548"/>
                  <a:gd name="connsiteY1" fmla="*/ 0 h 4699466"/>
                  <a:gd name="connsiteX2" fmla="*/ 2750548 w 2750548"/>
                  <a:gd name="connsiteY2" fmla="*/ 4614379 h 4699466"/>
                  <a:gd name="connsiteX3" fmla="*/ 735243 w 2750548"/>
                  <a:gd name="connsiteY3" fmla="*/ 4699466 h 4699466"/>
                  <a:gd name="connsiteX4" fmla="*/ 0 w 2750548"/>
                  <a:gd name="connsiteY4" fmla="*/ 106577 h 4699466"/>
                  <a:gd name="connsiteX0" fmla="*/ 0 w 2750548"/>
                  <a:gd name="connsiteY0" fmla="*/ 0 h 4592889"/>
                  <a:gd name="connsiteX1" fmla="*/ 1513168 w 2750548"/>
                  <a:gd name="connsiteY1" fmla="*/ 10157 h 4592889"/>
                  <a:gd name="connsiteX2" fmla="*/ 2750548 w 2750548"/>
                  <a:gd name="connsiteY2" fmla="*/ 4507802 h 4592889"/>
                  <a:gd name="connsiteX3" fmla="*/ 735243 w 2750548"/>
                  <a:gd name="connsiteY3" fmla="*/ 4592889 h 4592889"/>
                  <a:gd name="connsiteX4" fmla="*/ 0 w 2750548"/>
                  <a:gd name="connsiteY4" fmla="*/ 0 h 4592889"/>
                  <a:gd name="connsiteX0" fmla="*/ 0 w 2806722"/>
                  <a:gd name="connsiteY0" fmla="*/ 0 h 4592889"/>
                  <a:gd name="connsiteX1" fmla="*/ 1513168 w 2806722"/>
                  <a:gd name="connsiteY1" fmla="*/ 10157 h 4592889"/>
                  <a:gd name="connsiteX2" fmla="*/ 2806722 w 2806722"/>
                  <a:gd name="connsiteY2" fmla="*/ 4449435 h 4592889"/>
                  <a:gd name="connsiteX3" fmla="*/ 735243 w 2806722"/>
                  <a:gd name="connsiteY3" fmla="*/ 4592889 h 4592889"/>
                  <a:gd name="connsiteX4" fmla="*/ 0 w 2806722"/>
                  <a:gd name="connsiteY4" fmla="*/ 0 h 4592889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735243 w 2806722"/>
                  <a:gd name="connsiteY3" fmla="*/ 4592889 h 4624536"/>
                  <a:gd name="connsiteX4" fmla="*/ 0 w 2806722"/>
                  <a:gd name="connsiteY4" fmla="*/ 0 h 4624536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735243 w 2806722"/>
                  <a:gd name="connsiteY3" fmla="*/ 4592889 h 4624536"/>
                  <a:gd name="connsiteX4" fmla="*/ 0 w 2806722"/>
                  <a:gd name="connsiteY4" fmla="*/ 0 h 4624536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375730 w 2806722"/>
                  <a:gd name="connsiteY3" fmla="*/ 2433308 h 4624536"/>
                  <a:gd name="connsiteX4" fmla="*/ 0 w 2806722"/>
                  <a:gd name="connsiteY4" fmla="*/ 0 h 4624536"/>
                  <a:gd name="connsiteX0" fmla="*/ 0 w 2267452"/>
                  <a:gd name="connsiteY0" fmla="*/ 0 h 2640056"/>
                  <a:gd name="connsiteX1" fmla="*/ 1513168 w 2267452"/>
                  <a:gd name="connsiteY1" fmla="*/ 10157 h 2640056"/>
                  <a:gd name="connsiteX2" fmla="*/ 2267452 w 2267452"/>
                  <a:gd name="connsiteY2" fmla="*/ 2640056 h 2640056"/>
                  <a:gd name="connsiteX3" fmla="*/ 375730 w 2267452"/>
                  <a:gd name="connsiteY3" fmla="*/ 2433308 h 2640056"/>
                  <a:gd name="connsiteX4" fmla="*/ 0 w 2267452"/>
                  <a:gd name="connsiteY4" fmla="*/ 0 h 2640056"/>
                  <a:gd name="connsiteX0" fmla="*/ 0 w 2143869"/>
                  <a:gd name="connsiteY0" fmla="*/ 0 h 2433510"/>
                  <a:gd name="connsiteX1" fmla="*/ 1513168 w 2143869"/>
                  <a:gd name="connsiteY1" fmla="*/ 10157 h 2433510"/>
                  <a:gd name="connsiteX2" fmla="*/ 2143869 w 2143869"/>
                  <a:gd name="connsiteY2" fmla="*/ 2114753 h 2433510"/>
                  <a:gd name="connsiteX3" fmla="*/ 375730 w 2143869"/>
                  <a:gd name="connsiteY3" fmla="*/ 2433308 h 2433510"/>
                  <a:gd name="connsiteX4" fmla="*/ 0 w 2143869"/>
                  <a:gd name="connsiteY4" fmla="*/ 0 h 2433510"/>
                  <a:gd name="connsiteX0" fmla="*/ 0 w 2188808"/>
                  <a:gd name="connsiteY0" fmla="*/ 0 h 2464955"/>
                  <a:gd name="connsiteX1" fmla="*/ 1513168 w 2188808"/>
                  <a:gd name="connsiteY1" fmla="*/ 10157 h 2464955"/>
                  <a:gd name="connsiteX2" fmla="*/ 2188808 w 2188808"/>
                  <a:gd name="connsiteY2" fmla="*/ 2464955 h 2464955"/>
                  <a:gd name="connsiteX3" fmla="*/ 375730 w 2188808"/>
                  <a:gd name="connsiteY3" fmla="*/ 2433308 h 2464955"/>
                  <a:gd name="connsiteX4" fmla="*/ 0 w 2188808"/>
                  <a:gd name="connsiteY4" fmla="*/ 0 h 2464955"/>
                  <a:gd name="connsiteX0" fmla="*/ 0 w 2188808"/>
                  <a:gd name="connsiteY0" fmla="*/ 0 h 2464955"/>
                  <a:gd name="connsiteX1" fmla="*/ 1513168 w 2188808"/>
                  <a:gd name="connsiteY1" fmla="*/ 10157 h 2464955"/>
                  <a:gd name="connsiteX2" fmla="*/ 2188808 w 2188808"/>
                  <a:gd name="connsiteY2" fmla="*/ 2464955 h 2464955"/>
                  <a:gd name="connsiteX3" fmla="*/ 285852 w 2188808"/>
                  <a:gd name="connsiteY3" fmla="*/ 2024739 h 2464955"/>
                  <a:gd name="connsiteX4" fmla="*/ 0 w 2188808"/>
                  <a:gd name="connsiteY4" fmla="*/ 0 h 2464955"/>
                  <a:gd name="connsiteX0" fmla="*/ 0 w 1964112"/>
                  <a:gd name="connsiteY0" fmla="*/ 0 h 2025226"/>
                  <a:gd name="connsiteX1" fmla="*/ 1513168 w 1964112"/>
                  <a:gd name="connsiteY1" fmla="*/ 10157 h 2025226"/>
                  <a:gd name="connsiteX2" fmla="*/ 1964112 w 1964112"/>
                  <a:gd name="connsiteY2" fmla="*/ 1939652 h 2025226"/>
                  <a:gd name="connsiteX3" fmla="*/ 285852 w 1964112"/>
                  <a:gd name="connsiteY3" fmla="*/ 2024739 h 2025226"/>
                  <a:gd name="connsiteX4" fmla="*/ 0 w 1964112"/>
                  <a:gd name="connsiteY4" fmla="*/ 0 h 2025226"/>
                  <a:gd name="connsiteX0" fmla="*/ 0 w 1964112"/>
                  <a:gd name="connsiteY0" fmla="*/ 0 h 2026219"/>
                  <a:gd name="connsiteX1" fmla="*/ 1513168 w 1964112"/>
                  <a:gd name="connsiteY1" fmla="*/ 10157 h 2026219"/>
                  <a:gd name="connsiteX2" fmla="*/ 1964112 w 1964112"/>
                  <a:gd name="connsiteY2" fmla="*/ 1939652 h 2026219"/>
                  <a:gd name="connsiteX3" fmla="*/ 285852 w 1964112"/>
                  <a:gd name="connsiteY3" fmla="*/ 2024739 h 2026219"/>
                  <a:gd name="connsiteX4" fmla="*/ 0 w 1964112"/>
                  <a:gd name="connsiteY4" fmla="*/ 0 h 2026219"/>
                  <a:gd name="connsiteX0" fmla="*/ 0 w 2087695"/>
                  <a:gd name="connsiteY0" fmla="*/ 0 h 2025474"/>
                  <a:gd name="connsiteX1" fmla="*/ 1513168 w 2087695"/>
                  <a:gd name="connsiteY1" fmla="*/ 10157 h 2025474"/>
                  <a:gd name="connsiteX2" fmla="*/ 2087695 w 2087695"/>
                  <a:gd name="connsiteY2" fmla="*/ 1881285 h 2025474"/>
                  <a:gd name="connsiteX3" fmla="*/ 285852 w 2087695"/>
                  <a:gd name="connsiteY3" fmla="*/ 2024739 h 2025474"/>
                  <a:gd name="connsiteX4" fmla="*/ 0 w 2087695"/>
                  <a:gd name="connsiteY4" fmla="*/ 0 h 2025474"/>
                  <a:gd name="connsiteX0" fmla="*/ 0 w 2042756"/>
                  <a:gd name="connsiteY0" fmla="*/ 0 h 2026219"/>
                  <a:gd name="connsiteX1" fmla="*/ 1513168 w 2042756"/>
                  <a:gd name="connsiteY1" fmla="*/ 10157 h 2026219"/>
                  <a:gd name="connsiteX2" fmla="*/ 2042756 w 2042756"/>
                  <a:gd name="connsiteY2" fmla="*/ 1939651 h 2026219"/>
                  <a:gd name="connsiteX3" fmla="*/ 285852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0 h 2026219"/>
                  <a:gd name="connsiteX1" fmla="*/ 1513168 w 2042756"/>
                  <a:gd name="connsiteY1" fmla="*/ 10157 h 2026219"/>
                  <a:gd name="connsiteX2" fmla="*/ 2042756 w 2042756"/>
                  <a:gd name="connsiteY2" fmla="*/ 1939651 h 2026219"/>
                  <a:gd name="connsiteX3" fmla="*/ 409434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0 h 2026219"/>
                  <a:gd name="connsiteX1" fmla="*/ 1400820 w 2042756"/>
                  <a:gd name="connsiteY1" fmla="*/ 10157 h 2026219"/>
                  <a:gd name="connsiteX2" fmla="*/ 2042756 w 2042756"/>
                  <a:gd name="connsiteY2" fmla="*/ 1939651 h 2026219"/>
                  <a:gd name="connsiteX3" fmla="*/ 409434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48210 h 2074429"/>
                  <a:gd name="connsiteX1" fmla="*/ 1479463 w 2042756"/>
                  <a:gd name="connsiteY1" fmla="*/ 0 h 2074429"/>
                  <a:gd name="connsiteX2" fmla="*/ 2042756 w 2042756"/>
                  <a:gd name="connsiteY2" fmla="*/ 1987861 h 2074429"/>
                  <a:gd name="connsiteX3" fmla="*/ 409434 w 2042756"/>
                  <a:gd name="connsiteY3" fmla="*/ 2072949 h 2074429"/>
                  <a:gd name="connsiteX4" fmla="*/ 0 w 2042756"/>
                  <a:gd name="connsiteY4" fmla="*/ 48210 h 2074429"/>
                  <a:gd name="connsiteX0" fmla="*/ 0 w 2042756"/>
                  <a:gd name="connsiteY0" fmla="*/ 48210 h 2009314"/>
                  <a:gd name="connsiteX1" fmla="*/ 1479463 w 2042756"/>
                  <a:gd name="connsiteY1" fmla="*/ 0 h 2009314"/>
                  <a:gd name="connsiteX2" fmla="*/ 2042756 w 2042756"/>
                  <a:gd name="connsiteY2" fmla="*/ 1987861 h 2009314"/>
                  <a:gd name="connsiteX3" fmla="*/ 332031 w 2042756"/>
                  <a:gd name="connsiteY3" fmla="*/ 1979597 h 2009314"/>
                  <a:gd name="connsiteX4" fmla="*/ 0 w 2042756"/>
                  <a:gd name="connsiteY4" fmla="*/ 48210 h 2009314"/>
                  <a:gd name="connsiteX0" fmla="*/ 0 w 2042756"/>
                  <a:gd name="connsiteY0" fmla="*/ 4 h 1961108"/>
                  <a:gd name="connsiteX1" fmla="*/ 1493976 w 2042756"/>
                  <a:gd name="connsiteY1" fmla="*/ 101156 h 1961108"/>
                  <a:gd name="connsiteX2" fmla="*/ 2042756 w 2042756"/>
                  <a:gd name="connsiteY2" fmla="*/ 1939655 h 1961108"/>
                  <a:gd name="connsiteX3" fmla="*/ 332031 w 2042756"/>
                  <a:gd name="connsiteY3" fmla="*/ 1931391 h 1961108"/>
                  <a:gd name="connsiteX4" fmla="*/ 0 w 2042756"/>
                  <a:gd name="connsiteY4" fmla="*/ 4 h 1961108"/>
                  <a:gd name="connsiteX0" fmla="*/ 0 w 2042756"/>
                  <a:gd name="connsiteY0" fmla="*/ 4 h 1961108"/>
                  <a:gd name="connsiteX1" fmla="*/ 1498814 w 2042756"/>
                  <a:gd name="connsiteY1" fmla="*/ 45145 h 1961108"/>
                  <a:gd name="connsiteX2" fmla="*/ 2042756 w 2042756"/>
                  <a:gd name="connsiteY2" fmla="*/ 1939655 h 1961108"/>
                  <a:gd name="connsiteX3" fmla="*/ 332031 w 2042756"/>
                  <a:gd name="connsiteY3" fmla="*/ 1931391 h 1961108"/>
                  <a:gd name="connsiteX4" fmla="*/ 0 w 2042756"/>
                  <a:gd name="connsiteY4" fmla="*/ 4 h 1961108"/>
                  <a:gd name="connsiteX0" fmla="*/ 0 w 2042756"/>
                  <a:gd name="connsiteY0" fmla="*/ 10871 h 1971975"/>
                  <a:gd name="connsiteX1" fmla="*/ 1498814 w 2042756"/>
                  <a:gd name="connsiteY1" fmla="*/ 0 h 1971975"/>
                  <a:gd name="connsiteX2" fmla="*/ 2042756 w 2042756"/>
                  <a:gd name="connsiteY2" fmla="*/ 1950522 h 1971975"/>
                  <a:gd name="connsiteX3" fmla="*/ 332031 w 2042756"/>
                  <a:gd name="connsiteY3" fmla="*/ 1942258 h 1971975"/>
                  <a:gd name="connsiteX4" fmla="*/ 0 w 2042756"/>
                  <a:gd name="connsiteY4" fmla="*/ 10871 h 1971975"/>
                  <a:gd name="connsiteX0" fmla="*/ 0 w 2042756"/>
                  <a:gd name="connsiteY0" fmla="*/ 10871 h 1966524"/>
                  <a:gd name="connsiteX1" fmla="*/ 1498814 w 2042756"/>
                  <a:gd name="connsiteY1" fmla="*/ 0 h 1966524"/>
                  <a:gd name="connsiteX2" fmla="*/ 2042756 w 2042756"/>
                  <a:gd name="connsiteY2" fmla="*/ 1950522 h 1966524"/>
                  <a:gd name="connsiteX3" fmla="*/ 469902 w 2042756"/>
                  <a:gd name="connsiteY3" fmla="*/ 1914252 h 1966524"/>
                  <a:gd name="connsiteX4" fmla="*/ 0 w 2042756"/>
                  <a:gd name="connsiteY4" fmla="*/ 10871 h 1966524"/>
                  <a:gd name="connsiteX0" fmla="*/ 0 w 2093551"/>
                  <a:gd name="connsiteY0" fmla="*/ 10871 h 1926275"/>
                  <a:gd name="connsiteX1" fmla="*/ 1498814 w 2093551"/>
                  <a:gd name="connsiteY1" fmla="*/ 0 h 1926275"/>
                  <a:gd name="connsiteX2" fmla="*/ 2093551 w 2093551"/>
                  <a:gd name="connsiteY2" fmla="*/ 1894511 h 1926275"/>
                  <a:gd name="connsiteX3" fmla="*/ 469902 w 2093551"/>
                  <a:gd name="connsiteY3" fmla="*/ 1914252 h 1926275"/>
                  <a:gd name="connsiteX4" fmla="*/ 0 w 2093551"/>
                  <a:gd name="connsiteY4" fmla="*/ 10871 h 1926275"/>
                  <a:gd name="connsiteX0" fmla="*/ 0 w 2108064"/>
                  <a:gd name="connsiteY0" fmla="*/ 10871 h 1926275"/>
                  <a:gd name="connsiteX1" fmla="*/ 1498814 w 2108064"/>
                  <a:gd name="connsiteY1" fmla="*/ 0 h 1926275"/>
                  <a:gd name="connsiteX2" fmla="*/ 2108064 w 2108064"/>
                  <a:gd name="connsiteY2" fmla="*/ 1894511 h 1926275"/>
                  <a:gd name="connsiteX3" fmla="*/ 469902 w 2108064"/>
                  <a:gd name="connsiteY3" fmla="*/ 1914252 h 1926275"/>
                  <a:gd name="connsiteX4" fmla="*/ 0 w 2108064"/>
                  <a:gd name="connsiteY4" fmla="*/ 10871 h 1926275"/>
                  <a:gd name="connsiteX0" fmla="*/ 0 w 2108064"/>
                  <a:gd name="connsiteY0" fmla="*/ 10871 h 1926275"/>
                  <a:gd name="connsiteX1" fmla="*/ 1498814 w 2108064"/>
                  <a:gd name="connsiteY1" fmla="*/ 0 h 1926275"/>
                  <a:gd name="connsiteX2" fmla="*/ 2108064 w 2108064"/>
                  <a:gd name="connsiteY2" fmla="*/ 1894511 h 1926275"/>
                  <a:gd name="connsiteX3" fmla="*/ 469902 w 2108064"/>
                  <a:gd name="connsiteY3" fmla="*/ 1914252 h 1926275"/>
                  <a:gd name="connsiteX4" fmla="*/ 0 w 2108064"/>
                  <a:gd name="connsiteY4" fmla="*/ 10871 h 1926275"/>
                  <a:gd name="connsiteX0" fmla="*/ 0 w 2137089"/>
                  <a:gd name="connsiteY0" fmla="*/ 10871 h 1926275"/>
                  <a:gd name="connsiteX1" fmla="*/ 1498814 w 2137089"/>
                  <a:gd name="connsiteY1" fmla="*/ 0 h 1926275"/>
                  <a:gd name="connsiteX2" fmla="*/ 2137089 w 2137089"/>
                  <a:gd name="connsiteY2" fmla="*/ 1894511 h 1926275"/>
                  <a:gd name="connsiteX3" fmla="*/ 469902 w 2137089"/>
                  <a:gd name="connsiteY3" fmla="*/ 1914252 h 1926275"/>
                  <a:gd name="connsiteX4" fmla="*/ 0 w 2137089"/>
                  <a:gd name="connsiteY4" fmla="*/ 10871 h 1926275"/>
                  <a:gd name="connsiteX0" fmla="*/ 0 w 2115320"/>
                  <a:gd name="connsiteY0" fmla="*/ 10871 h 1926275"/>
                  <a:gd name="connsiteX1" fmla="*/ 1498814 w 2115320"/>
                  <a:gd name="connsiteY1" fmla="*/ 0 h 1926275"/>
                  <a:gd name="connsiteX2" fmla="*/ 2115320 w 2115320"/>
                  <a:gd name="connsiteY2" fmla="*/ 1894511 h 1926275"/>
                  <a:gd name="connsiteX3" fmla="*/ 469902 w 2115320"/>
                  <a:gd name="connsiteY3" fmla="*/ 1914252 h 1926275"/>
                  <a:gd name="connsiteX4" fmla="*/ 0 w 2115320"/>
                  <a:gd name="connsiteY4" fmla="*/ 10871 h 1926275"/>
                  <a:gd name="connsiteX0" fmla="*/ 0 w 2115320"/>
                  <a:gd name="connsiteY0" fmla="*/ 10871 h 1926275"/>
                  <a:gd name="connsiteX1" fmla="*/ 1498814 w 2115320"/>
                  <a:gd name="connsiteY1" fmla="*/ 0 h 1926275"/>
                  <a:gd name="connsiteX2" fmla="*/ 2115320 w 2115320"/>
                  <a:gd name="connsiteY2" fmla="*/ 1894511 h 1926275"/>
                  <a:gd name="connsiteX3" fmla="*/ 491671 w 2115320"/>
                  <a:gd name="connsiteY3" fmla="*/ 1914252 h 1926275"/>
                  <a:gd name="connsiteX4" fmla="*/ 0 w 2115320"/>
                  <a:gd name="connsiteY4" fmla="*/ 10871 h 1926275"/>
                  <a:gd name="connsiteX0" fmla="*/ 0 w 2260447"/>
                  <a:gd name="connsiteY0" fmla="*/ 38873 h 1926275"/>
                  <a:gd name="connsiteX1" fmla="*/ 1643941 w 2260447"/>
                  <a:gd name="connsiteY1" fmla="*/ 0 h 1926275"/>
                  <a:gd name="connsiteX2" fmla="*/ 2260447 w 2260447"/>
                  <a:gd name="connsiteY2" fmla="*/ 1894511 h 1926275"/>
                  <a:gd name="connsiteX3" fmla="*/ 636798 w 2260447"/>
                  <a:gd name="connsiteY3" fmla="*/ 1914252 h 1926275"/>
                  <a:gd name="connsiteX4" fmla="*/ 0 w 2260447"/>
                  <a:gd name="connsiteY4" fmla="*/ 38873 h 1926275"/>
                  <a:gd name="connsiteX0" fmla="*/ 0 w 2260447"/>
                  <a:gd name="connsiteY0" fmla="*/ 38873 h 1945998"/>
                  <a:gd name="connsiteX1" fmla="*/ 1643941 w 2260447"/>
                  <a:gd name="connsiteY1" fmla="*/ 0 h 1945998"/>
                  <a:gd name="connsiteX2" fmla="*/ 2260447 w 2260447"/>
                  <a:gd name="connsiteY2" fmla="*/ 1894511 h 1945998"/>
                  <a:gd name="connsiteX3" fmla="*/ 491671 w 2260447"/>
                  <a:gd name="connsiteY3" fmla="*/ 1942258 h 1945998"/>
                  <a:gd name="connsiteX4" fmla="*/ 0 w 2260447"/>
                  <a:gd name="connsiteY4" fmla="*/ 38873 h 1945998"/>
                  <a:gd name="connsiteX0" fmla="*/ 0 w 2260447"/>
                  <a:gd name="connsiteY0" fmla="*/ 38873 h 1915963"/>
                  <a:gd name="connsiteX1" fmla="*/ 1643941 w 2260447"/>
                  <a:gd name="connsiteY1" fmla="*/ 0 h 1915963"/>
                  <a:gd name="connsiteX2" fmla="*/ 2260447 w 2260447"/>
                  <a:gd name="connsiteY2" fmla="*/ 1894511 h 1915963"/>
                  <a:gd name="connsiteX3" fmla="*/ 535209 w 2260447"/>
                  <a:gd name="connsiteY3" fmla="*/ 1886246 h 1915963"/>
                  <a:gd name="connsiteX4" fmla="*/ 0 w 2260447"/>
                  <a:gd name="connsiteY4" fmla="*/ 38873 h 1915963"/>
                  <a:gd name="connsiteX0" fmla="*/ 0 w 2274960"/>
                  <a:gd name="connsiteY0" fmla="*/ 38873 h 1915963"/>
                  <a:gd name="connsiteX1" fmla="*/ 1643941 w 2274960"/>
                  <a:gd name="connsiteY1" fmla="*/ 0 h 1915963"/>
                  <a:gd name="connsiteX2" fmla="*/ 2274960 w 2274960"/>
                  <a:gd name="connsiteY2" fmla="*/ 1894511 h 1915963"/>
                  <a:gd name="connsiteX3" fmla="*/ 535209 w 2274960"/>
                  <a:gd name="connsiteY3" fmla="*/ 1886246 h 1915963"/>
                  <a:gd name="connsiteX4" fmla="*/ 0 w 2274960"/>
                  <a:gd name="connsiteY4" fmla="*/ 38873 h 1915963"/>
                  <a:gd name="connsiteX0" fmla="*/ 0 w 2274960"/>
                  <a:gd name="connsiteY0" fmla="*/ 38873 h 1915963"/>
                  <a:gd name="connsiteX1" fmla="*/ 1643941 w 2274960"/>
                  <a:gd name="connsiteY1" fmla="*/ 0 h 1915963"/>
                  <a:gd name="connsiteX2" fmla="*/ 2274960 w 2274960"/>
                  <a:gd name="connsiteY2" fmla="*/ 1894511 h 1915963"/>
                  <a:gd name="connsiteX3" fmla="*/ 535209 w 2274960"/>
                  <a:gd name="connsiteY3" fmla="*/ 1886246 h 1915963"/>
                  <a:gd name="connsiteX4" fmla="*/ 0 w 2274960"/>
                  <a:gd name="connsiteY4" fmla="*/ 38873 h 1915963"/>
                  <a:gd name="connsiteX0" fmla="*/ 0 w 2325755"/>
                  <a:gd name="connsiteY0" fmla="*/ 0 h 2101138"/>
                  <a:gd name="connsiteX1" fmla="*/ 1694736 w 2325755"/>
                  <a:gd name="connsiteY1" fmla="*/ 185175 h 2101138"/>
                  <a:gd name="connsiteX2" fmla="*/ 2325755 w 2325755"/>
                  <a:gd name="connsiteY2" fmla="*/ 2079686 h 2101138"/>
                  <a:gd name="connsiteX3" fmla="*/ 586004 w 2325755"/>
                  <a:gd name="connsiteY3" fmla="*/ 2071421 h 2101138"/>
                  <a:gd name="connsiteX4" fmla="*/ 0 w 2325755"/>
                  <a:gd name="connsiteY4" fmla="*/ 0 h 2101138"/>
                  <a:gd name="connsiteX0" fmla="*/ 0 w 2325755"/>
                  <a:gd name="connsiteY0" fmla="*/ 122891 h 2224029"/>
                  <a:gd name="connsiteX1" fmla="*/ 1614916 w 2325755"/>
                  <a:gd name="connsiteY1" fmla="*/ 0 h 2224029"/>
                  <a:gd name="connsiteX2" fmla="*/ 2325755 w 2325755"/>
                  <a:gd name="connsiteY2" fmla="*/ 2202577 h 2224029"/>
                  <a:gd name="connsiteX3" fmla="*/ 586004 w 2325755"/>
                  <a:gd name="connsiteY3" fmla="*/ 2194312 h 2224029"/>
                  <a:gd name="connsiteX4" fmla="*/ 0 w 2325755"/>
                  <a:gd name="connsiteY4" fmla="*/ 122891 h 2224029"/>
                  <a:gd name="connsiteX0" fmla="*/ 0 w 2325755"/>
                  <a:gd name="connsiteY0" fmla="*/ 0 h 2101138"/>
                  <a:gd name="connsiteX1" fmla="*/ 1614916 w 2325755"/>
                  <a:gd name="connsiteY1" fmla="*/ 17139 h 2101138"/>
                  <a:gd name="connsiteX2" fmla="*/ 2325755 w 2325755"/>
                  <a:gd name="connsiteY2" fmla="*/ 2079686 h 2101138"/>
                  <a:gd name="connsiteX3" fmla="*/ 586004 w 2325755"/>
                  <a:gd name="connsiteY3" fmla="*/ 2071421 h 2101138"/>
                  <a:gd name="connsiteX4" fmla="*/ 0 w 2325755"/>
                  <a:gd name="connsiteY4" fmla="*/ 0 h 210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5755" h="2101138">
                    <a:moveTo>
                      <a:pt x="0" y="0"/>
                    </a:moveTo>
                    <a:lnTo>
                      <a:pt x="1614916" y="17139"/>
                    </a:lnTo>
                    <a:lnTo>
                      <a:pt x="2325755" y="2079686"/>
                    </a:lnTo>
                    <a:cubicBezTo>
                      <a:pt x="1567853" y="2127501"/>
                      <a:pt x="1276497" y="2081970"/>
                      <a:pt x="586004" y="2071421"/>
                    </a:cubicBez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1000" dirty="0"/>
                  <a:t>5〜6</a:t>
                </a:r>
                <a:endParaRPr kumimoji="1" lang="ja-JP" altLang="en-US" sz="1000" dirty="0"/>
              </a:p>
            </p:txBody>
          </p:sp>
        </p:grpSp>
        <p:grpSp>
          <p:nvGrpSpPr>
            <p:cNvPr id="107" name="グループ化 106">
              <a:extLst>
                <a:ext uri="{FF2B5EF4-FFF2-40B4-BE49-F238E27FC236}">
                  <a16:creationId xmlns:a16="http://schemas.microsoft.com/office/drawing/2014/main" id="{B968E075-65E1-9D33-02BA-BF53A02B241D}"/>
                </a:ext>
              </a:extLst>
            </p:cNvPr>
            <p:cNvGrpSpPr/>
            <p:nvPr/>
          </p:nvGrpSpPr>
          <p:grpSpPr>
            <a:xfrm>
              <a:off x="7141837" y="3098117"/>
              <a:ext cx="3360567" cy="883162"/>
              <a:chOff x="7141837" y="3098117"/>
              <a:chExt cx="3360567" cy="883162"/>
            </a:xfrm>
          </p:grpSpPr>
          <p:sp>
            <p:nvSpPr>
              <p:cNvPr id="79" name="正方形/長方形 41">
                <a:extLst>
                  <a:ext uri="{FF2B5EF4-FFF2-40B4-BE49-F238E27FC236}">
                    <a16:creationId xmlns:a16="http://schemas.microsoft.com/office/drawing/2014/main" id="{36E84B89-673A-83AB-3AF2-419993BFA898}"/>
                  </a:ext>
                </a:extLst>
              </p:cNvPr>
              <p:cNvSpPr/>
              <p:nvPr/>
            </p:nvSpPr>
            <p:spPr>
              <a:xfrm>
                <a:off x="7141837" y="3330642"/>
                <a:ext cx="3360567" cy="650637"/>
              </a:xfrm>
              <a:custGeom>
                <a:avLst/>
                <a:gdLst>
                  <a:gd name="connsiteX0" fmla="*/ 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0 w 3918552"/>
                  <a:gd name="connsiteY4" fmla="*/ 0 h 2365097"/>
                  <a:gd name="connsiteX0" fmla="*/ 79248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0 w 3126072"/>
                  <a:gd name="connsiteY0" fmla="*/ 0 h 2365097"/>
                  <a:gd name="connsiteX1" fmla="*/ 1805272 w 3126072"/>
                  <a:gd name="connsiteY1" fmla="*/ 10160 h 2365097"/>
                  <a:gd name="connsiteX2" fmla="*/ 3126072 w 3126072"/>
                  <a:gd name="connsiteY2" fmla="*/ 2365097 h 2365097"/>
                  <a:gd name="connsiteX3" fmla="*/ 282603 w 3126072"/>
                  <a:gd name="connsiteY3" fmla="*/ 2365097 h 2365097"/>
                  <a:gd name="connsiteX4" fmla="*/ 0 w 3126072"/>
                  <a:gd name="connsiteY4" fmla="*/ 0 h 2365097"/>
                  <a:gd name="connsiteX0" fmla="*/ 0 w 2700764"/>
                  <a:gd name="connsiteY0" fmla="*/ 0 h 2365097"/>
                  <a:gd name="connsiteX1" fmla="*/ 1805272 w 2700764"/>
                  <a:gd name="connsiteY1" fmla="*/ 10160 h 2365097"/>
                  <a:gd name="connsiteX2" fmla="*/ 2700764 w 2700764"/>
                  <a:gd name="connsiteY2" fmla="*/ 2365097 h 2365097"/>
                  <a:gd name="connsiteX3" fmla="*/ 282603 w 2700764"/>
                  <a:gd name="connsiteY3" fmla="*/ 2365097 h 2365097"/>
                  <a:gd name="connsiteX4" fmla="*/ 0 w 2700764"/>
                  <a:gd name="connsiteY4" fmla="*/ 0 h 2365097"/>
                  <a:gd name="connsiteX0" fmla="*/ 0 w 2523552"/>
                  <a:gd name="connsiteY0" fmla="*/ 0 h 2365097"/>
                  <a:gd name="connsiteX1" fmla="*/ 1805272 w 2523552"/>
                  <a:gd name="connsiteY1" fmla="*/ 10160 h 2365097"/>
                  <a:gd name="connsiteX2" fmla="*/ 2523552 w 2523552"/>
                  <a:gd name="connsiteY2" fmla="*/ 2322905 h 2365097"/>
                  <a:gd name="connsiteX3" fmla="*/ 282603 w 2523552"/>
                  <a:gd name="connsiteY3" fmla="*/ 2365097 h 2365097"/>
                  <a:gd name="connsiteX4" fmla="*/ 0 w 2523552"/>
                  <a:gd name="connsiteY4" fmla="*/ 0 h 2365097"/>
                  <a:gd name="connsiteX0" fmla="*/ 0 w 2336362"/>
                  <a:gd name="connsiteY0" fmla="*/ 0 h 2365097"/>
                  <a:gd name="connsiteX1" fmla="*/ 1805272 w 2336362"/>
                  <a:gd name="connsiteY1" fmla="*/ 10160 h 2365097"/>
                  <a:gd name="connsiteX2" fmla="*/ 2336362 w 2336362"/>
                  <a:gd name="connsiteY2" fmla="*/ 2322905 h 2365097"/>
                  <a:gd name="connsiteX3" fmla="*/ 282603 w 2336362"/>
                  <a:gd name="connsiteY3" fmla="*/ 2365097 h 2365097"/>
                  <a:gd name="connsiteX4" fmla="*/ 0 w 2336362"/>
                  <a:gd name="connsiteY4" fmla="*/ 0 h 2365097"/>
                  <a:gd name="connsiteX0" fmla="*/ 0 w 2396746"/>
                  <a:gd name="connsiteY0" fmla="*/ 0 h 2365097"/>
                  <a:gd name="connsiteX1" fmla="*/ 1805272 w 2396746"/>
                  <a:gd name="connsiteY1" fmla="*/ 10160 h 2365097"/>
                  <a:gd name="connsiteX2" fmla="*/ 2396746 w 2396746"/>
                  <a:gd name="connsiteY2" fmla="*/ 2322905 h 2365097"/>
                  <a:gd name="connsiteX3" fmla="*/ 282603 w 2396746"/>
                  <a:gd name="connsiteY3" fmla="*/ 2365097 h 2365097"/>
                  <a:gd name="connsiteX4" fmla="*/ 0 w 2396746"/>
                  <a:gd name="connsiteY4" fmla="*/ 0 h 2365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6746" h="2365097">
                    <a:moveTo>
                      <a:pt x="0" y="0"/>
                    </a:moveTo>
                    <a:lnTo>
                      <a:pt x="1805272" y="10160"/>
                    </a:lnTo>
                    <a:lnTo>
                      <a:pt x="2396746" y="2322905"/>
                    </a:lnTo>
                    <a:lnTo>
                      <a:pt x="282603" y="236509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0" name="正方形/長方形 41">
                <a:extLst>
                  <a:ext uri="{FF2B5EF4-FFF2-40B4-BE49-F238E27FC236}">
                    <a16:creationId xmlns:a16="http://schemas.microsoft.com/office/drawing/2014/main" id="{95B019F3-00B8-918A-C517-23A78708D212}"/>
                  </a:ext>
                </a:extLst>
              </p:cNvPr>
              <p:cNvSpPr/>
              <p:nvPr/>
            </p:nvSpPr>
            <p:spPr>
              <a:xfrm>
                <a:off x="7237429" y="3376990"/>
                <a:ext cx="654223" cy="145312"/>
              </a:xfrm>
              <a:custGeom>
                <a:avLst/>
                <a:gdLst>
                  <a:gd name="connsiteX0" fmla="*/ 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0 w 3918552"/>
                  <a:gd name="connsiteY4" fmla="*/ 0 h 2365097"/>
                  <a:gd name="connsiteX0" fmla="*/ 79248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0 w 3126072"/>
                  <a:gd name="connsiteY0" fmla="*/ 0 h 2365097"/>
                  <a:gd name="connsiteX1" fmla="*/ 1805272 w 3126072"/>
                  <a:gd name="connsiteY1" fmla="*/ 10160 h 2365097"/>
                  <a:gd name="connsiteX2" fmla="*/ 3126072 w 3126072"/>
                  <a:gd name="connsiteY2" fmla="*/ 2365097 h 2365097"/>
                  <a:gd name="connsiteX3" fmla="*/ 282603 w 3126072"/>
                  <a:gd name="connsiteY3" fmla="*/ 2365097 h 2365097"/>
                  <a:gd name="connsiteX4" fmla="*/ 0 w 3126072"/>
                  <a:gd name="connsiteY4" fmla="*/ 0 h 2365097"/>
                  <a:gd name="connsiteX0" fmla="*/ 0 w 2700764"/>
                  <a:gd name="connsiteY0" fmla="*/ 0 h 2365097"/>
                  <a:gd name="connsiteX1" fmla="*/ 1805272 w 2700764"/>
                  <a:gd name="connsiteY1" fmla="*/ 10160 h 2365097"/>
                  <a:gd name="connsiteX2" fmla="*/ 2700764 w 2700764"/>
                  <a:gd name="connsiteY2" fmla="*/ 2365097 h 2365097"/>
                  <a:gd name="connsiteX3" fmla="*/ 282603 w 2700764"/>
                  <a:gd name="connsiteY3" fmla="*/ 2365097 h 2365097"/>
                  <a:gd name="connsiteX4" fmla="*/ 0 w 2700764"/>
                  <a:gd name="connsiteY4" fmla="*/ 0 h 2365097"/>
                  <a:gd name="connsiteX0" fmla="*/ 0 w 2523552"/>
                  <a:gd name="connsiteY0" fmla="*/ 0 h 2365097"/>
                  <a:gd name="connsiteX1" fmla="*/ 1805272 w 2523552"/>
                  <a:gd name="connsiteY1" fmla="*/ 10160 h 2365097"/>
                  <a:gd name="connsiteX2" fmla="*/ 2523552 w 2523552"/>
                  <a:gd name="connsiteY2" fmla="*/ 2322905 h 2365097"/>
                  <a:gd name="connsiteX3" fmla="*/ 282603 w 2523552"/>
                  <a:gd name="connsiteY3" fmla="*/ 2365097 h 2365097"/>
                  <a:gd name="connsiteX4" fmla="*/ 0 w 2523552"/>
                  <a:gd name="connsiteY4" fmla="*/ 0 h 2365097"/>
                  <a:gd name="connsiteX0" fmla="*/ 0 w 2523552"/>
                  <a:gd name="connsiteY0" fmla="*/ 0 h 4592889"/>
                  <a:gd name="connsiteX1" fmla="*/ 1805272 w 2523552"/>
                  <a:gd name="connsiteY1" fmla="*/ 10160 h 4592889"/>
                  <a:gd name="connsiteX2" fmla="*/ 2523552 w 2523552"/>
                  <a:gd name="connsiteY2" fmla="*/ 2322905 h 4592889"/>
                  <a:gd name="connsiteX3" fmla="*/ 516505 w 2523552"/>
                  <a:gd name="connsiteY3" fmla="*/ 4592889 h 4592889"/>
                  <a:gd name="connsiteX4" fmla="*/ 0 w 2523552"/>
                  <a:gd name="connsiteY4" fmla="*/ 0 h 4592889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516505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449435"/>
                  <a:gd name="connsiteX1" fmla="*/ 1805272 w 2582026"/>
                  <a:gd name="connsiteY1" fmla="*/ 10160 h 4449435"/>
                  <a:gd name="connsiteX2" fmla="*/ 2582026 w 2582026"/>
                  <a:gd name="connsiteY2" fmla="*/ 4449435 h 4449435"/>
                  <a:gd name="connsiteX3" fmla="*/ 613962 w 2582026"/>
                  <a:gd name="connsiteY3" fmla="*/ 4289095 h 4449435"/>
                  <a:gd name="connsiteX4" fmla="*/ 0 w 2582026"/>
                  <a:gd name="connsiteY4" fmla="*/ 0 h 4449435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555487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735243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592889"/>
                  <a:gd name="connsiteX1" fmla="*/ 1501933 w 2582026"/>
                  <a:gd name="connsiteY1" fmla="*/ 68524 h 4592889"/>
                  <a:gd name="connsiteX2" fmla="*/ 2582026 w 2582026"/>
                  <a:gd name="connsiteY2" fmla="*/ 4449435 h 4592889"/>
                  <a:gd name="connsiteX3" fmla="*/ 735243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106577 h 4699466"/>
                  <a:gd name="connsiteX1" fmla="*/ 1501933 w 2582026"/>
                  <a:gd name="connsiteY1" fmla="*/ 0 h 4699466"/>
                  <a:gd name="connsiteX2" fmla="*/ 2582026 w 2582026"/>
                  <a:gd name="connsiteY2" fmla="*/ 4556012 h 4699466"/>
                  <a:gd name="connsiteX3" fmla="*/ 735243 w 2582026"/>
                  <a:gd name="connsiteY3" fmla="*/ 4699466 h 4699466"/>
                  <a:gd name="connsiteX4" fmla="*/ 0 w 2582026"/>
                  <a:gd name="connsiteY4" fmla="*/ 106577 h 4699466"/>
                  <a:gd name="connsiteX0" fmla="*/ 0 w 2761783"/>
                  <a:gd name="connsiteY0" fmla="*/ 106577 h 4699466"/>
                  <a:gd name="connsiteX1" fmla="*/ 1501933 w 2761783"/>
                  <a:gd name="connsiteY1" fmla="*/ 0 h 4699466"/>
                  <a:gd name="connsiteX2" fmla="*/ 2761783 w 2761783"/>
                  <a:gd name="connsiteY2" fmla="*/ 4439278 h 4699466"/>
                  <a:gd name="connsiteX3" fmla="*/ 735243 w 2761783"/>
                  <a:gd name="connsiteY3" fmla="*/ 4699466 h 4699466"/>
                  <a:gd name="connsiteX4" fmla="*/ 0 w 2761783"/>
                  <a:gd name="connsiteY4" fmla="*/ 106577 h 4699466"/>
                  <a:gd name="connsiteX0" fmla="*/ 0 w 2750548"/>
                  <a:gd name="connsiteY0" fmla="*/ 106577 h 4699466"/>
                  <a:gd name="connsiteX1" fmla="*/ 1501933 w 2750548"/>
                  <a:gd name="connsiteY1" fmla="*/ 0 h 4699466"/>
                  <a:gd name="connsiteX2" fmla="*/ 2750548 w 2750548"/>
                  <a:gd name="connsiteY2" fmla="*/ 4614379 h 4699466"/>
                  <a:gd name="connsiteX3" fmla="*/ 735243 w 2750548"/>
                  <a:gd name="connsiteY3" fmla="*/ 4699466 h 4699466"/>
                  <a:gd name="connsiteX4" fmla="*/ 0 w 2750548"/>
                  <a:gd name="connsiteY4" fmla="*/ 106577 h 4699466"/>
                  <a:gd name="connsiteX0" fmla="*/ 0 w 2750548"/>
                  <a:gd name="connsiteY0" fmla="*/ 0 h 4592889"/>
                  <a:gd name="connsiteX1" fmla="*/ 1513168 w 2750548"/>
                  <a:gd name="connsiteY1" fmla="*/ 10157 h 4592889"/>
                  <a:gd name="connsiteX2" fmla="*/ 2750548 w 2750548"/>
                  <a:gd name="connsiteY2" fmla="*/ 4507802 h 4592889"/>
                  <a:gd name="connsiteX3" fmla="*/ 735243 w 2750548"/>
                  <a:gd name="connsiteY3" fmla="*/ 4592889 h 4592889"/>
                  <a:gd name="connsiteX4" fmla="*/ 0 w 2750548"/>
                  <a:gd name="connsiteY4" fmla="*/ 0 h 4592889"/>
                  <a:gd name="connsiteX0" fmla="*/ 0 w 2806722"/>
                  <a:gd name="connsiteY0" fmla="*/ 0 h 4592889"/>
                  <a:gd name="connsiteX1" fmla="*/ 1513168 w 2806722"/>
                  <a:gd name="connsiteY1" fmla="*/ 10157 h 4592889"/>
                  <a:gd name="connsiteX2" fmla="*/ 2806722 w 2806722"/>
                  <a:gd name="connsiteY2" fmla="*/ 4449435 h 4592889"/>
                  <a:gd name="connsiteX3" fmla="*/ 735243 w 2806722"/>
                  <a:gd name="connsiteY3" fmla="*/ 4592889 h 4592889"/>
                  <a:gd name="connsiteX4" fmla="*/ 0 w 2806722"/>
                  <a:gd name="connsiteY4" fmla="*/ 0 h 4592889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735243 w 2806722"/>
                  <a:gd name="connsiteY3" fmla="*/ 4592889 h 4624536"/>
                  <a:gd name="connsiteX4" fmla="*/ 0 w 2806722"/>
                  <a:gd name="connsiteY4" fmla="*/ 0 h 4624536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735243 w 2806722"/>
                  <a:gd name="connsiteY3" fmla="*/ 4592889 h 4624536"/>
                  <a:gd name="connsiteX4" fmla="*/ 0 w 2806722"/>
                  <a:gd name="connsiteY4" fmla="*/ 0 h 4624536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375730 w 2806722"/>
                  <a:gd name="connsiteY3" fmla="*/ 2433308 h 4624536"/>
                  <a:gd name="connsiteX4" fmla="*/ 0 w 2806722"/>
                  <a:gd name="connsiteY4" fmla="*/ 0 h 4624536"/>
                  <a:gd name="connsiteX0" fmla="*/ 0 w 2267452"/>
                  <a:gd name="connsiteY0" fmla="*/ 0 h 2640056"/>
                  <a:gd name="connsiteX1" fmla="*/ 1513168 w 2267452"/>
                  <a:gd name="connsiteY1" fmla="*/ 10157 h 2640056"/>
                  <a:gd name="connsiteX2" fmla="*/ 2267452 w 2267452"/>
                  <a:gd name="connsiteY2" fmla="*/ 2640056 h 2640056"/>
                  <a:gd name="connsiteX3" fmla="*/ 375730 w 2267452"/>
                  <a:gd name="connsiteY3" fmla="*/ 2433308 h 2640056"/>
                  <a:gd name="connsiteX4" fmla="*/ 0 w 2267452"/>
                  <a:gd name="connsiteY4" fmla="*/ 0 h 2640056"/>
                  <a:gd name="connsiteX0" fmla="*/ 0 w 2143869"/>
                  <a:gd name="connsiteY0" fmla="*/ 0 h 2433510"/>
                  <a:gd name="connsiteX1" fmla="*/ 1513168 w 2143869"/>
                  <a:gd name="connsiteY1" fmla="*/ 10157 h 2433510"/>
                  <a:gd name="connsiteX2" fmla="*/ 2143869 w 2143869"/>
                  <a:gd name="connsiteY2" fmla="*/ 2114753 h 2433510"/>
                  <a:gd name="connsiteX3" fmla="*/ 375730 w 2143869"/>
                  <a:gd name="connsiteY3" fmla="*/ 2433308 h 2433510"/>
                  <a:gd name="connsiteX4" fmla="*/ 0 w 2143869"/>
                  <a:gd name="connsiteY4" fmla="*/ 0 h 2433510"/>
                  <a:gd name="connsiteX0" fmla="*/ 0 w 2188808"/>
                  <a:gd name="connsiteY0" fmla="*/ 0 h 2464955"/>
                  <a:gd name="connsiteX1" fmla="*/ 1513168 w 2188808"/>
                  <a:gd name="connsiteY1" fmla="*/ 10157 h 2464955"/>
                  <a:gd name="connsiteX2" fmla="*/ 2188808 w 2188808"/>
                  <a:gd name="connsiteY2" fmla="*/ 2464955 h 2464955"/>
                  <a:gd name="connsiteX3" fmla="*/ 375730 w 2188808"/>
                  <a:gd name="connsiteY3" fmla="*/ 2433308 h 2464955"/>
                  <a:gd name="connsiteX4" fmla="*/ 0 w 2188808"/>
                  <a:gd name="connsiteY4" fmla="*/ 0 h 2464955"/>
                  <a:gd name="connsiteX0" fmla="*/ 0 w 2188808"/>
                  <a:gd name="connsiteY0" fmla="*/ 0 h 2464955"/>
                  <a:gd name="connsiteX1" fmla="*/ 1513168 w 2188808"/>
                  <a:gd name="connsiteY1" fmla="*/ 10157 h 2464955"/>
                  <a:gd name="connsiteX2" fmla="*/ 2188808 w 2188808"/>
                  <a:gd name="connsiteY2" fmla="*/ 2464955 h 2464955"/>
                  <a:gd name="connsiteX3" fmla="*/ 285852 w 2188808"/>
                  <a:gd name="connsiteY3" fmla="*/ 2024739 h 2464955"/>
                  <a:gd name="connsiteX4" fmla="*/ 0 w 2188808"/>
                  <a:gd name="connsiteY4" fmla="*/ 0 h 2464955"/>
                  <a:gd name="connsiteX0" fmla="*/ 0 w 1964112"/>
                  <a:gd name="connsiteY0" fmla="*/ 0 h 2025226"/>
                  <a:gd name="connsiteX1" fmla="*/ 1513168 w 1964112"/>
                  <a:gd name="connsiteY1" fmla="*/ 10157 h 2025226"/>
                  <a:gd name="connsiteX2" fmla="*/ 1964112 w 1964112"/>
                  <a:gd name="connsiteY2" fmla="*/ 1939652 h 2025226"/>
                  <a:gd name="connsiteX3" fmla="*/ 285852 w 1964112"/>
                  <a:gd name="connsiteY3" fmla="*/ 2024739 h 2025226"/>
                  <a:gd name="connsiteX4" fmla="*/ 0 w 1964112"/>
                  <a:gd name="connsiteY4" fmla="*/ 0 h 2025226"/>
                  <a:gd name="connsiteX0" fmla="*/ 0 w 1964112"/>
                  <a:gd name="connsiteY0" fmla="*/ 0 h 2026219"/>
                  <a:gd name="connsiteX1" fmla="*/ 1513168 w 1964112"/>
                  <a:gd name="connsiteY1" fmla="*/ 10157 h 2026219"/>
                  <a:gd name="connsiteX2" fmla="*/ 1964112 w 1964112"/>
                  <a:gd name="connsiteY2" fmla="*/ 1939652 h 2026219"/>
                  <a:gd name="connsiteX3" fmla="*/ 285852 w 1964112"/>
                  <a:gd name="connsiteY3" fmla="*/ 2024739 h 2026219"/>
                  <a:gd name="connsiteX4" fmla="*/ 0 w 1964112"/>
                  <a:gd name="connsiteY4" fmla="*/ 0 h 2026219"/>
                  <a:gd name="connsiteX0" fmla="*/ 0 w 2087695"/>
                  <a:gd name="connsiteY0" fmla="*/ 0 h 2025474"/>
                  <a:gd name="connsiteX1" fmla="*/ 1513168 w 2087695"/>
                  <a:gd name="connsiteY1" fmla="*/ 10157 h 2025474"/>
                  <a:gd name="connsiteX2" fmla="*/ 2087695 w 2087695"/>
                  <a:gd name="connsiteY2" fmla="*/ 1881285 h 2025474"/>
                  <a:gd name="connsiteX3" fmla="*/ 285852 w 2087695"/>
                  <a:gd name="connsiteY3" fmla="*/ 2024739 h 2025474"/>
                  <a:gd name="connsiteX4" fmla="*/ 0 w 2087695"/>
                  <a:gd name="connsiteY4" fmla="*/ 0 h 2025474"/>
                  <a:gd name="connsiteX0" fmla="*/ 0 w 2042756"/>
                  <a:gd name="connsiteY0" fmla="*/ 0 h 2026219"/>
                  <a:gd name="connsiteX1" fmla="*/ 1513168 w 2042756"/>
                  <a:gd name="connsiteY1" fmla="*/ 10157 h 2026219"/>
                  <a:gd name="connsiteX2" fmla="*/ 2042756 w 2042756"/>
                  <a:gd name="connsiteY2" fmla="*/ 1939651 h 2026219"/>
                  <a:gd name="connsiteX3" fmla="*/ 285852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0 h 2026219"/>
                  <a:gd name="connsiteX1" fmla="*/ 1513168 w 2042756"/>
                  <a:gd name="connsiteY1" fmla="*/ 10157 h 2026219"/>
                  <a:gd name="connsiteX2" fmla="*/ 2042756 w 2042756"/>
                  <a:gd name="connsiteY2" fmla="*/ 1939651 h 2026219"/>
                  <a:gd name="connsiteX3" fmla="*/ 409434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0 h 2026219"/>
                  <a:gd name="connsiteX1" fmla="*/ 1400820 w 2042756"/>
                  <a:gd name="connsiteY1" fmla="*/ 10157 h 2026219"/>
                  <a:gd name="connsiteX2" fmla="*/ 2042756 w 2042756"/>
                  <a:gd name="connsiteY2" fmla="*/ 1939651 h 2026219"/>
                  <a:gd name="connsiteX3" fmla="*/ 409434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48210 h 2074429"/>
                  <a:gd name="connsiteX1" fmla="*/ 1479463 w 2042756"/>
                  <a:gd name="connsiteY1" fmla="*/ 0 h 2074429"/>
                  <a:gd name="connsiteX2" fmla="*/ 2042756 w 2042756"/>
                  <a:gd name="connsiteY2" fmla="*/ 1987861 h 2074429"/>
                  <a:gd name="connsiteX3" fmla="*/ 409434 w 2042756"/>
                  <a:gd name="connsiteY3" fmla="*/ 2072949 h 2074429"/>
                  <a:gd name="connsiteX4" fmla="*/ 0 w 2042756"/>
                  <a:gd name="connsiteY4" fmla="*/ 48210 h 2074429"/>
                  <a:gd name="connsiteX0" fmla="*/ 0 w 2042756"/>
                  <a:gd name="connsiteY0" fmla="*/ 48210 h 2216100"/>
                  <a:gd name="connsiteX1" fmla="*/ 1479463 w 2042756"/>
                  <a:gd name="connsiteY1" fmla="*/ 0 h 2216100"/>
                  <a:gd name="connsiteX2" fmla="*/ 2042756 w 2042756"/>
                  <a:gd name="connsiteY2" fmla="*/ 1987861 h 2216100"/>
                  <a:gd name="connsiteX3" fmla="*/ 272061 w 2042756"/>
                  <a:gd name="connsiteY3" fmla="*/ 2215680 h 2216100"/>
                  <a:gd name="connsiteX4" fmla="*/ 0 w 2042756"/>
                  <a:gd name="connsiteY4" fmla="*/ 48210 h 2216100"/>
                  <a:gd name="connsiteX0" fmla="*/ 0 w 2042756"/>
                  <a:gd name="connsiteY0" fmla="*/ 2 h 2167892"/>
                  <a:gd name="connsiteX1" fmla="*/ 1479464 w 2042756"/>
                  <a:gd name="connsiteY1" fmla="*/ 46949 h 2167892"/>
                  <a:gd name="connsiteX2" fmla="*/ 2042756 w 2042756"/>
                  <a:gd name="connsiteY2" fmla="*/ 1939653 h 2167892"/>
                  <a:gd name="connsiteX3" fmla="*/ 272061 w 2042756"/>
                  <a:gd name="connsiteY3" fmla="*/ 2167472 h 2167892"/>
                  <a:gd name="connsiteX4" fmla="*/ 0 w 2042756"/>
                  <a:gd name="connsiteY4" fmla="*/ 2 h 2167892"/>
                  <a:gd name="connsiteX0" fmla="*/ 0 w 1891649"/>
                  <a:gd name="connsiteY0" fmla="*/ 2 h 2169930"/>
                  <a:gd name="connsiteX1" fmla="*/ 1479464 w 1891649"/>
                  <a:gd name="connsiteY1" fmla="*/ 46949 h 2169930"/>
                  <a:gd name="connsiteX2" fmla="*/ 1891649 w 1891649"/>
                  <a:gd name="connsiteY2" fmla="*/ 2106168 h 2169930"/>
                  <a:gd name="connsiteX3" fmla="*/ 272061 w 1891649"/>
                  <a:gd name="connsiteY3" fmla="*/ 2167472 h 2169930"/>
                  <a:gd name="connsiteX4" fmla="*/ 0 w 1891649"/>
                  <a:gd name="connsiteY4" fmla="*/ 2 h 2169930"/>
                  <a:gd name="connsiteX0" fmla="*/ 0 w 1900807"/>
                  <a:gd name="connsiteY0" fmla="*/ 2 h 2260201"/>
                  <a:gd name="connsiteX1" fmla="*/ 1479464 w 1900807"/>
                  <a:gd name="connsiteY1" fmla="*/ 46949 h 2260201"/>
                  <a:gd name="connsiteX2" fmla="*/ 1900807 w 1900807"/>
                  <a:gd name="connsiteY2" fmla="*/ 2248902 h 2260201"/>
                  <a:gd name="connsiteX3" fmla="*/ 272061 w 1900807"/>
                  <a:gd name="connsiteY3" fmla="*/ 2167472 h 2260201"/>
                  <a:gd name="connsiteX4" fmla="*/ 0 w 1900807"/>
                  <a:gd name="connsiteY4" fmla="*/ 2 h 2260201"/>
                  <a:gd name="connsiteX0" fmla="*/ 0 w 1900807"/>
                  <a:gd name="connsiteY0" fmla="*/ 2 h 2260201"/>
                  <a:gd name="connsiteX1" fmla="*/ 1479464 w 1900807"/>
                  <a:gd name="connsiteY1" fmla="*/ 46949 h 2260201"/>
                  <a:gd name="connsiteX2" fmla="*/ 1900807 w 1900807"/>
                  <a:gd name="connsiteY2" fmla="*/ 2248902 h 2260201"/>
                  <a:gd name="connsiteX3" fmla="*/ 272061 w 1900807"/>
                  <a:gd name="connsiteY3" fmla="*/ 2167472 h 2260201"/>
                  <a:gd name="connsiteX4" fmla="*/ 0 w 1900807"/>
                  <a:gd name="connsiteY4" fmla="*/ 2 h 2260201"/>
                  <a:gd name="connsiteX0" fmla="*/ 0 w 1909965"/>
                  <a:gd name="connsiteY0" fmla="*/ 2 h 2198537"/>
                  <a:gd name="connsiteX1" fmla="*/ 1479464 w 1909965"/>
                  <a:gd name="connsiteY1" fmla="*/ 46949 h 2198537"/>
                  <a:gd name="connsiteX2" fmla="*/ 1909965 w 1909965"/>
                  <a:gd name="connsiteY2" fmla="*/ 2177542 h 2198537"/>
                  <a:gd name="connsiteX3" fmla="*/ 272061 w 1909965"/>
                  <a:gd name="connsiteY3" fmla="*/ 2167472 h 2198537"/>
                  <a:gd name="connsiteX4" fmla="*/ 0 w 1909965"/>
                  <a:gd name="connsiteY4" fmla="*/ 2 h 2198537"/>
                  <a:gd name="connsiteX0" fmla="*/ 0 w 1909965"/>
                  <a:gd name="connsiteY0" fmla="*/ 2 h 2177543"/>
                  <a:gd name="connsiteX1" fmla="*/ 1479464 w 1909965"/>
                  <a:gd name="connsiteY1" fmla="*/ 46949 h 2177543"/>
                  <a:gd name="connsiteX2" fmla="*/ 1909965 w 1909965"/>
                  <a:gd name="connsiteY2" fmla="*/ 2177542 h 2177543"/>
                  <a:gd name="connsiteX3" fmla="*/ 272061 w 1909965"/>
                  <a:gd name="connsiteY3" fmla="*/ 2167472 h 2177543"/>
                  <a:gd name="connsiteX4" fmla="*/ 0 w 1909965"/>
                  <a:gd name="connsiteY4" fmla="*/ 2 h 2177543"/>
                  <a:gd name="connsiteX0" fmla="*/ 0 w 1909965"/>
                  <a:gd name="connsiteY0" fmla="*/ 2 h 2177543"/>
                  <a:gd name="connsiteX1" fmla="*/ 1479464 w 1909965"/>
                  <a:gd name="connsiteY1" fmla="*/ 46949 h 2177543"/>
                  <a:gd name="connsiteX2" fmla="*/ 1909965 w 1909965"/>
                  <a:gd name="connsiteY2" fmla="*/ 2177542 h 2177543"/>
                  <a:gd name="connsiteX3" fmla="*/ 272061 w 1909965"/>
                  <a:gd name="connsiteY3" fmla="*/ 2167472 h 2177543"/>
                  <a:gd name="connsiteX4" fmla="*/ 0 w 1909965"/>
                  <a:gd name="connsiteY4" fmla="*/ 2 h 2177543"/>
                  <a:gd name="connsiteX0" fmla="*/ 0 w 1919123"/>
                  <a:gd name="connsiteY0" fmla="*/ 2 h 2391653"/>
                  <a:gd name="connsiteX1" fmla="*/ 1479464 w 1919123"/>
                  <a:gd name="connsiteY1" fmla="*/ 46949 h 2391653"/>
                  <a:gd name="connsiteX2" fmla="*/ 1919123 w 1919123"/>
                  <a:gd name="connsiteY2" fmla="*/ 2391653 h 2391653"/>
                  <a:gd name="connsiteX3" fmla="*/ 272061 w 1919123"/>
                  <a:gd name="connsiteY3" fmla="*/ 2167472 h 2391653"/>
                  <a:gd name="connsiteX4" fmla="*/ 0 w 1919123"/>
                  <a:gd name="connsiteY4" fmla="*/ 2 h 2391653"/>
                  <a:gd name="connsiteX0" fmla="*/ 0 w 1919123"/>
                  <a:gd name="connsiteY0" fmla="*/ 2 h 2248918"/>
                  <a:gd name="connsiteX1" fmla="*/ 1479464 w 1919123"/>
                  <a:gd name="connsiteY1" fmla="*/ 46949 h 2248918"/>
                  <a:gd name="connsiteX2" fmla="*/ 1919123 w 1919123"/>
                  <a:gd name="connsiteY2" fmla="*/ 2248918 h 2248918"/>
                  <a:gd name="connsiteX3" fmla="*/ 272061 w 1919123"/>
                  <a:gd name="connsiteY3" fmla="*/ 2167472 h 2248918"/>
                  <a:gd name="connsiteX4" fmla="*/ 0 w 1919123"/>
                  <a:gd name="connsiteY4" fmla="*/ 2 h 2248918"/>
                  <a:gd name="connsiteX0" fmla="*/ 0 w 1850439"/>
                  <a:gd name="connsiteY0" fmla="*/ 2 h 2225136"/>
                  <a:gd name="connsiteX1" fmla="*/ 1479464 w 1850439"/>
                  <a:gd name="connsiteY1" fmla="*/ 46949 h 2225136"/>
                  <a:gd name="connsiteX2" fmla="*/ 1850439 w 1850439"/>
                  <a:gd name="connsiteY2" fmla="*/ 2225136 h 2225136"/>
                  <a:gd name="connsiteX3" fmla="*/ 272061 w 1850439"/>
                  <a:gd name="connsiteY3" fmla="*/ 2167472 h 2225136"/>
                  <a:gd name="connsiteX4" fmla="*/ 0 w 1850439"/>
                  <a:gd name="connsiteY4" fmla="*/ 2 h 2225136"/>
                  <a:gd name="connsiteX0" fmla="*/ 0 w 1891652"/>
                  <a:gd name="connsiteY0" fmla="*/ 2 h 2177558"/>
                  <a:gd name="connsiteX1" fmla="*/ 1479464 w 1891652"/>
                  <a:gd name="connsiteY1" fmla="*/ 46949 h 2177558"/>
                  <a:gd name="connsiteX2" fmla="*/ 1891652 w 1891652"/>
                  <a:gd name="connsiteY2" fmla="*/ 2177558 h 2177558"/>
                  <a:gd name="connsiteX3" fmla="*/ 272061 w 1891652"/>
                  <a:gd name="connsiteY3" fmla="*/ 2167472 h 2177558"/>
                  <a:gd name="connsiteX4" fmla="*/ 0 w 1891652"/>
                  <a:gd name="connsiteY4" fmla="*/ 2 h 2177558"/>
                  <a:gd name="connsiteX0" fmla="*/ 0 w 1891652"/>
                  <a:gd name="connsiteY0" fmla="*/ 2 h 2167473"/>
                  <a:gd name="connsiteX1" fmla="*/ 1479464 w 1891652"/>
                  <a:gd name="connsiteY1" fmla="*/ 46949 h 2167473"/>
                  <a:gd name="connsiteX2" fmla="*/ 1891652 w 1891652"/>
                  <a:gd name="connsiteY2" fmla="*/ 2082401 h 2167473"/>
                  <a:gd name="connsiteX3" fmla="*/ 272061 w 1891652"/>
                  <a:gd name="connsiteY3" fmla="*/ 2167472 h 2167473"/>
                  <a:gd name="connsiteX4" fmla="*/ 0 w 1891652"/>
                  <a:gd name="connsiteY4" fmla="*/ 2 h 2167473"/>
                  <a:gd name="connsiteX0" fmla="*/ 0 w 1887074"/>
                  <a:gd name="connsiteY0" fmla="*/ 2 h 2177558"/>
                  <a:gd name="connsiteX1" fmla="*/ 1479464 w 1887074"/>
                  <a:gd name="connsiteY1" fmla="*/ 46949 h 2177558"/>
                  <a:gd name="connsiteX2" fmla="*/ 1887074 w 1887074"/>
                  <a:gd name="connsiteY2" fmla="*/ 2177558 h 2177558"/>
                  <a:gd name="connsiteX3" fmla="*/ 272061 w 1887074"/>
                  <a:gd name="connsiteY3" fmla="*/ 2167472 h 2177558"/>
                  <a:gd name="connsiteX4" fmla="*/ 0 w 1887074"/>
                  <a:gd name="connsiteY4" fmla="*/ 2 h 2177558"/>
                  <a:gd name="connsiteX0" fmla="*/ 0 w 1896232"/>
                  <a:gd name="connsiteY0" fmla="*/ 2 h 2320293"/>
                  <a:gd name="connsiteX1" fmla="*/ 1479464 w 1896232"/>
                  <a:gd name="connsiteY1" fmla="*/ 46949 h 2320293"/>
                  <a:gd name="connsiteX2" fmla="*/ 1896232 w 1896232"/>
                  <a:gd name="connsiteY2" fmla="*/ 2320293 h 2320293"/>
                  <a:gd name="connsiteX3" fmla="*/ 272061 w 1896232"/>
                  <a:gd name="connsiteY3" fmla="*/ 2167472 h 2320293"/>
                  <a:gd name="connsiteX4" fmla="*/ 0 w 1896232"/>
                  <a:gd name="connsiteY4" fmla="*/ 2 h 2320293"/>
                  <a:gd name="connsiteX0" fmla="*/ 0 w 1891651"/>
                  <a:gd name="connsiteY0" fmla="*/ 2 h 2272715"/>
                  <a:gd name="connsiteX1" fmla="*/ 1479464 w 1891651"/>
                  <a:gd name="connsiteY1" fmla="*/ 46949 h 2272715"/>
                  <a:gd name="connsiteX2" fmla="*/ 1891651 w 1891651"/>
                  <a:gd name="connsiteY2" fmla="*/ 2272715 h 2272715"/>
                  <a:gd name="connsiteX3" fmla="*/ 272061 w 1891651"/>
                  <a:gd name="connsiteY3" fmla="*/ 2167472 h 2272715"/>
                  <a:gd name="connsiteX4" fmla="*/ 0 w 1891651"/>
                  <a:gd name="connsiteY4" fmla="*/ 2 h 2272715"/>
                  <a:gd name="connsiteX0" fmla="*/ 0 w 1891651"/>
                  <a:gd name="connsiteY0" fmla="*/ 2 h 2167473"/>
                  <a:gd name="connsiteX1" fmla="*/ 1479464 w 1891651"/>
                  <a:gd name="connsiteY1" fmla="*/ 46949 h 2167473"/>
                  <a:gd name="connsiteX2" fmla="*/ 1891651 w 1891651"/>
                  <a:gd name="connsiteY2" fmla="*/ 2153762 h 2167473"/>
                  <a:gd name="connsiteX3" fmla="*/ 272061 w 1891651"/>
                  <a:gd name="connsiteY3" fmla="*/ 2167472 h 2167473"/>
                  <a:gd name="connsiteX4" fmla="*/ 0 w 1891651"/>
                  <a:gd name="connsiteY4" fmla="*/ 2 h 2167473"/>
                  <a:gd name="connsiteX0" fmla="*/ 0 w 1882493"/>
                  <a:gd name="connsiteY0" fmla="*/ 2 h 2296496"/>
                  <a:gd name="connsiteX1" fmla="*/ 1479464 w 1882493"/>
                  <a:gd name="connsiteY1" fmla="*/ 46949 h 2296496"/>
                  <a:gd name="connsiteX2" fmla="*/ 1882493 w 1882493"/>
                  <a:gd name="connsiteY2" fmla="*/ 2296496 h 2296496"/>
                  <a:gd name="connsiteX3" fmla="*/ 272061 w 1882493"/>
                  <a:gd name="connsiteY3" fmla="*/ 2167472 h 2296496"/>
                  <a:gd name="connsiteX4" fmla="*/ 0 w 1882493"/>
                  <a:gd name="connsiteY4" fmla="*/ 2 h 2296496"/>
                  <a:gd name="connsiteX0" fmla="*/ 0 w 1882493"/>
                  <a:gd name="connsiteY0" fmla="*/ 2 h 2248918"/>
                  <a:gd name="connsiteX1" fmla="*/ 1479464 w 1882493"/>
                  <a:gd name="connsiteY1" fmla="*/ 46949 h 2248918"/>
                  <a:gd name="connsiteX2" fmla="*/ 1882493 w 1882493"/>
                  <a:gd name="connsiteY2" fmla="*/ 2248918 h 2248918"/>
                  <a:gd name="connsiteX3" fmla="*/ 272061 w 1882493"/>
                  <a:gd name="connsiteY3" fmla="*/ 2167472 h 2248918"/>
                  <a:gd name="connsiteX4" fmla="*/ 0 w 1882493"/>
                  <a:gd name="connsiteY4" fmla="*/ 2 h 2248918"/>
                  <a:gd name="connsiteX0" fmla="*/ 0 w 1882493"/>
                  <a:gd name="connsiteY0" fmla="*/ 2 h 2248918"/>
                  <a:gd name="connsiteX1" fmla="*/ 1479464 w 1882493"/>
                  <a:gd name="connsiteY1" fmla="*/ 46949 h 2248918"/>
                  <a:gd name="connsiteX2" fmla="*/ 1882493 w 1882493"/>
                  <a:gd name="connsiteY2" fmla="*/ 2248918 h 2248918"/>
                  <a:gd name="connsiteX3" fmla="*/ 272061 w 1882493"/>
                  <a:gd name="connsiteY3" fmla="*/ 2167472 h 2248918"/>
                  <a:gd name="connsiteX4" fmla="*/ 0 w 1882493"/>
                  <a:gd name="connsiteY4" fmla="*/ 2 h 2248918"/>
                  <a:gd name="connsiteX0" fmla="*/ 0 w 1887071"/>
                  <a:gd name="connsiteY0" fmla="*/ 2 h 2167473"/>
                  <a:gd name="connsiteX1" fmla="*/ 1479464 w 1887071"/>
                  <a:gd name="connsiteY1" fmla="*/ 46949 h 2167473"/>
                  <a:gd name="connsiteX2" fmla="*/ 1887071 w 1887071"/>
                  <a:gd name="connsiteY2" fmla="*/ 2153761 h 2167473"/>
                  <a:gd name="connsiteX3" fmla="*/ 272061 w 1887071"/>
                  <a:gd name="connsiteY3" fmla="*/ 2167472 h 2167473"/>
                  <a:gd name="connsiteX4" fmla="*/ 0 w 1887071"/>
                  <a:gd name="connsiteY4" fmla="*/ 2 h 2167473"/>
                  <a:gd name="connsiteX0" fmla="*/ 0 w 1887071"/>
                  <a:gd name="connsiteY0" fmla="*/ 2 h 2248918"/>
                  <a:gd name="connsiteX1" fmla="*/ 1479464 w 1887071"/>
                  <a:gd name="connsiteY1" fmla="*/ 46949 h 2248918"/>
                  <a:gd name="connsiteX2" fmla="*/ 1887071 w 1887071"/>
                  <a:gd name="connsiteY2" fmla="*/ 2248918 h 2248918"/>
                  <a:gd name="connsiteX3" fmla="*/ 272061 w 1887071"/>
                  <a:gd name="connsiteY3" fmla="*/ 2167472 h 2248918"/>
                  <a:gd name="connsiteX4" fmla="*/ 0 w 1887071"/>
                  <a:gd name="connsiteY4" fmla="*/ 2 h 2248918"/>
                  <a:gd name="connsiteX0" fmla="*/ 0 w 1887071"/>
                  <a:gd name="connsiteY0" fmla="*/ 2 h 2177543"/>
                  <a:gd name="connsiteX1" fmla="*/ 1479464 w 1887071"/>
                  <a:gd name="connsiteY1" fmla="*/ 46949 h 2177543"/>
                  <a:gd name="connsiteX2" fmla="*/ 1887071 w 1887071"/>
                  <a:gd name="connsiteY2" fmla="*/ 2177543 h 2177543"/>
                  <a:gd name="connsiteX3" fmla="*/ 272061 w 1887071"/>
                  <a:gd name="connsiteY3" fmla="*/ 2167472 h 2177543"/>
                  <a:gd name="connsiteX4" fmla="*/ 0 w 1887071"/>
                  <a:gd name="connsiteY4" fmla="*/ 2 h 2177543"/>
                  <a:gd name="connsiteX0" fmla="*/ 0 w 1887071"/>
                  <a:gd name="connsiteY0" fmla="*/ 2 h 2177543"/>
                  <a:gd name="connsiteX1" fmla="*/ 1479464 w 1887071"/>
                  <a:gd name="connsiteY1" fmla="*/ 46949 h 2177543"/>
                  <a:gd name="connsiteX2" fmla="*/ 1887071 w 1887071"/>
                  <a:gd name="connsiteY2" fmla="*/ 2177543 h 2177543"/>
                  <a:gd name="connsiteX3" fmla="*/ 272061 w 1887071"/>
                  <a:gd name="connsiteY3" fmla="*/ 2167472 h 2177543"/>
                  <a:gd name="connsiteX4" fmla="*/ 0 w 1887071"/>
                  <a:gd name="connsiteY4" fmla="*/ 2 h 2177543"/>
                  <a:gd name="connsiteX0" fmla="*/ 0 w 1887071"/>
                  <a:gd name="connsiteY0" fmla="*/ 2 h 2177543"/>
                  <a:gd name="connsiteX1" fmla="*/ 1479464 w 1887071"/>
                  <a:gd name="connsiteY1" fmla="*/ 46949 h 2177543"/>
                  <a:gd name="connsiteX2" fmla="*/ 1887071 w 1887071"/>
                  <a:gd name="connsiteY2" fmla="*/ 2177543 h 2177543"/>
                  <a:gd name="connsiteX3" fmla="*/ 249164 w 1887071"/>
                  <a:gd name="connsiteY3" fmla="*/ 2000956 h 2177543"/>
                  <a:gd name="connsiteX4" fmla="*/ 0 w 1887071"/>
                  <a:gd name="connsiteY4" fmla="*/ 2 h 2177543"/>
                  <a:gd name="connsiteX0" fmla="*/ 0 w 1887071"/>
                  <a:gd name="connsiteY0" fmla="*/ 2 h 2177543"/>
                  <a:gd name="connsiteX1" fmla="*/ 1479464 w 1887071"/>
                  <a:gd name="connsiteY1" fmla="*/ 46949 h 2177543"/>
                  <a:gd name="connsiteX2" fmla="*/ 1887071 w 1887071"/>
                  <a:gd name="connsiteY2" fmla="*/ 2177543 h 2177543"/>
                  <a:gd name="connsiteX3" fmla="*/ 249164 w 1887071"/>
                  <a:gd name="connsiteY3" fmla="*/ 2119895 h 2177543"/>
                  <a:gd name="connsiteX4" fmla="*/ 0 w 1887071"/>
                  <a:gd name="connsiteY4" fmla="*/ 2 h 2177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7071" h="2177543">
                    <a:moveTo>
                      <a:pt x="0" y="2"/>
                    </a:moveTo>
                    <a:lnTo>
                      <a:pt x="1479464" y="46949"/>
                    </a:lnTo>
                    <a:cubicBezTo>
                      <a:pt x="1613807" y="780939"/>
                      <a:pt x="1679463" y="991562"/>
                      <a:pt x="1887071" y="2177543"/>
                    </a:cubicBezTo>
                    <a:lnTo>
                      <a:pt x="249164" y="2119895"/>
                    </a:lnTo>
                    <a:lnTo>
                      <a:pt x="0" y="2"/>
                    </a:lnTo>
                    <a:close/>
                  </a:path>
                </a:pathLst>
              </a:cu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800" dirty="0"/>
                  <a:t>１～２</a:t>
                </a:r>
              </a:p>
            </p:txBody>
          </p:sp>
          <p:sp>
            <p:nvSpPr>
              <p:cNvPr id="82" name="正方形/長方形 41">
                <a:extLst>
                  <a:ext uri="{FF2B5EF4-FFF2-40B4-BE49-F238E27FC236}">
                    <a16:creationId xmlns:a16="http://schemas.microsoft.com/office/drawing/2014/main" id="{577059D1-B43F-0BF1-C590-12EA6CB0001B}"/>
                  </a:ext>
                </a:extLst>
              </p:cNvPr>
              <p:cNvSpPr/>
              <p:nvPr/>
            </p:nvSpPr>
            <p:spPr>
              <a:xfrm>
                <a:off x="8917989" y="3782533"/>
                <a:ext cx="682797" cy="138431"/>
              </a:xfrm>
              <a:custGeom>
                <a:avLst/>
                <a:gdLst>
                  <a:gd name="connsiteX0" fmla="*/ 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0 w 3918552"/>
                  <a:gd name="connsiteY4" fmla="*/ 0 h 2365097"/>
                  <a:gd name="connsiteX0" fmla="*/ 79248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0 w 3126072"/>
                  <a:gd name="connsiteY0" fmla="*/ 0 h 2365097"/>
                  <a:gd name="connsiteX1" fmla="*/ 1805272 w 3126072"/>
                  <a:gd name="connsiteY1" fmla="*/ 10160 h 2365097"/>
                  <a:gd name="connsiteX2" fmla="*/ 3126072 w 3126072"/>
                  <a:gd name="connsiteY2" fmla="*/ 2365097 h 2365097"/>
                  <a:gd name="connsiteX3" fmla="*/ 282603 w 3126072"/>
                  <a:gd name="connsiteY3" fmla="*/ 2365097 h 2365097"/>
                  <a:gd name="connsiteX4" fmla="*/ 0 w 3126072"/>
                  <a:gd name="connsiteY4" fmla="*/ 0 h 2365097"/>
                  <a:gd name="connsiteX0" fmla="*/ 0 w 2700764"/>
                  <a:gd name="connsiteY0" fmla="*/ 0 h 2365097"/>
                  <a:gd name="connsiteX1" fmla="*/ 1805272 w 2700764"/>
                  <a:gd name="connsiteY1" fmla="*/ 10160 h 2365097"/>
                  <a:gd name="connsiteX2" fmla="*/ 2700764 w 2700764"/>
                  <a:gd name="connsiteY2" fmla="*/ 2365097 h 2365097"/>
                  <a:gd name="connsiteX3" fmla="*/ 282603 w 2700764"/>
                  <a:gd name="connsiteY3" fmla="*/ 2365097 h 2365097"/>
                  <a:gd name="connsiteX4" fmla="*/ 0 w 2700764"/>
                  <a:gd name="connsiteY4" fmla="*/ 0 h 2365097"/>
                  <a:gd name="connsiteX0" fmla="*/ 0 w 2523552"/>
                  <a:gd name="connsiteY0" fmla="*/ 0 h 2365097"/>
                  <a:gd name="connsiteX1" fmla="*/ 1805272 w 2523552"/>
                  <a:gd name="connsiteY1" fmla="*/ 10160 h 2365097"/>
                  <a:gd name="connsiteX2" fmla="*/ 2523552 w 2523552"/>
                  <a:gd name="connsiteY2" fmla="*/ 2322905 h 2365097"/>
                  <a:gd name="connsiteX3" fmla="*/ 282603 w 2523552"/>
                  <a:gd name="connsiteY3" fmla="*/ 2365097 h 2365097"/>
                  <a:gd name="connsiteX4" fmla="*/ 0 w 2523552"/>
                  <a:gd name="connsiteY4" fmla="*/ 0 h 2365097"/>
                  <a:gd name="connsiteX0" fmla="*/ 0 w 2523552"/>
                  <a:gd name="connsiteY0" fmla="*/ 0 h 4592889"/>
                  <a:gd name="connsiteX1" fmla="*/ 1805272 w 2523552"/>
                  <a:gd name="connsiteY1" fmla="*/ 10160 h 4592889"/>
                  <a:gd name="connsiteX2" fmla="*/ 2523552 w 2523552"/>
                  <a:gd name="connsiteY2" fmla="*/ 2322905 h 4592889"/>
                  <a:gd name="connsiteX3" fmla="*/ 516505 w 2523552"/>
                  <a:gd name="connsiteY3" fmla="*/ 4592889 h 4592889"/>
                  <a:gd name="connsiteX4" fmla="*/ 0 w 2523552"/>
                  <a:gd name="connsiteY4" fmla="*/ 0 h 4592889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516505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449435"/>
                  <a:gd name="connsiteX1" fmla="*/ 1805272 w 2582026"/>
                  <a:gd name="connsiteY1" fmla="*/ 10160 h 4449435"/>
                  <a:gd name="connsiteX2" fmla="*/ 2582026 w 2582026"/>
                  <a:gd name="connsiteY2" fmla="*/ 4449435 h 4449435"/>
                  <a:gd name="connsiteX3" fmla="*/ 613962 w 2582026"/>
                  <a:gd name="connsiteY3" fmla="*/ 4289095 h 4449435"/>
                  <a:gd name="connsiteX4" fmla="*/ 0 w 2582026"/>
                  <a:gd name="connsiteY4" fmla="*/ 0 h 4449435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555487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735243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592889"/>
                  <a:gd name="connsiteX1" fmla="*/ 1501933 w 2582026"/>
                  <a:gd name="connsiteY1" fmla="*/ 68524 h 4592889"/>
                  <a:gd name="connsiteX2" fmla="*/ 2582026 w 2582026"/>
                  <a:gd name="connsiteY2" fmla="*/ 4449435 h 4592889"/>
                  <a:gd name="connsiteX3" fmla="*/ 735243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106577 h 4699466"/>
                  <a:gd name="connsiteX1" fmla="*/ 1501933 w 2582026"/>
                  <a:gd name="connsiteY1" fmla="*/ 0 h 4699466"/>
                  <a:gd name="connsiteX2" fmla="*/ 2582026 w 2582026"/>
                  <a:gd name="connsiteY2" fmla="*/ 4556012 h 4699466"/>
                  <a:gd name="connsiteX3" fmla="*/ 735243 w 2582026"/>
                  <a:gd name="connsiteY3" fmla="*/ 4699466 h 4699466"/>
                  <a:gd name="connsiteX4" fmla="*/ 0 w 2582026"/>
                  <a:gd name="connsiteY4" fmla="*/ 106577 h 4699466"/>
                  <a:gd name="connsiteX0" fmla="*/ 0 w 2761783"/>
                  <a:gd name="connsiteY0" fmla="*/ 106577 h 4699466"/>
                  <a:gd name="connsiteX1" fmla="*/ 1501933 w 2761783"/>
                  <a:gd name="connsiteY1" fmla="*/ 0 h 4699466"/>
                  <a:gd name="connsiteX2" fmla="*/ 2761783 w 2761783"/>
                  <a:gd name="connsiteY2" fmla="*/ 4439278 h 4699466"/>
                  <a:gd name="connsiteX3" fmla="*/ 735243 w 2761783"/>
                  <a:gd name="connsiteY3" fmla="*/ 4699466 h 4699466"/>
                  <a:gd name="connsiteX4" fmla="*/ 0 w 2761783"/>
                  <a:gd name="connsiteY4" fmla="*/ 106577 h 4699466"/>
                  <a:gd name="connsiteX0" fmla="*/ 0 w 2750548"/>
                  <a:gd name="connsiteY0" fmla="*/ 106577 h 4699466"/>
                  <a:gd name="connsiteX1" fmla="*/ 1501933 w 2750548"/>
                  <a:gd name="connsiteY1" fmla="*/ 0 h 4699466"/>
                  <a:gd name="connsiteX2" fmla="*/ 2750548 w 2750548"/>
                  <a:gd name="connsiteY2" fmla="*/ 4614379 h 4699466"/>
                  <a:gd name="connsiteX3" fmla="*/ 735243 w 2750548"/>
                  <a:gd name="connsiteY3" fmla="*/ 4699466 h 4699466"/>
                  <a:gd name="connsiteX4" fmla="*/ 0 w 2750548"/>
                  <a:gd name="connsiteY4" fmla="*/ 106577 h 4699466"/>
                  <a:gd name="connsiteX0" fmla="*/ 0 w 2750548"/>
                  <a:gd name="connsiteY0" fmla="*/ 0 h 4592889"/>
                  <a:gd name="connsiteX1" fmla="*/ 1513168 w 2750548"/>
                  <a:gd name="connsiteY1" fmla="*/ 10157 h 4592889"/>
                  <a:gd name="connsiteX2" fmla="*/ 2750548 w 2750548"/>
                  <a:gd name="connsiteY2" fmla="*/ 4507802 h 4592889"/>
                  <a:gd name="connsiteX3" fmla="*/ 735243 w 2750548"/>
                  <a:gd name="connsiteY3" fmla="*/ 4592889 h 4592889"/>
                  <a:gd name="connsiteX4" fmla="*/ 0 w 2750548"/>
                  <a:gd name="connsiteY4" fmla="*/ 0 h 4592889"/>
                  <a:gd name="connsiteX0" fmla="*/ 0 w 2806722"/>
                  <a:gd name="connsiteY0" fmla="*/ 0 h 4592889"/>
                  <a:gd name="connsiteX1" fmla="*/ 1513168 w 2806722"/>
                  <a:gd name="connsiteY1" fmla="*/ 10157 h 4592889"/>
                  <a:gd name="connsiteX2" fmla="*/ 2806722 w 2806722"/>
                  <a:gd name="connsiteY2" fmla="*/ 4449435 h 4592889"/>
                  <a:gd name="connsiteX3" fmla="*/ 735243 w 2806722"/>
                  <a:gd name="connsiteY3" fmla="*/ 4592889 h 4592889"/>
                  <a:gd name="connsiteX4" fmla="*/ 0 w 2806722"/>
                  <a:gd name="connsiteY4" fmla="*/ 0 h 4592889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735243 w 2806722"/>
                  <a:gd name="connsiteY3" fmla="*/ 4592889 h 4624536"/>
                  <a:gd name="connsiteX4" fmla="*/ 0 w 2806722"/>
                  <a:gd name="connsiteY4" fmla="*/ 0 h 4624536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735243 w 2806722"/>
                  <a:gd name="connsiteY3" fmla="*/ 4592889 h 4624536"/>
                  <a:gd name="connsiteX4" fmla="*/ 0 w 2806722"/>
                  <a:gd name="connsiteY4" fmla="*/ 0 h 4624536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375730 w 2806722"/>
                  <a:gd name="connsiteY3" fmla="*/ 2433308 h 4624536"/>
                  <a:gd name="connsiteX4" fmla="*/ 0 w 2806722"/>
                  <a:gd name="connsiteY4" fmla="*/ 0 h 4624536"/>
                  <a:gd name="connsiteX0" fmla="*/ 0 w 2267452"/>
                  <a:gd name="connsiteY0" fmla="*/ 0 h 2640056"/>
                  <a:gd name="connsiteX1" fmla="*/ 1513168 w 2267452"/>
                  <a:gd name="connsiteY1" fmla="*/ 10157 h 2640056"/>
                  <a:gd name="connsiteX2" fmla="*/ 2267452 w 2267452"/>
                  <a:gd name="connsiteY2" fmla="*/ 2640056 h 2640056"/>
                  <a:gd name="connsiteX3" fmla="*/ 375730 w 2267452"/>
                  <a:gd name="connsiteY3" fmla="*/ 2433308 h 2640056"/>
                  <a:gd name="connsiteX4" fmla="*/ 0 w 2267452"/>
                  <a:gd name="connsiteY4" fmla="*/ 0 h 2640056"/>
                  <a:gd name="connsiteX0" fmla="*/ 0 w 2143869"/>
                  <a:gd name="connsiteY0" fmla="*/ 0 h 2433510"/>
                  <a:gd name="connsiteX1" fmla="*/ 1513168 w 2143869"/>
                  <a:gd name="connsiteY1" fmla="*/ 10157 h 2433510"/>
                  <a:gd name="connsiteX2" fmla="*/ 2143869 w 2143869"/>
                  <a:gd name="connsiteY2" fmla="*/ 2114753 h 2433510"/>
                  <a:gd name="connsiteX3" fmla="*/ 375730 w 2143869"/>
                  <a:gd name="connsiteY3" fmla="*/ 2433308 h 2433510"/>
                  <a:gd name="connsiteX4" fmla="*/ 0 w 2143869"/>
                  <a:gd name="connsiteY4" fmla="*/ 0 h 2433510"/>
                  <a:gd name="connsiteX0" fmla="*/ 0 w 2188808"/>
                  <a:gd name="connsiteY0" fmla="*/ 0 h 2464955"/>
                  <a:gd name="connsiteX1" fmla="*/ 1513168 w 2188808"/>
                  <a:gd name="connsiteY1" fmla="*/ 10157 h 2464955"/>
                  <a:gd name="connsiteX2" fmla="*/ 2188808 w 2188808"/>
                  <a:gd name="connsiteY2" fmla="*/ 2464955 h 2464955"/>
                  <a:gd name="connsiteX3" fmla="*/ 375730 w 2188808"/>
                  <a:gd name="connsiteY3" fmla="*/ 2433308 h 2464955"/>
                  <a:gd name="connsiteX4" fmla="*/ 0 w 2188808"/>
                  <a:gd name="connsiteY4" fmla="*/ 0 h 2464955"/>
                  <a:gd name="connsiteX0" fmla="*/ 0 w 2188808"/>
                  <a:gd name="connsiteY0" fmla="*/ 0 h 2464955"/>
                  <a:gd name="connsiteX1" fmla="*/ 1513168 w 2188808"/>
                  <a:gd name="connsiteY1" fmla="*/ 10157 h 2464955"/>
                  <a:gd name="connsiteX2" fmla="*/ 2188808 w 2188808"/>
                  <a:gd name="connsiteY2" fmla="*/ 2464955 h 2464955"/>
                  <a:gd name="connsiteX3" fmla="*/ 285852 w 2188808"/>
                  <a:gd name="connsiteY3" fmla="*/ 2024739 h 2464955"/>
                  <a:gd name="connsiteX4" fmla="*/ 0 w 2188808"/>
                  <a:gd name="connsiteY4" fmla="*/ 0 h 2464955"/>
                  <a:gd name="connsiteX0" fmla="*/ 0 w 1964112"/>
                  <a:gd name="connsiteY0" fmla="*/ 0 h 2025226"/>
                  <a:gd name="connsiteX1" fmla="*/ 1513168 w 1964112"/>
                  <a:gd name="connsiteY1" fmla="*/ 10157 h 2025226"/>
                  <a:gd name="connsiteX2" fmla="*/ 1964112 w 1964112"/>
                  <a:gd name="connsiteY2" fmla="*/ 1939652 h 2025226"/>
                  <a:gd name="connsiteX3" fmla="*/ 285852 w 1964112"/>
                  <a:gd name="connsiteY3" fmla="*/ 2024739 h 2025226"/>
                  <a:gd name="connsiteX4" fmla="*/ 0 w 1964112"/>
                  <a:gd name="connsiteY4" fmla="*/ 0 h 2025226"/>
                  <a:gd name="connsiteX0" fmla="*/ 0 w 1964112"/>
                  <a:gd name="connsiteY0" fmla="*/ 0 h 2026219"/>
                  <a:gd name="connsiteX1" fmla="*/ 1513168 w 1964112"/>
                  <a:gd name="connsiteY1" fmla="*/ 10157 h 2026219"/>
                  <a:gd name="connsiteX2" fmla="*/ 1964112 w 1964112"/>
                  <a:gd name="connsiteY2" fmla="*/ 1939652 h 2026219"/>
                  <a:gd name="connsiteX3" fmla="*/ 285852 w 1964112"/>
                  <a:gd name="connsiteY3" fmla="*/ 2024739 h 2026219"/>
                  <a:gd name="connsiteX4" fmla="*/ 0 w 1964112"/>
                  <a:gd name="connsiteY4" fmla="*/ 0 h 2026219"/>
                  <a:gd name="connsiteX0" fmla="*/ 0 w 2087695"/>
                  <a:gd name="connsiteY0" fmla="*/ 0 h 2025474"/>
                  <a:gd name="connsiteX1" fmla="*/ 1513168 w 2087695"/>
                  <a:gd name="connsiteY1" fmla="*/ 10157 h 2025474"/>
                  <a:gd name="connsiteX2" fmla="*/ 2087695 w 2087695"/>
                  <a:gd name="connsiteY2" fmla="*/ 1881285 h 2025474"/>
                  <a:gd name="connsiteX3" fmla="*/ 285852 w 2087695"/>
                  <a:gd name="connsiteY3" fmla="*/ 2024739 h 2025474"/>
                  <a:gd name="connsiteX4" fmla="*/ 0 w 2087695"/>
                  <a:gd name="connsiteY4" fmla="*/ 0 h 2025474"/>
                  <a:gd name="connsiteX0" fmla="*/ 0 w 2042756"/>
                  <a:gd name="connsiteY0" fmla="*/ 0 h 2026219"/>
                  <a:gd name="connsiteX1" fmla="*/ 1513168 w 2042756"/>
                  <a:gd name="connsiteY1" fmla="*/ 10157 h 2026219"/>
                  <a:gd name="connsiteX2" fmla="*/ 2042756 w 2042756"/>
                  <a:gd name="connsiteY2" fmla="*/ 1939651 h 2026219"/>
                  <a:gd name="connsiteX3" fmla="*/ 285852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0 h 2026219"/>
                  <a:gd name="connsiteX1" fmla="*/ 1513168 w 2042756"/>
                  <a:gd name="connsiteY1" fmla="*/ 10157 h 2026219"/>
                  <a:gd name="connsiteX2" fmla="*/ 2042756 w 2042756"/>
                  <a:gd name="connsiteY2" fmla="*/ 1939651 h 2026219"/>
                  <a:gd name="connsiteX3" fmla="*/ 409434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0 h 2026219"/>
                  <a:gd name="connsiteX1" fmla="*/ 1400820 w 2042756"/>
                  <a:gd name="connsiteY1" fmla="*/ 10157 h 2026219"/>
                  <a:gd name="connsiteX2" fmla="*/ 2042756 w 2042756"/>
                  <a:gd name="connsiteY2" fmla="*/ 1939651 h 2026219"/>
                  <a:gd name="connsiteX3" fmla="*/ 409434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48210 h 2074429"/>
                  <a:gd name="connsiteX1" fmla="*/ 1479463 w 2042756"/>
                  <a:gd name="connsiteY1" fmla="*/ 0 h 2074429"/>
                  <a:gd name="connsiteX2" fmla="*/ 2042756 w 2042756"/>
                  <a:gd name="connsiteY2" fmla="*/ 1987861 h 2074429"/>
                  <a:gd name="connsiteX3" fmla="*/ 409434 w 2042756"/>
                  <a:gd name="connsiteY3" fmla="*/ 2072949 h 2074429"/>
                  <a:gd name="connsiteX4" fmla="*/ 0 w 2042756"/>
                  <a:gd name="connsiteY4" fmla="*/ 48210 h 2074429"/>
                  <a:gd name="connsiteX0" fmla="*/ 0 w 2024440"/>
                  <a:gd name="connsiteY0" fmla="*/ 48210 h 2074429"/>
                  <a:gd name="connsiteX1" fmla="*/ 1479463 w 2024440"/>
                  <a:gd name="connsiteY1" fmla="*/ 0 h 2074429"/>
                  <a:gd name="connsiteX2" fmla="*/ 2024440 w 2024440"/>
                  <a:gd name="connsiteY2" fmla="*/ 1987859 h 2074429"/>
                  <a:gd name="connsiteX3" fmla="*/ 409434 w 2024440"/>
                  <a:gd name="connsiteY3" fmla="*/ 2072949 h 2074429"/>
                  <a:gd name="connsiteX4" fmla="*/ 0 w 2024440"/>
                  <a:gd name="connsiteY4" fmla="*/ 48210 h 2074429"/>
                  <a:gd name="connsiteX0" fmla="*/ 0 w 1969491"/>
                  <a:gd name="connsiteY0" fmla="*/ 48210 h 2074429"/>
                  <a:gd name="connsiteX1" fmla="*/ 1479463 w 1969491"/>
                  <a:gd name="connsiteY1" fmla="*/ 0 h 2074429"/>
                  <a:gd name="connsiteX2" fmla="*/ 1969491 w 1969491"/>
                  <a:gd name="connsiteY2" fmla="*/ 1987859 h 2074429"/>
                  <a:gd name="connsiteX3" fmla="*/ 409434 w 1969491"/>
                  <a:gd name="connsiteY3" fmla="*/ 2072949 h 2074429"/>
                  <a:gd name="connsiteX4" fmla="*/ 0 w 1969491"/>
                  <a:gd name="connsiteY4" fmla="*/ 48210 h 2074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69491" h="2074429">
                    <a:moveTo>
                      <a:pt x="0" y="48210"/>
                    </a:moveTo>
                    <a:lnTo>
                      <a:pt x="1479463" y="0"/>
                    </a:lnTo>
                    <a:cubicBezTo>
                      <a:pt x="1667227" y="662620"/>
                      <a:pt x="1781727" y="1325239"/>
                      <a:pt x="1969491" y="1987859"/>
                    </a:cubicBezTo>
                    <a:cubicBezTo>
                      <a:pt x="1211589" y="2035674"/>
                      <a:pt x="1099927" y="2083498"/>
                      <a:pt x="409434" y="2072949"/>
                    </a:cubicBezTo>
                    <a:lnTo>
                      <a:pt x="0" y="48210"/>
                    </a:lnTo>
                    <a:close/>
                  </a:path>
                </a:pathLst>
              </a:cu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800"/>
                  <a:t>１～２</a:t>
                </a:r>
              </a:p>
            </p:txBody>
          </p:sp>
          <p:sp>
            <p:nvSpPr>
              <p:cNvPr id="83" name="正方形/長方形 41">
                <a:extLst>
                  <a:ext uri="{FF2B5EF4-FFF2-40B4-BE49-F238E27FC236}">
                    <a16:creationId xmlns:a16="http://schemas.microsoft.com/office/drawing/2014/main" id="{EB424D16-6AE0-B9DA-8778-F6BBA2FA02A0}"/>
                  </a:ext>
                </a:extLst>
              </p:cNvPr>
              <p:cNvSpPr/>
              <p:nvPr/>
            </p:nvSpPr>
            <p:spPr>
              <a:xfrm>
                <a:off x="9597580" y="3775793"/>
                <a:ext cx="739947" cy="138431"/>
              </a:xfrm>
              <a:custGeom>
                <a:avLst/>
                <a:gdLst>
                  <a:gd name="connsiteX0" fmla="*/ 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0 w 3918552"/>
                  <a:gd name="connsiteY4" fmla="*/ 0 h 2365097"/>
                  <a:gd name="connsiteX0" fmla="*/ 79248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0 w 3126072"/>
                  <a:gd name="connsiteY0" fmla="*/ 0 h 2365097"/>
                  <a:gd name="connsiteX1" fmla="*/ 1805272 w 3126072"/>
                  <a:gd name="connsiteY1" fmla="*/ 10160 h 2365097"/>
                  <a:gd name="connsiteX2" fmla="*/ 3126072 w 3126072"/>
                  <a:gd name="connsiteY2" fmla="*/ 2365097 h 2365097"/>
                  <a:gd name="connsiteX3" fmla="*/ 282603 w 3126072"/>
                  <a:gd name="connsiteY3" fmla="*/ 2365097 h 2365097"/>
                  <a:gd name="connsiteX4" fmla="*/ 0 w 3126072"/>
                  <a:gd name="connsiteY4" fmla="*/ 0 h 2365097"/>
                  <a:gd name="connsiteX0" fmla="*/ 0 w 2700764"/>
                  <a:gd name="connsiteY0" fmla="*/ 0 h 2365097"/>
                  <a:gd name="connsiteX1" fmla="*/ 1805272 w 2700764"/>
                  <a:gd name="connsiteY1" fmla="*/ 10160 h 2365097"/>
                  <a:gd name="connsiteX2" fmla="*/ 2700764 w 2700764"/>
                  <a:gd name="connsiteY2" fmla="*/ 2365097 h 2365097"/>
                  <a:gd name="connsiteX3" fmla="*/ 282603 w 2700764"/>
                  <a:gd name="connsiteY3" fmla="*/ 2365097 h 2365097"/>
                  <a:gd name="connsiteX4" fmla="*/ 0 w 2700764"/>
                  <a:gd name="connsiteY4" fmla="*/ 0 h 2365097"/>
                  <a:gd name="connsiteX0" fmla="*/ 0 w 2523552"/>
                  <a:gd name="connsiteY0" fmla="*/ 0 h 2365097"/>
                  <a:gd name="connsiteX1" fmla="*/ 1805272 w 2523552"/>
                  <a:gd name="connsiteY1" fmla="*/ 10160 h 2365097"/>
                  <a:gd name="connsiteX2" fmla="*/ 2523552 w 2523552"/>
                  <a:gd name="connsiteY2" fmla="*/ 2322905 h 2365097"/>
                  <a:gd name="connsiteX3" fmla="*/ 282603 w 2523552"/>
                  <a:gd name="connsiteY3" fmla="*/ 2365097 h 2365097"/>
                  <a:gd name="connsiteX4" fmla="*/ 0 w 2523552"/>
                  <a:gd name="connsiteY4" fmla="*/ 0 h 2365097"/>
                  <a:gd name="connsiteX0" fmla="*/ 0 w 2523552"/>
                  <a:gd name="connsiteY0" fmla="*/ 0 h 4592889"/>
                  <a:gd name="connsiteX1" fmla="*/ 1805272 w 2523552"/>
                  <a:gd name="connsiteY1" fmla="*/ 10160 h 4592889"/>
                  <a:gd name="connsiteX2" fmla="*/ 2523552 w 2523552"/>
                  <a:gd name="connsiteY2" fmla="*/ 2322905 h 4592889"/>
                  <a:gd name="connsiteX3" fmla="*/ 516505 w 2523552"/>
                  <a:gd name="connsiteY3" fmla="*/ 4592889 h 4592889"/>
                  <a:gd name="connsiteX4" fmla="*/ 0 w 2523552"/>
                  <a:gd name="connsiteY4" fmla="*/ 0 h 4592889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516505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449435"/>
                  <a:gd name="connsiteX1" fmla="*/ 1805272 w 2582026"/>
                  <a:gd name="connsiteY1" fmla="*/ 10160 h 4449435"/>
                  <a:gd name="connsiteX2" fmla="*/ 2582026 w 2582026"/>
                  <a:gd name="connsiteY2" fmla="*/ 4449435 h 4449435"/>
                  <a:gd name="connsiteX3" fmla="*/ 613962 w 2582026"/>
                  <a:gd name="connsiteY3" fmla="*/ 4289095 h 4449435"/>
                  <a:gd name="connsiteX4" fmla="*/ 0 w 2582026"/>
                  <a:gd name="connsiteY4" fmla="*/ 0 h 4449435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555487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735243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592889"/>
                  <a:gd name="connsiteX1" fmla="*/ 1501933 w 2582026"/>
                  <a:gd name="connsiteY1" fmla="*/ 68524 h 4592889"/>
                  <a:gd name="connsiteX2" fmla="*/ 2582026 w 2582026"/>
                  <a:gd name="connsiteY2" fmla="*/ 4449435 h 4592889"/>
                  <a:gd name="connsiteX3" fmla="*/ 735243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106577 h 4699466"/>
                  <a:gd name="connsiteX1" fmla="*/ 1501933 w 2582026"/>
                  <a:gd name="connsiteY1" fmla="*/ 0 h 4699466"/>
                  <a:gd name="connsiteX2" fmla="*/ 2582026 w 2582026"/>
                  <a:gd name="connsiteY2" fmla="*/ 4556012 h 4699466"/>
                  <a:gd name="connsiteX3" fmla="*/ 735243 w 2582026"/>
                  <a:gd name="connsiteY3" fmla="*/ 4699466 h 4699466"/>
                  <a:gd name="connsiteX4" fmla="*/ 0 w 2582026"/>
                  <a:gd name="connsiteY4" fmla="*/ 106577 h 4699466"/>
                  <a:gd name="connsiteX0" fmla="*/ 0 w 2761783"/>
                  <a:gd name="connsiteY0" fmla="*/ 106577 h 4699466"/>
                  <a:gd name="connsiteX1" fmla="*/ 1501933 w 2761783"/>
                  <a:gd name="connsiteY1" fmla="*/ 0 h 4699466"/>
                  <a:gd name="connsiteX2" fmla="*/ 2761783 w 2761783"/>
                  <a:gd name="connsiteY2" fmla="*/ 4439278 h 4699466"/>
                  <a:gd name="connsiteX3" fmla="*/ 735243 w 2761783"/>
                  <a:gd name="connsiteY3" fmla="*/ 4699466 h 4699466"/>
                  <a:gd name="connsiteX4" fmla="*/ 0 w 2761783"/>
                  <a:gd name="connsiteY4" fmla="*/ 106577 h 4699466"/>
                  <a:gd name="connsiteX0" fmla="*/ 0 w 2750548"/>
                  <a:gd name="connsiteY0" fmla="*/ 106577 h 4699466"/>
                  <a:gd name="connsiteX1" fmla="*/ 1501933 w 2750548"/>
                  <a:gd name="connsiteY1" fmla="*/ 0 h 4699466"/>
                  <a:gd name="connsiteX2" fmla="*/ 2750548 w 2750548"/>
                  <a:gd name="connsiteY2" fmla="*/ 4614379 h 4699466"/>
                  <a:gd name="connsiteX3" fmla="*/ 735243 w 2750548"/>
                  <a:gd name="connsiteY3" fmla="*/ 4699466 h 4699466"/>
                  <a:gd name="connsiteX4" fmla="*/ 0 w 2750548"/>
                  <a:gd name="connsiteY4" fmla="*/ 106577 h 4699466"/>
                  <a:gd name="connsiteX0" fmla="*/ 0 w 2750548"/>
                  <a:gd name="connsiteY0" fmla="*/ 0 h 4592889"/>
                  <a:gd name="connsiteX1" fmla="*/ 1513168 w 2750548"/>
                  <a:gd name="connsiteY1" fmla="*/ 10157 h 4592889"/>
                  <a:gd name="connsiteX2" fmla="*/ 2750548 w 2750548"/>
                  <a:gd name="connsiteY2" fmla="*/ 4507802 h 4592889"/>
                  <a:gd name="connsiteX3" fmla="*/ 735243 w 2750548"/>
                  <a:gd name="connsiteY3" fmla="*/ 4592889 h 4592889"/>
                  <a:gd name="connsiteX4" fmla="*/ 0 w 2750548"/>
                  <a:gd name="connsiteY4" fmla="*/ 0 h 4592889"/>
                  <a:gd name="connsiteX0" fmla="*/ 0 w 2806722"/>
                  <a:gd name="connsiteY0" fmla="*/ 0 h 4592889"/>
                  <a:gd name="connsiteX1" fmla="*/ 1513168 w 2806722"/>
                  <a:gd name="connsiteY1" fmla="*/ 10157 h 4592889"/>
                  <a:gd name="connsiteX2" fmla="*/ 2806722 w 2806722"/>
                  <a:gd name="connsiteY2" fmla="*/ 4449435 h 4592889"/>
                  <a:gd name="connsiteX3" fmla="*/ 735243 w 2806722"/>
                  <a:gd name="connsiteY3" fmla="*/ 4592889 h 4592889"/>
                  <a:gd name="connsiteX4" fmla="*/ 0 w 2806722"/>
                  <a:gd name="connsiteY4" fmla="*/ 0 h 4592889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735243 w 2806722"/>
                  <a:gd name="connsiteY3" fmla="*/ 4592889 h 4624536"/>
                  <a:gd name="connsiteX4" fmla="*/ 0 w 2806722"/>
                  <a:gd name="connsiteY4" fmla="*/ 0 h 4624536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735243 w 2806722"/>
                  <a:gd name="connsiteY3" fmla="*/ 4592889 h 4624536"/>
                  <a:gd name="connsiteX4" fmla="*/ 0 w 2806722"/>
                  <a:gd name="connsiteY4" fmla="*/ 0 h 4624536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375730 w 2806722"/>
                  <a:gd name="connsiteY3" fmla="*/ 2433308 h 4624536"/>
                  <a:gd name="connsiteX4" fmla="*/ 0 w 2806722"/>
                  <a:gd name="connsiteY4" fmla="*/ 0 h 4624536"/>
                  <a:gd name="connsiteX0" fmla="*/ 0 w 2267452"/>
                  <a:gd name="connsiteY0" fmla="*/ 0 h 2640056"/>
                  <a:gd name="connsiteX1" fmla="*/ 1513168 w 2267452"/>
                  <a:gd name="connsiteY1" fmla="*/ 10157 h 2640056"/>
                  <a:gd name="connsiteX2" fmla="*/ 2267452 w 2267452"/>
                  <a:gd name="connsiteY2" fmla="*/ 2640056 h 2640056"/>
                  <a:gd name="connsiteX3" fmla="*/ 375730 w 2267452"/>
                  <a:gd name="connsiteY3" fmla="*/ 2433308 h 2640056"/>
                  <a:gd name="connsiteX4" fmla="*/ 0 w 2267452"/>
                  <a:gd name="connsiteY4" fmla="*/ 0 h 2640056"/>
                  <a:gd name="connsiteX0" fmla="*/ 0 w 2143869"/>
                  <a:gd name="connsiteY0" fmla="*/ 0 h 2433510"/>
                  <a:gd name="connsiteX1" fmla="*/ 1513168 w 2143869"/>
                  <a:gd name="connsiteY1" fmla="*/ 10157 h 2433510"/>
                  <a:gd name="connsiteX2" fmla="*/ 2143869 w 2143869"/>
                  <a:gd name="connsiteY2" fmla="*/ 2114753 h 2433510"/>
                  <a:gd name="connsiteX3" fmla="*/ 375730 w 2143869"/>
                  <a:gd name="connsiteY3" fmla="*/ 2433308 h 2433510"/>
                  <a:gd name="connsiteX4" fmla="*/ 0 w 2143869"/>
                  <a:gd name="connsiteY4" fmla="*/ 0 h 2433510"/>
                  <a:gd name="connsiteX0" fmla="*/ 0 w 2188808"/>
                  <a:gd name="connsiteY0" fmla="*/ 0 h 2464955"/>
                  <a:gd name="connsiteX1" fmla="*/ 1513168 w 2188808"/>
                  <a:gd name="connsiteY1" fmla="*/ 10157 h 2464955"/>
                  <a:gd name="connsiteX2" fmla="*/ 2188808 w 2188808"/>
                  <a:gd name="connsiteY2" fmla="*/ 2464955 h 2464955"/>
                  <a:gd name="connsiteX3" fmla="*/ 375730 w 2188808"/>
                  <a:gd name="connsiteY3" fmla="*/ 2433308 h 2464955"/>
                  <a:gd name="connsiteX4" fmla="*/ 0 w 2188808"/>
                  <a:gd name="connsiteY4" fmla="*/ 0 h 2464955"/>
                  <a:gd name="connsiteX0" fmla="*/ 0 w 2188808"/>
                  <a:gd name="connsiteY0" fmla="*/ 0 h 2464955"/>
                  <a:gd name="connsiteX1" fmla="*/ 1513168 w 2188808"/>
                  <a:gd name="connsiteY1" fmla="*/ 10157 h 2464955"/>
                  <a:gd name="connsiteX2" fmla="*/ 2188808 w 2188808"/>
                  <a:gd name="connsiteY2" fmla="*/ 2464955 h 2464955"/>
                  <a:gd name="connsiteX3" fmla="*/ 285852 w 2188808"/>
                  <a:gd name="connsiteY3" fmla="*/ 2024739 h 2464955"/>
                  <a:gd name="connsiteX4" fmla="*/ 0 w 2188808"/>
                  <a:gd name="connsiteY4" fmla="*/ 0 h 2464955"/>
                  <a:gd name="connsiteX0" fmla="*/ 0 w 1964112"/>
                  <a:gd name="connsiteY0" fmla="*/ 0 h 2025226"/>
                  <a:gd name="connsiteX1" fmla="*/ 1513168 w 1964112"/>
                  <a:gd name="connsiteY1" fmla="*/ 10157 h 2025226"/>
                  <a:gd name="connsiteX2" fmla="*/ 1964112 w 1964112"/>
                  <a:gd name="connsiteY2" fmla="*/ 1939652 h 2025226"/>
                  <a:gd name="connsiteX3" fmla="*/ 285852 w 1964112"/>
                  <a:gd name="connsiteY3" fmla="*/ 2024739 h 2025226"/>
                  <a:gd name="connsiteX4" fmla="*/ 0 w 1964112"/>
                  <a:gd name="connsiteY4" fmla="*/ 0 h 2025226"/>
                  <a:gd name="connsiteX0" fmla="*/ 0 w 1964112"/>
                  <a:gd name="connsiteY0" fmla="*/ 0 h 2026219"/>
                  <a:gd name="connsiteX1" fmla="*/ 1513168 w 1964112"/>
                  <a:gd name="connsiteY1" fmla="*/ 10157 h 2026219"/>
                  <a:gd name="connsiteX2" fmla="*/ 1964112 w 1964112"/>
                  <a:gd name="connsiteY2" fmla="*/ 1939652 h 2026219"/>
                  <a:gd name="connsiteX3" fmla="*/ 285852 w 1964112"/>
                  <a:gd name="connsiteY3" fmla="*/ 2024739 h 2026219"/>
                  <a:gd name="connsiteX4" fmla="*/ 0 w 1964112"/>
                  <a:gd name="connsiteY4" fmla="*/ 0 h 2026219"/>
                  <a:gd name="connsiteX0" fmla="*/ 0 w 2087695"/>
                  <a:gd name="connsiteY0" fmla="*/ 0 h 2025474"/>
                  <a:gd name="connsiteX1" fmla="*/ 1513168 w 2087695"/>
                  <a:gd name="connsiteY1" fmla="*/ 10157 h 2025474"/>
                  <a:gd name="connsiteX2" fmla="*/ 2087695 w 2087695"/>
                  <a:gd name="connsiteY2" fmla="*/ 1881285 h 2025474"/>
                  <a:gd name="connsiteX3" fmla="*/ 285852 w 2087695"/>
                  <a:gd name="connsiteY3" fmla="*/ 2024739 h 2025474"/>
                  <a:gd name="connsiteX4" fmla="*/ 0 w 2087695"/>
                  <a:gd name="connsiteY4" fmla="*/ 0 h 2025474"/>
                  <a:gd name="connsiteX0" fmla="*/ 0 w 2042756"/>
                  <a:gd name="connsiteY0" fmla="*/ 0 h 2026219"/>
                  <a:gd name="connsiteX1" fmla="*/ 1513168 w 2042756"/>
                  <a:gd name="connsiteY1" fmla="*/ 10157 h 2026219"/>
                  <a:gd name="connsiteX2" fmla="*/ 2042756 w 2042756"/>
                  <a:gd name="connsiteY2" fmla="*/ 1939651 h 2026219"/>
                  <a:gd name="connsiteX3" fmla="*/ 285852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0 h 2026219"/>
                  <a:gd name="connsiteX1" fmla="*/ 1513168 w 2042756"/>
                  <a:gd name="connsiteY1" fmla="*/ 10157 h 2026219"/>
                  <a:gd name="connsiteX2" fmla="*/ 2042756 w 2042756"/>
                  <a:gd name="connsiteY2" fmla="*/ 1939651 h 2026219"/>
                  <a:gd name="connsiteX3" fmla="*/ 409434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0 h 2026219"/>
                  <a:gd name="connsiteX1" fmla="*/ 1400820 w 2042756"/>
                  <a:gd name="connsiteY1" fmla="*/ 10157 h 2026219"/>
                  <a:gd name="connsiteX2" fmla="*/ 2042756 w 2042756"/>
                  <a:gd name="connsiteY2" fmla="*/ 1939651 h 2026219"/>
                  <a:gd name="connsiteX3" fmla="*/ 409434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48210 h 2074429"/>
                  <a:gd name="connsiteX1" fmla="*/ 1479463 w 2042756"/>
                  <a:gd name="connsiteY1" fmla="*/ 0 h 2074429"/>
                  <a:gd name="connsiteX2" fmla="*/ 2042756 w 2042756"/>
                  <a:gd name="connsiteY2" fmla="*/ 1987861 h 2074429"/>
                  <a:gd name="connsiteX3" fmla="*/ 409434 w 2042756"/>
                  <a:gd name="connsiteY3" fmla="*/ 2072949 h 2074429"/>
                  <a:gd name="connsiteX4" fmla="*/ 0 w 2042756"/>
                  <a:gd name="connsiteY4" fmla="*/ 48210 h 2074429"/>
                  <a:gd name="connsiteX0" fmla="*/ 0 w 2134337"/>
                  <a:gd name="connsiteY0" fmla="*/ 48208 h 2074429"/>
                  <a:gd name="connsiteX1" fmla="*/ 1571044 w 2134337"/>
                  <a:gd name="connsiteY1" fmla="*/ 0 h 2074429"/>
                  <a:gd name="connsiteX2" fmla="*/ 2134337 w 2134337"/>
                  <a:gd name="connsiteY2" fmla="*/ 1987861 h 2074429"/>
                  <a:gd name="connsiteX3" fmla="*/ 501015 w 2134337"/>
                  <a:gd name="connsiteY3" fmla="*/ 2072949 h 2074429"/>
                  <a:gd name="connsiteX4" fmla="*/ 0 w 2134337"/>
                  <a:gd name="connsiteY4" fmla="*/ 48208 h 2074429"/>
                  <a:gd name="connsiteX0" fmla="*/ 0 w 2134337"/>
                  <a:gd name="connsiteY0" fmla="*/ 48208 h 2074429"/>
                  <a:gd name="connsiteX1" fmla="*/ 1616836 w 2134337"/>
                  <a:gd name="connsiteY1" fmla="*/ 0 h 2074429"/>
                  <a:gd name="connsiteX2" fmla="*/ 2134337 w 2134337"/>
                  <a:gd name="connsiteY2" fmla="*/ 1987861 h 2074429"/>
                  <a:gd name="connsiteX3" fmla="*/ 501015 w 2134337"/>
                  <a:gd name="connsiteY3" fmla="*/ 2072949 h 2074429"/>
                  <a:gd name="connsiteX4" fmla="*/ 0 w 2134337"/>
                  <a:gd name="connsiteY4" fmla="*/ 48208 h 2074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4337" h="2074429">
                    <a:moveTo>
                      <a:pt x="0" y="48208"/>
                    </a:moveTo>
                    <a:lnTo>
                      <a:pt x="1616836" y="0"/>
                    </a:lnTo>
                    <a:lnTo>
                      <a:pt x="2134337" y="1987861"/>
                    </a:lnTo>
                    <a:cubicBezTo>
                      <a:pt x="1376435" y="2035676"/>
                      <a:pt x="1191508" y="2083498"/>
                      <a:pt x="501015" y="2072949"/>
                    </a:cubicBezTo>
                    <a:lnTo>
                      <a:pt x="0" y="48208"/>
                    </a:lnTo>
                    <a:close/>
                  </a:path>
                </a:pathLst>
              </a:cu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800"/>
                  <a:t>１～２</a:t>
                </a:r>
              </a:p>
            </p:txBody>
          </p:sp>
          <p:sp>
            <p:nvSpPr>
              <p:cNvPr id="84" name="正方形/長方形 41">
                <a:extLst>
                  <a:ext uri="{FF2B5EF4-FFF2-40B4-BE49-F238E27FC236}">
                    <a16:creationId xmlns:a16="http://schemas.microsoft.com/office/drawing/2014/main" id="{1AFF2DF2-3C1C-7439-C7F2-4C85053EECFD}"/>
                  </a:ext>
                </a:extLst>
              </p:cNvPr>
              <p:cNvSpPr/>
              <p:nvPr/>
            </p:nvSpPr>
            <p:spPr>
              <a:xfrm>
                <a:off x="9377183" y="3583232"/>
                <a:ext cx="711372" cy="138430"/>
              </a:xfrm>
              <a:custGeom>
                <a:avLst/>
                <a:gdLst>
                  <a:gd name="connsiteX0" fmla="*/ 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0 w 3918552"/>
                  <a:gd name="connsiteY4" fmla="*/ 0 h 2365097"/>
                  <a:gd name="connsiteX0" fmla="*/ 79248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0 w 3126072"/>
                  <a:gd name="connsiteY0" fmla="*/ 0 h 2365097"/>
                  <a:gd name="connsiteX1" fmla="*/ 1805272 w 3126072"/>
                  <a:gd name="connsiteY1" fmla="*/ 10160 h 2365097"/>
                  <a:gd name="connsiteX2" fmla="*/ 3126072 w 3126072"/>
                  <a:gd name="connsiteY2" fmla="*/ 2365097 h 2365097"/>
                  <a:gd name="connsiteX3" fmla="*/ 282603 w 3126072"/>
                  <a:gd name="connsiteY3" fmla="*/ 2365097 h 2365097"/>
                  <a:gd name="connsiteX4" fmla="*/ 0 w 3126072"/>
                  <a:gd name="connsiteY4" fmla="*/ 0 h 2365097"/>
                  <a:gd name="connsiteX0" fmla="*/ 0 w 2700764"/>
                  <a:gd name="connsiteY0" fmla="*/ 0 h 2365097"/>
                  <a:gd name="connsiteX1" fmla="*/ 1805272 w 2700764"/>
                  <a:gd name="connsiteY1" fmla="*/ 10160 h 2365097"/>
                  <a:gd name="connsiteX2" fmla="*/ 2700764 w 2700764"/>
                  <a:gd name="connsiteY2" fmla="*/ 2365097 h 2365097"/>
                  <a:gd name="connsiteX3" fmla="*/ 282603 w 2700764"/>
                  <a:gd name="connsiteY3" fmla="*/ 2365097 h 2365097"/>
                  <a:gd name="connsiteX4" fmla="*/ 0 w 2700764"/>
                  <a:gd name="connsiteY4" fmla="*/ 0 h 2365097"/>
                  <a:gd name="connsiteX0" fmla="*/ 0 w 2523552"/>
                  <a:gd name="connsiteY0" fmla="*/ 0 h 2365097"/>
                  <a:gd name="connsiteX1" fmla="*/ 1805272 w 2523552"/>
                  <a:gd name="connsiteY1" fmla="*/ 10160 h 2365097"/>
                  <a:gd name="connsiteX2" fmla="*/ 2523552 w 2523552"/>
                  <a:gd name="connsiteY2" fmla="*/ 2322905 h 2365097"/>
                  <a:gd name="connsiteX3" fmla="*/ 282603 w 2523552"/>
                  <a:gd name="connsiteY3" fmla="*/ 2365097 h 2365097"/>
                  <a:gd name="connsiteX4" fmla="*/ 0 w 2523552"/>
                  <a:gd name="connsiteY4" fmla="*/ 0 h 2365097"/>
                  <a:gd name="connsiteX0" fmla="*/ 0 w 2523552"/>
                  <a:gd name="connsiteY0" fmla="*/ 0 h 4592889"/>
                  <a:gd name="connsiteX1" fmla="*/ 1805272 w 2523552"/>
                  <a:gd name="connsiteY1" fmla="*/ 10160 h 4592889"/>
                  <a:gd name="connsiteX2" fmla="*/ 2523552 w 2523552"/>
                  <a:gd name="connsiteY2" fmla="*/ 2322905 h 4592889"/>
                  <a:gd name="connsiteX3" fmla="*/ 516505 w 2523552"/>
                  <a:gd name="connsiteY3" fmla="*/ 4592889 h 4592889"/>
                  <a:gd name="connsiteX4" fmla="*/ 0 w 2523552"/>
                  <a:gd name="connsiteY4" fmla="*/ 0 h 4592889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516505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449435"/>
                  <a:gd name="connsiteX1" fmla="*/ 1805272 w 2582026"/>
                  <a:gd name="connsiteY1" fmla="*/ 10160 h 4449435"/>
                  <a:gd name="connsiteX2" fmla="*/ 2582026 w 2582026"/>
                  <a:gd name="connsiteY2" fmla="*/ 4449435 h 4449435"/>
                  <a:gd name="connsiteX3" fmla="*/ 613962 w 2582026"/>
                  <a:gd name="connsiteY3" fmla="*/ 4289095 h 4449435"/>
                  <a:gd name="connsiteX4" fmla="*/ 0 w 2582026"/>
                  <a:gd name="connsiteY4" fmla="*/ 0 h 4449435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555487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735243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592889"/>
                  <a:gd name="connsiteX1" fmla="*/ 1501933 w 2582026"/>
                  <a:gd name="connsiteY1" fmla="*/ 68524 h 4592889"/>
                  <a:gd name="connsiteX2" fmla="*/ 2582026 w 2582026"/>
                  <a:gd name="connsiteY2" fmla="*/ 4449435 h 4592889"/>
                  <a:gd name="connsiteX3" fmla="*/ 735243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106577 h 4699466"/>
                  <a:gd name="connsiteX1" fmla="*/ 1501933 w 2582026"/>
                  <a:gd name="connsiteY1" fmla="*/ 0 h 4699466"/>
                  <a:gd name="connsiteX2" fmla="*/ 2582026 w 2582026"/>
                  <a:gd name="connsiteY2" fmla="*/ 4556012 h 4699466"/>
                  <a:gd name="connsiteX3" fmla="*/ 735243 w 2582026"/>
                  <a:gd name="connsiteY3" fmla="*/ 4699466 h 4699466"/>
                  <a:gd name="connsiteX4" fmla="*/ 0 w 2582026"/>
                  <a:gd name="connsiteY4" fmla="*/ 106577 h 4699466"/>
                  <a:gd name="connsiteX0" fmla="*/ 0 w 2761783"/>
                  <a:gd name="connsiteY0" fmla="*/ 106577 h 4699466"/>
                  <a:gd name="connsiteX1" fmla="*/ 1501933 w 2761783"/>
                  <a:gd name="connsiteY1" fmla="*/ 0 h 4699466"/>
                  <a:gd name="connsiteX2" fmla="*/ 2761783 w 2761783"/>
                  <a:gd name="connsiteY2" fmla="*/ 4439278 h 4699466"/>
                  <a:gd name="connsiteX3" fmla="*/ 735243 w 2761783"/>
                  <a:gd name="connsiteY3" fmla="*/ 4699466 h 4699466"/>
                  <a:gd name="connsiteX4" fmla="*/ 0 w 2761783"/>
                  <a:gd name="connsiteY4" fmla="*/ 106577 h 4699466"/>
                  <a:gd name="connsiteX0" fmla="*/ 0 w 2750548"/>
                  <a:gd name="connsiteY0" fmla="*/ 106577 h 4699466"/>
                  <a:gd name="connsiteX1" fmla="*/ 1501933 w 2750548"/>
                  <a:gd name="connsiteY1" fmla="*/ 0 h 4699466"/>
                  <a:gd name="connsiteX2" fmla="*/ 2750548 w 2750548"/>
                  <a:gd name="connsiteY2" fmla="*/ 4614379 h 4699466"/>
                  <a:gd name="connsiteX3" fmla="*/ 735243 w 2750548"/>
                  <a:gd name="connsiteY3" fmla="*/ 4699466 h 4699466"/>
                  <a:gd name="connsiteX4" fmla="*/ 0 w 2750548"/>
                  <a:gd name="connsiteY4" fmla="*/ 106577 h 4699466"/>
                  <a:gd name="connsiteX0" fmla="*/ 0 w 2750548"/>
                  <a:gd name="connsiteY0" fmla="*/ 0 h 4592889"/>
                  <a:gd name="connsiteX1" fmla="*/ 1513168 w 2750548"/>
                  <a:gd name="connsiteY1" fmla="*/ 10157 h 4592889"/>
                  <a:gd name="connsiteX2" fmla="*/ 2750548 w 2750548"/>
                  <a:gd name="connsiteY2" fmla="*/ 4507802 h 4592889"/>
                  <a:gd name="connsiteX3" fmla="*/ 735243 w 2750548"/>
                  <a:gd name="connsiteY3" fmla="*/ 4592889 h 4592889"/>
                  <a:gd name="connsiteX4" fmla="*/ 0 w 2750548"/>
                  <a:gd name="connsiteY4" fmla="*/ 0 h 4592889"/>
                  <a:gd name="connsiteX0" fmla="*/ 0 w 2806722"/>
                  <a:gd name="connsiteY0" fmla="*/ 0 h 4592889"/>
                  <a:gd name="connsiteX1" fmla="*/ 1513168 w 2806722"/>
                  <a:gd name="connsiteY1" fmla="*/ 10157 h 4592889"/>
                  <a:gd name="connsiteX2" fmla="*/ 2806722 w 2806722"/>
                  <a:gd name="connsiteY2" fmla="*/ 4449435 h 4592889"/>
                  <a:gd name="connsiteX3" fmla="*/ 735243 w 2806722"/>
                  <a:gd name="connsiteY3" fmla="*/ 4592889 h 4592889"/>
                  <a:gd name="connsiteX4" fmla="*/ 0 w 2806722"/>
                  <a:gd name="connsiteY4" fmla="*/ 0 h 4592889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735243 w 2806722"/>
                  <a:gd name="connsiteY3" fmla="*/ 4592889 h 4624536"/>
                  <a:gd name="connsiteX4" fmla="*/ 0 w 2806722"/>
                  <a:gd name="connsiteY4" fmla="*/ 0 h 4624536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735243 w 2806722"/>
                  <a:gd name="connsiteY3" fmla="*/ 4592889 h 4624536"/>
                  <a:gd name="connsiteX4" fmla="*/ 0 w 2806722"/>
                  <a:gd name="connsiteY4" fmla="*/ 0 h 4624536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375730 w 2806722"/>
                  <a:gd name="connsiteY3" fmla="*/ 2433308 h 4624536"/>
                  <a:gd name="connsiteX4" fmla="*/ 0 w 2806722"/>
                  <a:gd name="connsiteY4" fmla="*/ 0 h 4624536"/>
                  <a:gd name="connsiteX0" fmla="*/ 0 w 2267452"/>
                  <a:gd name="connsiteY0" fmla="*/ 0 h 2640056"/>
                  <a:gd name="connsiteX1" fmla="*/ 1513168 w 2267452"/>
                  <a:gd name="connsiteY1" fmla="*/ 10157 h 2640056"/>
                  <a:gd name="connsiteX2" fmla="*/ 2267452 w 2267452"/>
                  <a:gd name="connsiteY2" fmla="*/ 2640056 h 2640056"/>
                  <a:gd name="connsiteX3" fmla="*/ 375730 w 2267452"/>
                  <a:gd name="connsiteY3" fmla="*/ 2433308 h 2640056"/>
                  <a:gd name="connsiteX4" fmla="*/ 0 w 2267452"/>
                  <a:gd name="connsiteY4" fmla="*/ 0 h 2640056"/>
                  <a:gd name="connsiteX0" fmla="*/ 0 w 2143869"/>
                  <a:gd name="connsiteY0" fmla="*/ 0 h 2433510"/>
                  <a:gd name="connsiteX1" fmla="*/ 1513168 w 2143869"/>
                  <a:gd name="connsiteY1" fmla="*/ 10157 h 2433510"/>
                  <a:gd name="connsiteX2" fmla="*/ 2143869 w 2143869"/>
                  <a:gd name="connsiteY2" fmla="*/ 2114753 h 2433510"/>
                  <a:gd name="connsiteX3" fmla="*/ 375730 w 2143869"/>
                  <a:gd name="connsiteY3" fmla="*/ 2433308 h 2433510"/>
                  <a:gd name="connsiteX4" fmla="*/ 0 w 2143869"/>
                  <a:gd name="connsiteY4" fmla="*/ 0 h 2433510"/>
                  <a:gd name="connsiteX0" fmla="*/ 0 w 2188808"/>
                  <a:gd name="connsiteY0" fmla="*/ 0 h 2464955"/>
                  <a:gd name="connsiteX1" fmla="*/ 1513168 w 2188808"/>
                  <a:gd name="connsiteY1" fmla="*/ 10157 h 2464955"/>
                  <a:gd name="connsiteX2" fmla="*/ 2188808 w 2188808"/>
                  <a:gd name="connsiteY2" fmla="*/ 2464955 h 2464955"/>
                  <a:gd name="connsiteX3" fmla="*/ 375730 w 2188808"/>
                  <a:gd name="connsiteY3" fmla="*/ 2433308 h 2464955"/>
                  <a:gd name="connsiteX4" fmla="*/ 0 w 2188808"/>
                  <a:gd name="connsiteY4" fmla="*/ 0 h 2464955"/>
                  <a:gd name="connsiteX0" fmla="*/ 0 w 2188808"/>
                  <a:gd name="connsiteY0" fmla="*/ 0 h 2464955"/>
                  <a:gd name="connsiteX1" fmla="*/ 1513168 w 2188808"/>
                  <a:gd name="connsiteY1" fmla="*/ 10157 h 2464955"/>
                  <a:gd name="connsiteX2" fmla="*/ 2188808 w 2188808"/>
                  <a:gd name="connsiteY2" fmla="*/ 2464955 h 2464955"/>
                  <a:gd name="connsiteX3" fmla="*/ 285852 w 2188808"/>
                  <a:gd name="connsiteY3" fmla="*/ 2024739 h 2464955"/>
                  <a:gd name="connsiteX4" fmla="*/ 0 w 2188808"/>
                  <a:gd name="connsiteY4" fmla="*/ 0 h 2464955"/>
                  <a:gd name="connsiteX0" fmla="*/ 0 w 1964112"/>
                  <a:gd name="connsiteY0" fmla="*/ 0 h 2025226"/>
                  <a:gd name="connsiteX1" fmla="*/ 1513168 w 1964112"/>
                  <a:gd name="connsiteY1" fmla="*/ 10157 h 2025226"/>
                  <a:gd name="connsiteX2" fmla="*/ 1964112 w 1964112"/>
                  <a:gd name="connsiteY2" fmla="*/ 1939652 h 2025226"/>
                  <a:gd name="connsiteX3" fmla="*/ 285852 w 1964112"/>
                  <a:gd name="connsiteY3" fmla="*/ 2024739 h 2025226"/>
                  <a:gd name="connsiteX4" fmla="*/ 0 w 1964112"/>
                  <a:gd name="connsiteY4" fmla="*/ 0 h 2025226"/>
                  <a:gd name="connsiteX0" fmla="*/ 0 w 1964112"/>
                  <a:gd name="connsiteY0" fmla="*/ 0 h 2026219"/>
                  <a:gd name="connsiteX1" fmla="*/ 1513168 w 1964112"/>
                  <a:gd name="connsiteY1" fmla="*/ 10157 h 2026219"/>
                  <a:gd name="connsiteX2" fmla="*/ 1964112 w 1964112"/>
                  <a:gd name="connsiteY2" fmla="*/ 1939652 h 2026219"/>
                  <a:gd name="connsiteX3" fmla="*/ 285852 w 1964112"/>
                  <a:gd name="connsiteY3" fmla="*/ 2024739 h 2026219"/>
                  <a:gd name="connsiteX4" fmla="*/ 0 w 1964112"/>
                  <a:gd name="connsiteY4" fmla="*/ 0 h 2026219"/>
                  <a:gd name="connsiteX0" fmla="*/ 0 w 2087695"/>
                  <a:gd name="connsiteY0" fmla="*/ 0 h 2025474"/>
                  <a:gd name="connsiteX1" fmla="*/ 1513168 w 2087695"/>
                  <a:gd name="connsiteY1" fmla="*/ 10157 h 2025474"/>
                  <a:gd name="connsiteX2" fmla="*/ 2087695 w 2087695"/>
                  <a:gd name="connsiteY2" fmla="*/ 1881285 h 2025474"/>
                  <a:gd name="connsiteX3" fmla="*/ 285852 w 2087695"/>
                  <a:gd name="connsiteY3" fmla="*/ 2024739 h 2025474"/>
                  <a:gd name="connsiteX4" fmla="*/ 0 w 2087695"/>
                  <a:gd name="connsiteY4" fmla="*/ 0 h 2025474"/>
                  <a:gd name="connsiteX0" fmla="*/ 0 w 2042756"/>
                  <a:gd name="connsiteY0" fmla="*/ 0 h 2026219"/>
                  <a:gd name="connsiteX1" fmla="*/ 1513168 w 2042756"/>
                  <a:gd name="connsiteY1" fmla="*/ 10157 h 2026219"/>
                  <a:gd name="connsiteX2" fmla="*/ 2042756 w 2042756"/>
                  <a:gd name="connsiteY2" fmla="*/ 1939651 h 2026219"/>
                  <a:gd name="connsiteX3" fmla="*/ 285852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0 h 2026219"/>
                  <a:gd name="connsiteX1" fmla="*/ 1513168 w 2042756"/>
                  <a:gd name="connsiteY1" fmla="*/ 10157 h 2026219"/>
                  <a:gd name="connsiteX2" fmla="*/ 2042756 w 2042756"/>
                  <a:gd name="connsiteY2" fmla="*/ 1939651 h 2026219"/>
                  <a:gd name="connsiteX3" fmla="*/ 409434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0 h 2026219"/>
                  <a:gd name="connsiteX1" fmla="*/ 1400820 w 2042756"/>
                  <a:gd name="connsiteY1" fmla="*/ 10157 h 2026219"/>
                  <a:gd name="connsiteX2" fmla="*/ 2042756 w 2042756"/>
                  <a:gd name="connsiteY2" fmla="*/ 1939651 h 2026219"/>
                  <a:gd name="connsiteX3" fmla="*/ 409434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48210 h 2074429"/>
                  <a:gd name="connsiteX1" fmla="*/ 1479463 w 2042756"/>
                  <a:gd name="connsiteY1" fmla="*/ 0 h 2074429"/>
                  <a:gd name="connsiteX2" fmla="*/ 2042756 w 2042756"/>
                  <a:gd name="connsiteY2" fmla="*/ 1987861 h 2074429"/>
                  <a:gd name="connsiteX3" fmla="*/ 409434 w 2042756"/>
                  <a:gd name="connsiteY3" fmla="*/ 2072949 h 2074429"/>
                  <a:gd name="connsiteX4" fmla="*/ 0 w 2042756"/>
                  <a:gd name="connsiteY4" fmla="*/ 48210 h 2074429"/>
                  <a:gd name="connsiteX0" fmla="*/ 0 w 2042756"/>
                  <a:gd name="connsiteY0" fmla="*/ 48210 h 2074414"/>
                  <a:gd name="connsiteX1" fmla="*/ 1479463 w 2042756"/>
                  <a:gd name="connsiteY1" fmla="*/ 0 h 2074414"/>
                  <a:gd name="connsiteX2" fmla="*/ 2042756 w 2042756"/>
                  <a:gd name="connsiteY2" fmla="*/ 1987861 h 2074414"/>
                  <a:gd name="connsiteX3" fmla="*/ 464381 w 2042756"/>
                  <a:gd name="connsiteY3" fmla="*/ 2072945 h 2074414"/>
                  <a:gd name="connsiteX4" fmla="*/ 0 w 2042756"/>
                  <a:gd name="connsiteY4" fmla="*/ 48210 h 2074414"/>
                  <a:gd name="connsiteX0" fmla="*/ 0 w 2088547"/>
                  <a:gd name="connsiteY0" fmla="*/ 48208 h 2074414"/>
                  <a:gd name="connsiteX1" fmla="*/ 1525254 w 2088547"/>
                  <a:gd name="connsiteY1" fmla="*/ 0 h 2074414"/>
                  <a:gd name="connsiteX2" fmla="*/ 2088547 w 2088547"/>
                  <a:gd name="connsiteY2" fmla="*/ 1987861 h 2074414"/>
                  <a:gd name="connsiteX3" fmla="*/ 510172 w 2088547"/>
                  <a:gd name="connsiteY3" fmla="*/ 2072945 h 2074414"/>
                  <a:gd name="connsiteX4" fmla="*/ 0 w 2088547"/>
                  <a:gd name="connsiteY4" fmla="*/ 48208 h 2074414"/>
                  <a:gd name="connsiteX0" fmla="*/ 0 w 2051915"/>
                  <a:gd name="connsiteY0" fmla="*/ 24411 h 2074414"/>
                  <a:gd name="connsiteX1" fmla="*/ 1488622 w 2051915"/>
                  <a:gd name="connsiteY1" fmla="*/ 0 h 2074414"/>
                  <a:gd name="connsiteX2" fmla="*/ 2051915 w 2051915"/>
                  <a:gd name="connsiteY2" fmla="*/ 1987861 h 2074414"/>
                  <a:gd name="connsiteX3" fmla="*/ 473540 w 2051915"/>
                  <a:gd name="connsiteY3" fmla="*/ 2072945 h 2074414"/>
                  <a:gd name="connsiteX4" fmla="*/ 0 w 2051915"/>
                  <a:gd name="connsiteY4" fmla="*/ 24411 h 2074414"/>
                  <a:gd name="connsiteX0" fmla="*/ 0 w 2051915"/>
                  <a:gd name="connsiteY0" fmla="*/ 24411 h 2074414"/>
                  <a:gd name="connsiteX1" fmla="*/ 1529836 w 2051915"/>
                  <a:gd name="connsiteY1" fmla="*/ 0 h 2074414"/>
                  <a:gd name="connsiteX2" fmla="*/ 2051915 w 2051915"/>
                  <a:gd name="connsiteY2" fmla="*/ 1987861 h 2074414"/>
                  <a:gd name="connsiteX3" fmla="*/ 473540 w 2051915"/>
                  <a:gd name="connsiteY3" fmla="*/ 2072945 h 2074414"/>
                  <a:gd name="connsiteX4" fmla="*/ 0 w 2051915"/>
                  <a:gd name="connsiteY4" fmla="*/ 24411 h 2074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1915" h="2074414">
                    <a:moveTo>
                      <a:pt x="0" y="24411"/>
                    </a:moveTo>
                    <a:lnTo>
                      <a:pt x="1529836" y="0"/>
                    </a:lnTo>
                    <a:lnTo>
                      <a:pt x="2051915" y="1987861"/>
                    </a:lnTo>
                    <a:cubicBezTo>
                      <a:pt x="1294013" y="2035676"/>
                      <a:pt x="1164033" y="2083494"/>
                      <a:pt x="473540" y="2072945"/>
                    </a:cubicBezTo>
                    <a:lnTo>
                      <a:pt x="0" y="24411"/>
                    </a:lnTo>
                    <a:close/>
                  </a:path>
                </a:pathLst>
              </a:cu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800"/>
                  <a:t>１～２</a:t>
                </a:r>
              </a:p>
            </p:txBody>
          </p:sp>
          <p:sp>
            <p:nvSpPr>
              <p:cNvPr id="85" name="正方形/長方形 41">
                <a:extLst>
                  <a:ext uri="{FF2B5EF4-FFF2-40B4-BE49-F238E27FC236}">
                    <a16:creationId xmlns:a16="http://schemas.microsoft.com/office/drawing/2014/main" id="{C9E1D8FD-DB8B-E896-602F-2A3FCF104E2D}"/>
                  </a:ext>
                </a:extLst>
              </p:cNvPr>
              <p:cNvSpPr/>
              <p:nvPr/>
            </p:nvSpPr>
            <p:spPr>
              <a:xfrm>
                <a:off x="9164311" y="3386078"/>
                <a:ext cx="679622" cy="138430"/>
              </a:xfrm>
              <a:custGeom>
                <a:avLst/>
                <a:gdLst>
                  <a:gd name="connsiteX0" fmla="*/ 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0 w 3918552"/>
                  <a:gd name="connsiteY4" fmla="*/ 0 h 2365097"/>
                  <a:gd name="connsiteX0" fmla="*/ 79248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0 w 3126072"/>
                  <a:gd name="connsiteY0" fmla="*/ 0 h 2365097"/>
                  <a:gd name="connsiteX1" fmla="*/ 1805272 w 3126072"/>
                  <a:gd name="connsiteY1" fmla="*/ 10160 h 2365097"/>
                  <a:gd name="connsiteX2" fmla="*/ 3126072 w 3126072"/>
                  <a:gd name="connsiteY2" fmla="*/ 2365097 h 2365097"/>
                  <a:gd name="connsiteX3" fmla="*/ 282603 w 3126072"/>
                  <a:gd name="connsiteY3" fmla="*/ 2365097 h 2365097"/>
                  <a:gd name="connsiteX4" fmla="*/ 0 w 3126072"/>
                  <a:gd name="connsiteY4" fmla="*/ 0 h 2365097"/>
                  <a:gd name="connsiteX0" fmla="*/ 0 w 2700764"/>
                  <a:gd name="connsiteY0" fmla="*/ 0 h 2365097"/>
                  <a:gd name="connsiteX1" fmla="*/ 1805272 w 2700764"/>
                  <a:gd name="connsiteY1" fmla="*/ 10160 h 2365097"/>
                  <a:gd name="connsiteX2" fmla="*/ 2700764 w 2700764"/>
                  <a:gd name="connsiteY2" fmla="*/ 2365097 h 2365097"/>
                  <a:gd name="connsiteX3" fmla="*/ 282603 w 2700764"/>
                  <a:gd name="connsiteY3" fmla="*/ 2365097 h 2365097"/>
                  <a:gd name="connsiteX4" fmla="*/ 0 w 2700764"/>
                  <a:gd name="connsiteY4" fmla="*/ 0 h 2365097"/>
                  <a:gd name="connsiteX0" fmla="*/ 0 w 2523552"/>
                  <a:gd name="connsiteY0" fmla="*/ 0 h 2365097"/>
                  <a:gd name="connsiteX1" fmla="*/ 1805272 w 2523552"/>
                  <a:gd name="connsiteY1" fmla="*/ 10160 h 2365097"/>
                  <a:gd name="connsiteX2" fmla="*/ 2523552 w 2523552"/>
                  <a:gd name="connsiteY2" fmla="*/ 2322905 h 2365097"/>
                  <a:gd name="connsiteX3" fmla="*/ 282603 w 2523552"/>
                  <a:gd name="connsiteY3" fmla="*/ 2365097 h 2365097"/>
                  <a:gd name="connsiteX4" fmla="*/ 0 w 2523552"/>
                  <a:gd name="connsiteY4" fmla="*/ 0 h 2365097"/>
                  <a:gd name="connsiteX0" fmla="*/ 0 w 2523552"/>
                  <a:gd name="connsiteY0" fmla="*/ 0 h 4592889"/>
                  <a:gd name="connsiteX1" fmla="*/ 1805272 w 2523552"/>
                  <a:gd name="connsiteY1" fmla="*/ 10160 h 4592889"/>
                  <a:gd name="connsiteX2" fmla="*/ 2523552 w 2523552"/>
                  <a:gd name="connsiteY2" fmla="*/ 2322905 h 4592889"/>
                  <a:gd name="connsiteX3" fmla="*/ 516505 w 2523552"/>
                  <a:gd name="connsiteY3" fmla="*/ 4592889 h 4592889"/>
                  <a:gd name="connsiteX4" fmla="*/ 0 w 2523552"/>
                  <a:gd name="connsiteY4" fmla="*/ 0 h 4592889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516505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449435"/>
                  <a:gd name="connsiteX1" fmla="*/ 1805272 w 2582026"/>
                  <a:gd name="connsiteY1" fmla="*/ 10160 h 4449435"/>
                  <a:gd name="connsiteX2" fmla="*/ 2582026 w 2582026"/>
                  <a:gd name="connsiteY2" fmla="*/ 4449435 h 4449435"/>
                  <a:gd name="connsiteX3" fmla="*/ 613962 w 2582026"/>
                  <a:gd name="connsiteY3" fmla="*/ 4289095 h 4449435"/>
                  <a:gd name="connsiteX4" fmla="*/ 0 w 2582026"/>
                  <a:gd name="connsiteY4" fmla="*/ 0 h 4449435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555487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735243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592889"/>
                  <a:gd name="connsiteX1" fmla="*/ 1501933 w 2582026"/>
                  <a:gd name="connsiteY1" fmla="*/ 68524 h 4592889"/>
                  <a:gd name="connsiteX2" fmla="*/ 2582026 w 2582026"/>
                  <a:gd name="connsiteY2" fmla="*/ 4449435 h 4592889"/>
                  <a:gd name="connsiteX3" fmla="*/ 735243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106577 h 4699466"/>
                  <a:gd name="connsiteX1" fmla="*/ 1501933 w 2582026"/>
                  <a:gd name="connsiteY1" fmla="*/ 0 h 4699466"/>
                  <a:gd name="connsiteX2" fmla="*/ 2582026 w 2582026"/>
                  <a:gd name="connsiteY2" fmla="*/ 4556012 h 4699466"/>
                  <a:gd name="connsiteX3" fmla="*/ 735243 w 2582026"/>
                  <a:gd name="connsiteY3" fmla="*/ 4699466 h 4699466"/>
                  <a:gd name="connsiteX4" fmla="*/ 0 w 2582026"/>
                  <a:gd name="connsiteY4" fmla="*/ 106577 h 4699466"/>
                  <a:gd name="connsiteX0" fmla="*/ 0 w 2761783"/>
                  <a:gd name="connsiteY0" fmla="*/ 106577 h 4699466"/>
                  <a:gd name="connsiteX1" fmla="*/ 1501933 w 2761783"/>
                  <a:gd name="connsiteY1" fmla="*/ 0 h 4699466"/>
                  <a:gd name="connsiteX2" fmla="*/ 2761783 w 2761783"/>
                  <a:gd name="connsiteY2" fmla="*/ 4439278 h 4699466"/>
                  <a:gd name="connsiteX3" fmla="*/ 735243 w 2761783"/>
                  <a:gd name="connsiteY3" fmla="*/ 4699466 h 4699466"/>
                  <a:gd name="connsiteX4" fmla="*/ 0 w 2761783"/>
                  <a:gd name="connsiteY4" fmla="*/ 106577 h 4699466"/>
                  <a:gd name="connsiteX0" fmla="*/ 0 w 2750548"/>
                  <a:gd name="connsiteY0" fmla="*/ 106577 h 4699466"/>
                  <a:gd name="connsiteX1" fmla="*/ 1501933 w 2750548"/>
                  <a:gd name="connsiteY1" fmla="*/ 0 h 4699466"/>
                  <a:gd name="connsiteX2" fmla="*/ 2750548 w 2750548"/>
                  <a:gd name="connsiteY2" fmla="*/ 4614379 h 4699466"/>
                  <a:gd name="connsiteX3" fmla="*/ 735243 w 2750548"/>
                  <a:gd name="connsiteY3" fmla="*/ 4699466 h 4699466"/>
                  <a:gd name="connsiteX4" fmla="*/ 0 w 2750548"/>
                  <a:gd name="connsiteY4" fmla="*/ 106577 h 4699466"/>
                  <a:gd name="connsiteX0" fmla="*/ 0 w 2750548"/>
                  <a:gd name="connsiteY0" fmla="*/ 0 h 4592889"/>
                  <a:gd name="connsiteX1" fmla="*/ 1513168 w 2750548"/>
                  <a:gd name="connsiteY1" fmla="*/ 10157 h 4592889"/>
                  <a:gd name="connsiteX2" fmla="*/ 2750548 w 2750548"/>
                  <a:gd name="connsiteY2" fmla="*/ 4507802 h 4592889"/>
                  <a:gd name="connsiteX3" fmla="*/ 735243 w 2750548"/>
                  <a:gd name="connsiteY3" fmla="*/ 4592889 h 4592889"/>
                  <a:gd name="connsiteX4" fmla="*/ 0 w 2750548"/>
                  <a:gd name="connsiteY4" fmla="*/ 0 h 4592889"/>
                  <a:gd name="connsiteX0" fmla="*/ 0 w 2806722"/>
                  <a:gd name="connsiteY0" fmla="*/ 0 h 4592889"/>
                  <a:gd name="connsiteX1" fmla="*/ 1513168 w 2806722"/>
                  <a:gd name="connsiteY1" fmla="*/ 10157 h 4592889"/>
                  <a:gd name="connsiteX2" fmla="*/ 2806722 w 2806722"/>
                  <a:gd name="connsiteY2" fmla="*/ 4449435 h 4592889"/>
                  <a:gd name="connsiteX3" fmla="*/ 735243 w 2806722"/>
                  <a:gd name="connsiteY3" fmla="*/ 4592889 h 4592889"/>
                  <a:gd name="connsiteX4" fmla="*/ 0 w 2806722"/>
                  <a:gd name="connsiteY4" fmla="*/ 0 h 4592889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735243 w 2806722"/>
                  <a:gd name="connsiteY3" fmla="*/ 4592889 h 4624536"/>
                  <a:gd name="connsiteX4" fmla="*/ 0 w 2806722"/>
                  <a:gd name="connsiteY4" fmla="*/ 0 h 4624536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735243 w 2806722"/>
                  <a:gd name="connsiteY3" fmla="*/ 4592889 h 4624536"/>
                  <a:gd name="connsiteX4" fmla="*/ 0 w 2806722"/>
                  <a:gd name="connsiteY4" fmla="*/ 0 h 4624536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375730 w 2806722"/>
                  <a:gd name="connsiteY3" fmla="*/ 2433308 h 4624536"/>
                  <a:gd name="connsiteX4" fmla="*/ 0 w 2806722"/>
                  <a:gd name="connsiteY4" fmla="*/ 0 h 4624536"/>
                  <a:gd name="connsiteX0" fmla="*/ 0 w 2267452"/>
                  <a:gd name="connsiteY0" fmla="*/ 0 h 2640056"/>
                  <a:gd name="connsiteX1" fmla="*/ 1513168 w 2267452"/>
                  <a:gd name="connsiteY1" fmla="*/ 10157 h 2640056"/>
                  <a:gd name="connsiteX2" fmla="*/ 2267452 w 2267452"/>
                  <a:gd name="connsiteY2" fmla="*/ 2640056 h 2640056"/>
                  <a:gd name="connsiteX3" fmla="*/ 375730 w 2267452"/>
                  <a:gd name="connsiteY3" fmla="*/ 2433308 h 2640056"/>
                  <a:gd name="connsiteX4" fmla="*/ 0 w 2267452"/>
                  <a:gd name="connsiteY4" fmla="*/ 0 h 2640056"/>
                  <a:gd name="connsiteX0" fmla="*/ 0 w 2143869"/>
                  <a:gd name="connsiteY0" fmla="*/ 0 h 2433510"/>
                  <a:gd name="connsiteX1" fmla="*/ 1513168 w 2143869"/>
                  <a:gd name="connsiteY1" fmla="*/ 10157 h 2433510"/>
                  <a:gd name="connsiteX2" fmla="*/ 2143869 w 2143869"/>
                  <a:gd name="connsiteY2" fmla="*/ 2114753 h 2433510"/>
                  <a:gd name="connsiteX3" fmla="*/ 375730 w 2143869"/>
                  <a:gd name="connsiteY3" fmla="*/ 2433308 h 2433510"/>
                  <a:gd name="connsiteX4" fmla="*/ 0 w 2143869"/>
                  <a:gd name="connsiteY4" fmla="*/ 0 h 2433510"/>
                  <a:gd name="connsiteX0" fmla="*/ 0 w 2188808"/>
                  <a:gd name="connsiteY0" fmla="*/ 0 h 2464955"/>
                  <a:gd name="connsiteX1" fmla="*/ 1513168 w 2188808"/>
                  <a:gd name="connsiteY1" fmla="*/ 10157 h 2464955"/>
                  <a:gd name="connsiteX2" fmla="*/ 2188808 w 2188808"/>
                  <a:gd name="connsiteY2" fmla="*/ 2464955 h 2464955"/>
                  <a:gd name="connsiteX3" fmla="*/ 375730 w 2188808"/>
                  <a:gd name="connsiteY3" fmla="*/ 2433308 h 2464955"/>
                  <a:gd name="connsiteX4" fmla="*/ 0 w 2188808"/>
                  <a:gd name="connsiteY4" fmla="*/ 0 h 2464955"/>
                  <a:gd name="connsiteX0" fmla="*/ 0 w 2188808"/>
                  <a:gd name="connsiteY0" fmla="*/ 0 h 2464955"/>
                  <a:gd name="connsiteX1" fmla="*/ 1513168 w 2188808"/>
                  <a:gd name="connsiteY1" fmla="*/ 10157 h 2464955"/>
                  <a:gd name="connsiteX2" fmla="*/ 2188808 w 2188808"/>
                  <a:gd name="connsiteY2" fmla="*/ 2464955 h 2464955"/>
                  <a:gd name="connsiteX3" fmla="*/ 285852 w 2188808"/>
                  <a:gd name="connsiteY3" fmla="*/ 2024739 h 2464955"/>
                  <a:gd name="connsiteX4" fmla="*/ 0 w 2188808"/>
                  <a:gd name="connsiteY4" fmla="*/ 0 h 2464955"/>
                  <a:gd name="connsiteX0" fmla="*/ 0 w 1964112"/>
                  <a:gd name="connsiteY0" fmla="*/ 0 h 2025226"/>
                  <a:gd name="connsiteX1" fmla="*/ 1513168 w 1964112"/>
                  <a:gd name="connsiteY1" fmla="*/ 10157 h 2025226"/>
                  <a:gd name="connsiteX2" fmla="*/ 1964112 w 1964112"/>
                  <a:gd name="connsiteY2" fmla="*/ 1939652 h 2025226"/>
                  <a:gd name="connsiteX3" fmla="*/ 285852 w 1964112"/>
                  <a:gd name="connsiteY3" fmla="*/ 2024739 h 2025226"/>
                  <a:gd name="connsiteX4" fmla="*/ 0 w 1964112"/>
                  <a:gd name="connsiteY4" fmla="*/ 0 h 2025226"/>
                  <a:gd name="connsiteX0" fmla="*/ 0 w 1964112"/>
                  <a:gd name="connsiteY0" fmla="*/ 0 h 2026219"/>
                  <a:gd name="connsiteX1" fmla="*/ 1513168 w 1964112"/>
                  <a:gd name="connsiteY1" fmla="*/ 10157 h 2026219"/>
                  <a:gd name="connsiteX2" fmla="*/ 1964112 w 1964112"/>
                  <a:gd name="connsiteY2" fmla="*/ 1939652 h 2026219"/>
                  <a:gd name="connsiteX3" fmla="*/ 285852 w 1964112"/>
                  <a:gd name="connsiteY3" fmla="*/ 2024739 h 2026219"/>
                  <a:gd name="connsiteX4" fmla="*/ 0 w 1964112"/>
                  <a:gd name="connsiteY4" fmla="*/ 0 h 2026219"/>
                  <a:gd name="connsiteX0" fmla="*/ 0 w 2087695"/>
                  <a:gd name="connsiteY0" fmla="*/ 0 h 2025474"/>
                  <a:gd name="connsiteX1" fmla="*/ 1513168 w 2087695"/>
                  <a:gd name="connsiteY1" fmla="*/ 10157 h 2025474"/>
                  <a:gd name="connsiteX2" fmla="*/ 2087695 w 2087695"/>
                  <a:gd name="connsiteY2" fmla="*/ 1881285 h 2025474"/>
                  <a:gd name="connsiteX3" fmla="*/ 285852 w 2087695"/>
                  <a:gd name="connsiteY3" fmla="*/ 2024739 h 2025474"/>
                  <a:gd name="connsiteX4" fmla="*/ 0 w 2087695"/>
                  <a:gd name="connsiteY4" fmla="*/ 0 h 2025474"/>
                  <a:gd name="connsiteX0" fmla="*/ 0 w 2042756"/>
                  <a:gd name="connsiteY0" fmla="*/ 0 h 2026219"/>
                  <a:gd name="connsiteX1" fmla="*/ 1513168 w 2042756"/>
                  <a:gd name="connsiteY1" fmla="*/ 10157 h 2026219"/>
                  <a:gd name="connsiteX2" fmla="*/ 2042756 w 2042756"/>
                  <a:gd name="connsiteY2" fmla="*/ 1939651 h 2026219"/>
                  <a:gd name="connsiteX3" fmla="*/ 285852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0 h 2026219"/>
                  <a:gd name="connsiteX1" fmla="*/ 1513168 w 2042756"/>
                  <a:gd name="connsiteY1" fmla="*/ 10157 h 2026219"/>
                  <a:gd name="connsiteX2" fmla="*/ 2042756 w 2042756"/>
                  <a:gd name="connsiteY2" fmla="*/ 1939651 h 2026219"/>
                  <a:gd name="connsiteX3" fmla="*/ 409434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0 h 2026219"/>
                  <a:gd name="connsiteX1" fmla="*/ 1400820 w 2042756"/>
                  <a:gd name="connsiteY1" fmla="*/ 10157 h 2026219"/>
                  <a:gd name="connsiteX2" fmla="*/ 2042756 w 2042756"/>
                  <a:gd name="connsiteY2" fmla="*/ 1939651 h 2026219"/>
                  <a:gd name="connsiteX3" fmla="*/ 409434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48210 h 2074429"/>
                  <a:gd name="connsiteX1" fmla="*/ 1479463 w 2042756"/>
                  <a:gd name="connsiteY1" fmla="*/ 0 h 2074429"/>
                  <a:gd name="connsiteX2" fmla="*/ 2042756 w 2042756"/>
                  <a:gd name="connsiteY2" fmla="*/ 1987861 h 2074429"/>
                  <a:gd name="connsiteX3" fmla="*/ 409434 w 2042756"/>
                  <a:gd name="connsiteY3" fmla="*/ 2072949 h 2074429"/>
                  <a:gd name="connsiteX4" fmla="*/ 0 w 2042756"/>
                  <a:gd name="connsiteY4" fmla="*/ 48210 h 2074429"/>
                  <a:gd name="connsiteX0" fmla="*/ 0 w 2042756"/>
                  <a:gd name="connsiteY0" fmla="*/ 48210 h 2074429"/>
                  <a:gd name="connsiteX1" fmla="*/ 1529832 w 2042756"/>
                  <a:gd name="connsiteY1" fmla="*/ 0 h 2074429"/>
                  <a:gd name="connsiteX2" fmla="*/ 2042756 w 2042756"/>
                  <a:gd name="connsiteY2" fmla="*/ 1987861 h 2074429"/>
                  <a:gd name="connsiteX3" fmla="*/ 409434 w 2042756"/>
                  <a:gd name="connsiteY3" fmla="*/ 2072949 h 2074429"/>
                  <a:gd name="connsiteX4" fmla="*/ 0 w 2042756"/>
                  <a:gd name="connsiteY4" fmla="*/ 48210 h 2074429"/>
                  <a:gd name="connsiteX0" fmla="*/ 0 w 2042756"/>
                  <a:gd name="connsiteY0" fmla="*/ 48210 h 2074414"/>
                  <a:gd name="connsiteX1" fmla="*/ 1529832 w 2042756"/>
                  <a:gd name="connsiteY1" fmla="*/ 0 h 2074414"/>
                  <a:gd name="connsiteX2" fmla="*/ 2042756 w 2042756"/>
                  <a:gd name="connsiteY2" fmla="*/ 1987861 h 2074414"/>
                  <a:gd name="connsiteX3" fmla="*/ 528488 w 2042756"/>
                  <a:gd name="connsiteY3" fmla="*/ 2072945 h 2074414"/>
                  <a:gd name="connsiteX4" fmla="*/ 0 w 2042756"/>
                  <a:gd name="connsiteY4" fmla="*/ 48210 h 2074414"/>
                  <a:gd name="connsiteX0" fmla="*/ 0 w 1960333"/>
                  <a:gd name="connsiteY0" fmla="*/ 48208 h 2074414"/>
                  <a:gd name="connsiteX1" fmla="*/ 1447409 w 1960333"/>
                  <a:gd name="connsiteY1" fmla="*/ 0 h 2074414"/>
                  <a:gd name="connsiteX2" fmla="*/ 1960333 w 1960333"/>
                  <a:gd name="connsiteY2" fmla="*/ 1987861 h 2074414"/>
                  <a:gd name="connsiteX3" fmla="*/ 446065 w 1960333"/>
                  <a:gd name="connsiteY3" fmla="*/ 2072945 h 2074414"/>
                  <a:gd name="connsiteX4" fmla="*/ 0 w 1960333"/>
                  <a:gd name="connsiteY4" fmla="*/ 48208 h 2074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60333" h="2074414">
                    <a:moveTo>
                      <a:pt x="0" y="48208"/>
                    </a:moveTo>
                    <a:lnTo>
                      <a:pt x="1447409" y="0"/>
                    </a:lnTo>
                    <a:cubicBezTo>
                      <a:pt x="1635173" y="662620"/>
                      <a:pt x="1772569" y="1325241"/>
                      <a:pt x="1960333" y="1987861"/>
                    </a:cubicBezTo>
                    <a:cubicBezTo>
                      <a:pt x="1202431" y="2035676"/>
                      <a:pt x="1136558" y="2083494"/>
                      <a:pt x="446065" y="2072945"/>
                    </a:cubicBezTo>
                    <a:lnTo>
                      <a:pt x="0" y="48208"/>
                    </a:lnTo>
                    <a:close/>
                  </a:path>
                </a:pathLst>
              </a:cu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800" dirty="0"/>
                  <a:t>１～２</a:t>
                </a:r>
              </a:p>
            </p:txBody>
          </p:sp>
          <p:sp>
            <p:nvSpPr>
              <p:cNvPr id="86" name="正方形/長方形 41">
                <a:extLst>
                  <a:ext uri="{FF2B5EF4-FFF2-40B4-BE49-F238E27FC236}">
                    <a16:creationId xmlns:a16="http://schemas.microsoft.com/office/drawing/2014/main" id="{5FD02C5D-1360-C69C-47F0-EF5A3D527779}"/>
                  </a:ext>
                </a:extLst>
              </p:cNvPr>
              <p:cNvSpPr/>
              <p:nvPr/>
            </p:nvSpPr>
            <p:spPr>
              <a:xfrm>
                <a:off x="8208220" y="3785516"/>
                <a:ext cx="685972" cy="138706"/>
              </a:xfrm>
              <a:custGeom>
                <a:avLst/>
                <a:gdLst>
                  <a:gd name="connsiteX0" fmla="*/ 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0 w 3918552"/>
                  <a:gd name="connsiteY4" fmla="*/ 0 h 2365097"/>
                  <a:gd name="connsiteX0" fmla="*/ 79248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0 w 3126072"/>
                  <a:gd name="connsiteY0" fmla="*/ 0 h 2365097"/>
                  <a:gd name="connsiteX1" fmla="*/ 1805272 w 3126072"/>
                  <a:gd name="connsiteY1" fmla="*/ 10160 h 2365097"/>
                  <a:gd name="connsiteX2" fmla="*/ 3126072 w 3126072"/>
                  <a:gd name="connsiteY2" fmla="*/ 2365097 h 2365097"/>
                  <a:gd name="connsiteX3" fmla="*/ 282603 w 3126072"/>
                  <a:gd name="connsiteY3" fmla="*/ 2365097 h 2365097"/>
                  <a:gd name="connsiteX4" fmla="*/ 0 w 3126072"/>
                  <a:gd name="connsiteY4" fmla="*/ 0 h 2365097"/>
                  <a:gd name="connsiteX0" fmla="*/ 0 w 2700764"/>
                  <a:gd name="connsiteY0" fmla="*/ 0 h 2365097"/>
                  <a:gd name="connsiteX1" fmla="*/ 1805272 w 2700764"/>
                  <a:gd name="connsiteY1" fmla="*/ 10160 h 2365097"/>
                  <a:gd name="connsiteX2" fmla="*/ 2700764 w 2700764"/>
                  <a:gd name="connsiteY2" fmla="*/ 2365097 h 2365097"/>
                  <a:gd name="connsiteX3" fmla="*/ 282603 w 2700764"/>
                  <a:gd name="connsiteY3" fmla="*/ 2365097 h 2365097"/>
                  <a:gd name="connsiteX4" fmla="*/ 0 w 2700764"/>
                  <a:gd name="connsiteY4" fmla="*/ 0 h 2365097"/>
                  <a:gd name="connsiteX0" fmla="*/ 0 w 2523552"/>
                  <a:gd name="connsiteY0" fmla="*/ 0 h 2365097"/>
                  <a:gd name="connsiteX1" fmla="*/ 1805272 w 2523552"/>
                  <a:gd name="connsiteY1" fmla="*/ 10160 h 2365097"/>
                  <a:gd name="connsiteX2" fmla="*/ 2523552 w 2523552"/>
                  <a:gd name="connsiteY2" fmla="*/ 2322905 h 2365097"/>
                  <a:gd name="connsiteX3" fmla="*/ 282603 w 2523552"/>
                  <a:gd name="connsiteY3" fmla="*/ 2365097 h 2365097"/>
                  <a:gd name="connsiteX4" fmla="*/ 0 w 2523552"/>
                  <a:gd name="connsiteY4" fmla="*/ 0 h 2365097"/>
                  <a:gd name="connsiteX0" fmla="*/ 0 w 2523552"/>
                  <a:gd name="connsiteY0" fmla="*/ 0 h 4592889"/>
                  <a:gd name="connsiteX1" fmla="*/ 1805272 w 2523552"/>
                  <a:gd name="connsiteY1" fmla="*/ 10160 h 4592889"/>
                  <a:gd name="connsiteX2" fmla="*/ 2523552 w 2523552"/>
                  <a:gd name="connsiteY2" fmla="*/ 2322905 h 4592889"/>
                  <a:gd name="connsiteX3" fmla="*/ 516505 w 2523552"/>
                  <a:gd name="connsiteY3" fmla="*/ 4592889 h 4592889"/>
                  <a:gd name="connsiteX4" fmla="*/ 0 w 2523552"/>
                  <a:gd name="connsiteY4" fmla="*/ 0 h 4592889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516505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449435"/>
                  <a:gd name="connsiteX1" fmla="*/ 1805272 w 2582026"/>
                  <a:gd name="connsiteY1" fmla="*/ 10160 h 4449435"/>
                  <a:gd name="connsiteX2" fmla="*/ 2582026 w 2582026"/>
                  <a:gd name="connsiteY2" fmla="*/ 4449435 h 4449435"/>
                  <a:gd name="connsiteX3" fmla="*/ 613962 w 2582026"/>
                  <a:gd name="connsiteY3" fmla="*/ 4289095 h 4449435"/>
                  <a:gd name="connsiteX4" fmla="*/ 0 w 2582026"/>
                  <a:gd name="connsiteY4" fmla="*/ 0 h 4449435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555487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735243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592889"/>
                  <a:gd name="connsiteX1" fmla="*/ 1501933 w 2582026"/>
                  <a:gd name="connsiteY1" fmla="*/ 68524 h 4592889"/>
                  <a:gd name="connsiteX2" fmla="*/ 2582026 w 2582026"/>
                  <a:gd name="connsiteY2" fmla="*/ 4449435 h 4592889"/>
                  <a:gd name="connsiteX3" fmla="*/ 735243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106577 h 4699466"/>
                  <a:gd name="connsiteX1" fmla="*/ 1501933 w 2582026"/>
                  <a:gd name="connsiteY1" fmla="*/ 0 h 4699466"/>
                  <a:gd name="connsiteX2" fmla="*/ 2582026 w 2582026"/>
                  <a:gd name="connsiteY2" fmla="*/ 4556012 h 4699466"/>
                  <a:gd name="connsiteX3" fmla="*/ 735243 w 2582026"/>
                  <a:gd name="connsiteY3" fmla="*/ 4699466 h 4699466"/>
                  <a:gd name="connsiteX4" fmla="*/ 0 w 2582026"/>
                  <a:gd name="connsiteY4" fmla="*/ 106577 h 4699466"/>
                  <a:gd name="connsiteX0" fmla="*/ 0 w 2761783"/>
                  <a:gd name="connsiteY0" fmla="*/ 106577 h 4699466"/>
                  <a:gd name="connsiteX1" fmla="*/ 1501933 w 2761783"/>
                  <a:gd name="connsiteY1" fmla="*/ 0 h 4699466"/>
                  <a:gd name="connsiteX2" fmla="*/ 2761783 w 2761783"/>
                  <a:gd name="connsiteY2" fmla="*/ 4439278 h 4699466"/>
                  <a:gd name="connsiteX3" fmla="*/ 735243 w 2761783"/>
                  <a:gd name="connsiteY3" fmla="*/ 4699466 h 4699466"/>
                  <a:gd name="connsiteX4" fmla="*/ 0 w 2761783"/>
                  <a:gd name="connsiteY4" fmla="*/ 106577 h 4699466"/>
                  <a:gd name="connsiteX0" fmla="*/ 0 w 2750548"/>
                  <a:gd name="connsiteY0" fmla="*/ 106577 h 4699466"/>
                  <a:gd name="connsiteX1" fmla="*/ 1501933 w 2750548"/>
                  <a:gd name="connsiteY1" fmla="*/ 0 h 4699466"/>
                  <a:gd name="connsiteX2" fmla="*/ 2750548 w 2750548"/>
                  <a:gd name="connsiteY2" fmla="*/ 4614379 h 4699466"/>
                  <a:gd name="connsiteX3" fmla="*/ 735243 w 2750548"/>
                  <a:gd name="connsiteY3" fmla="*/ 4699466 h 4699466"/>
                  <a:gd name="connsiteX4" fmla="*/ 0 w 2750548"/>
                  <a:gd name="connsiteY4" fmla="*/ 106577 h 4699466"/>
                  <a:gd name="connsiteX0" fmla="*/ 0 w 2750548"/>
                  <a:gd name="connsiteY0" fmla="*/ 0 h 4592889"/>
                  <a:gd name="connsiteX1" fmla="*/ 1513168 w 2750548"/>
                  <a:gd name="connsiteY1" fmla="*/ 10157 h 4592889"/>
                  <a:gd name="connsiteX2" fmla="*/ 2750548 w 2750548"/>
                  <a:gd name="connsiteY2" fmla="*/ 4507802 h 4592889"/>
                  <a:gd name="connsiteX3" fmla="*/ 735243 w 2750548"/>
                  <a:gd name="connsiteY3" fmla="*/ 4592889 h 4592889"/>
                  <a:gd name="connsiteX4" fmla="*/ 0 w 2750548"/>
                  <a:gd name="connsiteY4" fmla="*/ 0 h 4592889"/>
                  <a:gd name="connsiteX0" fmla="*/ 0 w 2806722"/>
                  <a:gd name="connsiteY0" fmla="*/ 0 h 4592889"/>
                  <a:gd name="connsiteX1" fmla="*/ 1513168 w 2806722"/>
                  <a:gd name="connsiteY1" fmla="*/ 10157 h 4592889"/>
                  <a:gd name="connsiteX2" fmla="*/ 2806722 w 2806722"/>
                  <a:gd name="connsiteY2" fmla="*/ 4449435 h 4592889"/>
                  <a:gd name="connsiteX3" fmla="*/ 735243 w 2806722"/>
                  <a:gd name="connsiteY3" fmla="*/ 4592889 h 4592889"/>
                  <a:gd name="connsiteX4" fmla="*/ 0 w 2806722"/>
                  <a:gd name="connsiteY4" fmla="*/ 0 h 4592889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735243 w 2806722"/>
                  <a:gd name="connsiteY3" fmla="*/ 4592889 h 4624536"/>
                  <a:gd name="connsiteX4" fmla="*/ 0 w 2806722"/>
                  <a:gd name="connsiteY4" fmla="*/ 0 h 4624536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735243 w 2806722"/>
                  <a:gd name="connsiteY3" fmla="*/ 4592889 h 4624536"/>
                  <a:gd name="connsiteX4" fmla="*/ 0 w 2806722"/>
                  <a:gd name="connsiteY4" fmla="*/ 0 h 4624536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375730 w 2806722"/>
                  <a:gd name="connsiteY3" fmla="*/ 2433308 h 4624536"/>
                  <a:gd name="connsiteX4" fmla="*/ 0 w 2806722"/>
                  <a:gd name="connsiteY4" fmla="*/ 0 h 4624536"/>
                  <a:gd name="connsiteX0" fmla="*/ 0 w 2267452"/>
                  <a:gd name="connsiteY0" fmla="*/ 0 h 2640056"/>
                  <a:gd name="connsiteX1" fmla="*/ 1513168 w 2267452"/>
                  <a:gd name="connsiteY1" fmla="*/ 10157 h 2640056"/>
                  <a:gd name="connsiteX2" fmla="*/ 2267452 w 2267452"/>
                  <a:gd name="connsiteY2" fmla="*/ 2640056 h 2640056"/>
                  <a:gd name="connsiteX3" fmla="*/ 375730 w 2267452"/>
                  <a:gd name="connsiteY3" fmla="*/ 2433308 h 2640056"/>
                  <a:gd name="connsiteX4" fmla="*/ 0 w 2267452"/>
                  <a:gd name="connsiteY4" fmla="*/ 0 h 2640056"/>
                  <a:gd name="connsiteX0" fmla="*/ 0 w 2143869"/>
                  <a:gd name="connsiteY0" fmla="*/ 0 h 2433510"/>
                  <a:gd name="connsiteX1" fmla="*/ 1513168 w 2143869"/>
                  <a:gd name="connsiteY1" fmla="*/ 10157 h 2433510"/>
                  <a:gd name="connsiteX2" fmla="*/ 2143869 w 2143869"/>
                  <a:gd name="connsiteY2" fmla="*/ 2114753 h 2433510"/>
                  <a:gd name="connsiteX3" fmla="*/ 375730 w 2143869"/>
                  <a:gd name="connsiteY3" fmla="*/ 2433308 h 2433510"/>
                  <a:gd name="connsiteX4" fmla="*/ 0 w 2143869"/>
                  <a:gd name="connsiteY4" fmla="*/ 0 h 2433510"/>
                  <a:gd name="connsiteX0" fmla="*/ 0 w 2188808"/>
                  <a:gd name="connsiteY0" fmla="*/ 0 h 2464955"/>
                  <a:gd name="connsiteX1" fmla="*/ 1513168 w 2188808"/>
                  <a:gd name="connsiteY1" fmla="*/ 10157 h 2464955"/>
                  <a:gd name="connsiteX2" fmla="*/ 2188808 w 2188808"/>
                  <a:gd name="connsiteY2" fmla="*/ 2464955 h 2464955"/>
                  <a:gd name="connsiteX3" fmla="*/ 375730 w 2188808"/>
                  <a:gd name="connsiteY3" fmla="*/ 2433308 h 2464955"/>
                  <a:gd name="connsiteX4" fmla="*/ 0 w 2188808"/>
                  <a:gd name="connsiteY4" fmla="*/ 0 h 2464955"/>
                  <a:gd name="connsiteX0" fmla="*/ 0 w 2188808"/>
                  <a:gd name="connsiteY0" fmla="*/ 0 h 2464955"/>
                  <a:gd name="connsiteX1" fmla="*/ 1513168 w 2188808"/>
                  <a:gd name="connsiteY1" fmla="*/ 10157 h 2464955"/>
                  <a:gd name="connsiteX2" fmla="*/ 2188808 w 2188808"/>
                  <a:gd name="connsiteY2" fmla="*/ 2464955 h 2464955"/>
                  <a:gd name="connsiteX3" fmla="*/ 285852 w 2188808"/>
                  <a:gd name="connsiteY3" fmla="*/ 2024739 h 2464955"/>
                  <a:gd name="connsiteX4" fmla="*/ 0 w 2188808"/>
                  <a:gd name="connsiteY4" fmla="*/ 0 h 2464955"/>
                  <a:gd name="connsiteX0" fmla="*/ 0 w 1964112"/>
                  <a:gd name="connsiteY0" fmla="*/ 0 h 2025226"/>
                  <a:gd name="connsiteX1" fmla="*/ 1513168 w 1964112"/>
                  <a:gd name="connsiteY1" fmla="*/ 10157 h 2025226"/>
                  <a:gd name="connsiteX2" fmla="*/ 1964112 w 1964112"/>
                  <a:gd name="connsiteY2" fmla="*/ 1939652 h 2025226"/>
                  <a:gd name="connsiteX3" fmla="*/ 285852 w 1964112"/>
                  <a:gd name="connsiteY3" fmla="*/ 2024739 h 2025226"/>
                  <a:gd name="connsiteX4" fmla="*/ 0 w 1964112"/>
                  <a:gd name="connsiteY4" fmla="*/ 0 h 2025226"/>
                  <a:gd name="connsiteX0" fmla="*/ 0 w 1964112"/>
                  <a:gd name="connsiteY0" fmla="*/ 0 h 2026219"/>
                  <a:gd name="connsiteX1" fmla="*/ 1513168 w 1964112"/>
                  <a:gd name="connsiteY1" fmla="*/ 10157 h 2026219"/>
                  <a:gd name="connsiteX2" fmla="*/ 1964112 w 1964112"/>
                  <a:gd name="connsiteY2" fmla="*/ 1939652 h 2026219"/>
                  <a:gd name="connsiteX3" fmla="*/ 285852 w 1964112"/>
                  <a:gd name="connsiteY3" fmla="*/ 2024739 h 2026219"/>
                  <a:gd name="connsiteX4" fmla="*/ 0 w 1964112"/>
                  <a:gd name="connsiteY4" fmla="*/ 0 h 2026219"/>
                  <a:gd name="connsiteX0" fmla="*/ 0 w 2087695"/>
                  <a:gd name="connsiteY0" fmla="*/ 0 h 2025474"/>
                  <a:gd name="connsiteX1" fmla="*/ 1513168 w 2087695"/>
                  <a:gd name="connsiteY1" fmla="*/ 10157 h 2025474"/>
                  <a:gd name="connsiteX2" fmla="*/ 2087695 w 2087695"/>
                  <a:gd name="connsiteY2" fmla="*/ 1881285 h 2025474"/>
                  <a:gd name="connsiteX3" fmla="*/ 285852 w 2087695"/>
                  <a:gd name="connsiteY3" fmla="*/ 2024739 h 2025474"/>
                  <a:gd name="connsiteX4" fmla="*/ 0 w 2087695"/>
                  <a:gd name="connsiteY4" fmla="*/ 0 h 2025474"/>
                  <a:gd name="connsiteX0" fmla="*/ 0 w 2042756"/>
                  <a:gd name="connsiteY0" fmla="*/ 0 h 2026219"/>
                  <a:gd name="connsiteX1" fmla="*/ 1513168 w 2042756"/>
                  <a:gd name="connsiteY1" fmla="*/ 10157 h 2026219"/>
                  <a:gd name="connsiteX2" fmla="*/ 2042756 w 2042756"/>
                  <a:gd name="connsiteY2" fmla="*/ 1939651 h 2026219"/>
                  <a:gd name="connsiteX3" fmla="*/ 285852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0 h 2026219"/>
                  <a:gd name="connsiteX1" fmla="*/ 1513168 w 2042756"/>
                  <a:gd name="connsiteY1" fmla="*/ 10157 h 2026219"/>
                  <a:gd name="connsiteX2" fmla="*/ 2042756 w 2042756"/>
                  <a:gd name="connsiteY2" fmla="*/ 1939651 h 2026219"/>
                  <a:gd name="connsiteX3" fmla="*/ 409434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0 h 2026219"/>
                  <a:gd name="connsiteX1" fmla="*/ 1400820 w 2042756"/>
                  <a:gd name="connsiteY1" fmla="*/ 10157 h 2026219"/>
                  <a:gd name="connsiteX2" fmla="*/ 2042756 w 2042756"/>
                  <a:gd name="connsiteY2" fmla="*/ 1939651 h 2026219"/>
                  <a:gd name="connsiteX3" fmla="*/ 409434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48210 h 2074429"/>
                  <a:gd name="connsiteX1" fmla="*/ 1479463 w 2042756"/>
                  <a:gd name="connsiteY1" fmla="*/ 0 h 2074429"/>
                  <a:gd name="connsiteX2" fmla="*/ 2042756 w 2042756"/>
                  <a:gd name="connsiteY2" fmla="*/ 1987861 h 2074429"/>
                  <a:gd name="connsiteX3" fmla="*/ 409434 w 2042756"/>
                  <a:gd name="connsiteY3" fmla="*/ 2072949 h 2074429"/>
                  <a:gd name="connsiteX4" fmla="*/ 0 w 2042756"/>
                  <a:gd name="connsiteY4" fmla="*/ 48210 h 2074429"/>
                  <a:gd name="connsiteX0" fmla="*/ 0 w 1978649"/>
                  <a:gd name="connsiteY0" fmla="*/ 48210 h 2078550"/>
                  <a:gd name="connsiteX1" fmla="*/ 1479463 w 1978649"/>
                  <a:gd name="connsiteY1" fmla="*/ 0 h 2078550"/>
                  <a:gd name="connsiteX2" fmla="*/ 1978649 w 1978649"/>
                  <a:gd name="connsiteY2" fmla="*/ 2035437 h 2078550"/>
                  <a:gd name="connsiteX3" fmla="*/ 409434 w 1978649"/>
                  <a:gd name="connsiteY3" fmla="*/ 2072949 h 2078550"/>
                  <a:gd name="connsiteX4" fmla="*/ 0 w 1978649"/>
                  <a:gd name="connsiteY4" fmla="*/ 48210 h 2078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78649" h="2078550">
                    <a:moveTo>
                      <a:pt x="0" y="48210"/>
                    </a:moveTo>
                    <a:lnTo>
                      <a:pt x="1479463" y="0"/>
                    </a:lnTo>
                    <a:cubicBezTo>
                      <a:pt x="1667227" y="662620"/>
                      <a:pt x="1790885" y="1372817"/>
                      <a:pt x="1978649" y="2035437"/>
                    </a:cubicBezTo>
                    <a:cubicBezTo>
                      <a:pt x="1220747" y="2083252"/>
                      <a:pt x="1099927" y="2083498"/>
                      <a:pt x="409434" y="2072949"/>
                    </a:cubicBezTo>
                    <a:lnTo>
                      <a:pt x="0" y="48210"/>
                    </a:lnTo>
                    <a:close/>
                  </a:path>
                </a:pathLst>
              </a:cu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800" dirty="0"/>
                  <a:t>１～２</a:t>
                </a:r>
              </a:p>
            </p:txBody>
          </p:sp>
          <p:sp>
            <p:nvSpPr>
              <p:cNvPr id="87" name="正方形/長方形 41">
                <a:extLst>
                  <a:ext uri="{FF2B5EF4-FFF2-40B4-BE49-F238E27FC236}">
                    <a16:creationId xmlns:a16="http://schemas.microsoft.com/office/drawing/2014/main" id="{40D82E0F-27C8-2862-CC6C-A6E51C95B2B2}"/>
                  </a:ext>
                </a:extLst>
              </p:cNvPr>
              <p:cNvSpPr/>
              <p:nvPr/>
            </p:nvSpPr>
            <p:spPr>
              <a:xfrm>
                <a:off x="7465590" y="3779986"/>
                <a:ext cx="722486" cy="148528"/>
              </a:xfrm>
              <a:custGeom>
                <a:avLst/>
                <a:gdLst>
                  <a:gd name="connsiteX0" fmla="*/ 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0 w 3918552"/>
                  <a:gd name="connsiteY4" fmla="*/ 0 h 2365097"/>
                  <a:gd name="connsiteX0" fmla="*/ 79248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0 w 3126072"/>
                  <a:gd name="connsiteY0" fmla="*/ 0 h 2365097"/>
                  <a:gd name="connsiteX1" fmla="*/ 1805272 w 3126072"/>
                  <a:gd name="connsiteY1" fmla="*/ 10160 h 2365097"/>
                  <a:gd name="connsiteX2" fmla="*/ 3126072 w 3126072"/>
                  <a:gd name="connsiteY2" fmla="*/ 2365097 h 2365097"/>
                  <a:gd name="connsiteX3" fmla="*/ 282603 w 3126072"/>
                  <a:gd name="connsiteY3" fmla="*/ 2365097 h 2365097"/>
                  <a:gd name="connsiteX4" fmla="*/ 0 w 3126072"/>
                  <a:gd name="connsiteY4" fmla="*/ 0 h 2365097"/>
                  <a:gd name="connsiteX0" fmla="*/ 0 w 2700764"/>
                  <a:gd name="connsiteY0" fmla="*/ 0 h 2365097"/>
                  <a:gd name="connsiteX1" fmla="*/ 1805272 w 2700764"/>
                  <a:gd name="connsiteY1" fmla="*/ 10160 h 2365097"/>
                  <a:gd name="connsiteX2" fmla="*/ 2700764 w 2700764"/>
                  <a:gd name="connsiteY2" fmla="*/ 2365097 h 2365097"/>
                  <a:gd name="connsiteX3" fmla="*/ 282603 w 2700764"/>
                  <a:gd name="connsiteY3" fmla="*/ 2365097 h 2365097"/>
                  <a:gd name="connsiteX4" fmla="*/ 0 w 2700764"/>
                  <a:gd name="connsiteY4" fmla="*/ 0 h 2365097"/>
                  <a:gd name="connsiteX0" fmla="*/ 0 w 2523552"/>
                  <a:gd name="connsiteY0" fmla="*/ 0 h 2365097"/>
                  <a:gd name="connsiteX1" fmla="*/ 1805272 w 2523552"/>
                  <a:gd name="connsiteY1" fmla="*/ 10160 h 2365097"/>
                  <a:gd name="connsiteX2" fmla="*/ 2523552 w 2523552"/>
                  <a:gd name="connsiteY2" fmla="*/ 2322905 h 2365097"/>
                  <a:gd name="connsiteX3" fmla="*/ 282603 w 2523552"/>
                  <a:gd name="connsiteY3" fmla="*/ 2365097 h 2365097"/>
                  <a:gd name="connsiteX4" fmla="*/ 0 w 2523552"/>
                  <a:gd name="connsiteY4" fmla="*/ 0 h 2365097"/>
                  <a:gd name="connsiteX0" fmla="*/ 0 w 2523552"/>
                  <a:gd name="connsiteY0" fmla="*/ 0 h 4592889"/>
                  <a:gd name="connsiteX1" fmla="*/ 1805272 w 2523552"/>
                  <a:gd name="connsiteY1" fmla="*/ 10160 h 4592889"/>
                  <a:gd name="connsiteX2" fmla="*/ 2523552 w 2523552"/>
                  <a:gd name="connsiteY2" fmla="*/ 2322905 h 4592889"/>
                  <a:gd name="connsiteX3" fmla="*/ 516505 w 2523552"/>
                  <a:gd name="connsiteY3" fmla="*/ 4592889 h 4592889"/>
                  <a:gd name="connsiteX4" fmla="*/ 0 w 2523552"/>
                  <a:gd name="connsiteY4" fmla="*/ 0 h 4592889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516505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449435"/>
                  <a:gd name="connsiteX1" fmla="*/ 1805272 w 2582026"/>
                  <a:gd name="connsiteY1" fmla="*/ 10160 h 4449435"/>
                  <a:gd name="connsiteX2" fmla="*/ 2582026 w 2582026"/>
                  <a:gd name="connsiteY2" fmla="*/ 4449435 h 4449435"/>
                  <a:gd name="connsiteX3" fmla="*/ 613962 w 2582026"/>
                  <a:gd name="connsiteY3" fmla="*/ 4289095 h 4449435"/>
                  <a:gd name="connsiteX4" fmla="*/ 0 w 2582026"/>
                  <a:gd name="connsiteY4" fmla="*/ 0 h 4449435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555487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735243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592889"/>
                  <a:gd name="connsiteX1" fmla="*/ 1501933 w 2582026"/>
                  <a:gd name="connsiteY1" fmla="*/ 68524 h 4592889"/>
                  <a:gd name="connsiteX2" fmla="*/ 2582026 w 2582026"/>
                  <a:gd name="connsiteY2" fmla="*/ 4449435 h 4592889"/>
                  <a:gd name="connsiteX3" fmla="*/ 735243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106577 h 4699466"/>
                  <a:gd name="connsiteX1" fmla="*/ 1501933 w 2582026"/>
                  <a:gd name="connsiteY1" fmla="*/ 0 h 4699466"/>
                  <a:gd name="connsiteX2" fmla="*/ 2582026 w 2582026"/>
                  <a:gd name="connsiteY2" fmla="*/ 4556012 h 4699466"/>
                  <a:gd name="connsiteX3" fmla="*/ 735243 w 2582026"/>
                  <a:gd name="connsiteY3" fmla="*/ 4699466 h 4699466"/>
                  <a:gd name="connsiteX4" fmla="*/ 0 w 2582026"/>
                  <a:gd name="connsiteY4" fmla="*/ 106577 h 4699466"/>
                  <a:gd name="connsiteX0" fmla="*/ 0 w 2761783"/>
                  <a:gd name="connsiteY0" fmla="*/ 106577 h 4699466"/>
                  <a:gd name="connsiteX1" fmla="*/ 1501933 w 2761783"/>
                  <a:gd name="connsiteY1" fmla="*/ 0 h 4699466"/>
                  <a:gd name="connsiteX2" fmla="*/ 2761783 w 2761783"/>
                  <a:gd name="connsiteY2" fmla="*/ 4439278 h 4699466"/>
                  <a:gd name="connsiteX3" fmla="*/ 735243 w 2761783"/>
                  <a:gd name="connsiteY3" fmla="*/ 4699466 h 4699466"/>
                  <a:gd name="connsiteX4" fmla="*/ 0 w 2761783"/>
                  <a:gd name="connsiteY4" fmla="*/ 106577 h 4699466"/>
                  <a:gd name="connsiteX0" fmla="*/ 0 w 2750548"/>
                  <a:gd name="connsiteY0" fmla="*/ 106577 h 4699466"/>
                  <a:gd name="connsiteX1" fmla="*/ 1501933 w 2750548"/>
                  <a:gd name="connsiteY1" fmla="*/ 0 h 4699466"/>
                  <a:gd name="connsiteX2" fmla="*/ 2750548 w 2750548"/>
                  <a:gd name="connsiteY2" fmla="*/ 4614379 h 4699466"/>
                  <a:gd name="connsiteX3" fmla="*/ 735243 w 2750548"/>
                  <a:gd name="connsiteY3" fmla="*/ 4699466 h 4699466"/>
                  <a:gd name="connsiteX4" fmla="*/ 0 w 2750548"/>
                  <a:gd name="connsiteY4" fmla="*/ 106577 h 4699466"/>
                  <a:gd name="connsiteX0" fmla="*/ 0 w 2750548"/>
                  <a:gd name="connsiteY0" fmla="*/ 0 h 4592889"/>
                  <a:gd name="connsiteX1" fmla="*/ 1513168 w 2750548"/>
                  <a:gd name="connsiteY1" fmla="*/ 10157 h 4592889"/>
                  <a:gd name="connsiteX2" fmla="*/ 2750548 w 2750548"/>
                  <a:gd name="connsiteY2" fmla="*/ 4507802 h 4592889"/>
                  <a:gd name="connsiteX3" fmla="*/ 735243 w 2750548"/>
                  <a:gd name="connsiteY3" fmla="*/ 4592889 h 4592889"/>
                  <a:gd name="connsiteX4" fmla="*/ 0 w 2750548"/>
                  <a:gd name="connsiteY4" fmla="*/ 0 h 4592889"/>
                  <a:gd name="connsiteX0" fmla="*/ 0 w 2806722"/>
                  <a:gd name="connsiteY0" fmla="*/ 0 h 4592889"/>
                  <a:gd name="connsiteX1" fmla="*/ 1513168 w 2806722"/>
                  <a:gd name="connsiteY1" fmla="*/ 10157 h 4592889"/>
                  <a:gd name="connsiteX2" fmla="*/ 2806722 w 2806722"/>
                  <a:gd name="connsiteY2" fmla="*/ 4449435 h 4592889"/>
                  <a:gd name="connsiteX3" fmla="*/ 735243 w 2806722"/>
                  <a:gd name="connsiteY3" fmla="*/ 4592889 h 4592889"/>
                  <a:gd name="connsiteX4" fmla="*/ 0 w 2806722"/>
                  <a:gd name="connsiteY4" fmla="*/ 0 h 4592889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735243 w 2806722"/>
                  <a:gd name="connsiteY3" fmla="*/ 4592889 h 4624536"/>
                  <a:gd name="connsiteX4" fmla="*/ 0 w 2806722"/>
                  <a:gd name="connsiteY4" fmla="*/ 0 h 4624536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735243 w 2806722"/>
                  <a:gd name="connsiteY3" fmla="*/ 4592889 h 4624536"/>
                  <a:gd name="connsiteX4" fmla="*/ 0 w 2806722"/>
                  <a:gd name="connsiteY4" fmla="*/ 0 h 4624536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375730 w 2806722"/>
                  <a:gd name="connsiteY3" fmla="*/ 2433308 h 4624536"/>
                  <a:gd name="connsiteX4" fmla="*/ 0 w 2806722"/>
                  <a:gd name="connsiteY4" fmla="*/ 0 h 4624536"/>
                  <a:gd name="connsiteX0" fmla="*/ 0 w 2267452"/>
                  <a:gd name="connsiteY0" fmla="*/ 0 h 2640056"/>
                  <a:gd name="connsiteX1" fmla="*/ 1513168 w 2267452"/>
                  <a:gd name="connsiteY1" fmla="*/ 10157 h 2640056"/>
                  <a:gd name="connsiteX2" fmla="*/ 2267452 w 2267452"/>
                  <a:gd name="connsiteY2" fmla="*/ 2640056 h 2640056"/>
                  <a:gd name="connsiteX3" fmla="*/ 375730 w 2267452"/>
                  <a:gd name="connsiteY3" fmla="*/ 2433308 h 2640056"/>
                  <a:gd name="connsiteX4" fmla="*/ 0 w 2267452"/>
                  <a:gd name="connsiteY4" fmla="*/ 0 h 2640056"/>
                  <a:gd name="connsiteX0" fmla="*/ 0 w 2143869"/>
                  <a:gd name="connsiteY0" fmla="*/ 0 h 2433510"/>
                  <a:gd name="connsiteX1" fmla="*/ 1513168 w 2143869"/>
                  <a:gd name="connsiteY1" fmla="*/ 10157 h 2433510"/>
                  <a:gd name="connsiteX2" fmla="*/ 2143869 w 2143869"/>
                  <a:gd name="connsiteY2" fmla="*/ 2114753 h 2433510"/>
                  <a:gd name="connsiteX3" fmla="*/ 375730 w 2143869"/>
                  <a:gd name="connsiteY3" fmla="*/ 2433308 h 2433510"/>
                  <a:gd name="connsiteX4" fmla="*/ 0 w 2143869"/>
                  <a:gd name="connsiteY4" fmla="*/ 0 h 2433510"/>
                  <a:gd name="connsiteX0" fmla="*/ 0 w 2188808"/>
                  <a:gd name="connsiteY0" fmla="*/ 0 h 2464955"/>
                  <a:gd name="connsiteX1" fmla="*/ 1513168 w 2188808"/>
                  <a:gd name="connsiteY1" fmla="*/ 10157 h 2464955"/>
                  <a:gd name="connsiteX2" fmla="*/ 2188808 w 2188808"/>
                  <a:gd name="connsiteY2" fmla="*/ 2464955 h 2464955"/>
                  <a:gd name="connsiteX3" fmla="*/ 375730 w 2188808"/>
                  <a:gd name="connsiteY3" fmla="*/ 2433308 h 2464955"/>
                  <a:gd name="connsiteX4" fmla="*/ 0 w 2188808"/>
                  <a:gd name="connsiteY4" fmla="*/ 0 h 2464955"/>
                  <a:gd name="connsiteX0" fmla="*/ 0 w 2188808"/>
                  <a:gd name="connsiteY0" fmla="*/ 0 h 2464955"/>
                  <a:gd name="connsiteX1" fmla="*/ 1513168 w 2188808"/>
                  <a:gd name="connsiteY1" fmla="*/ 10157 h 2464955"/>
                  <a:gd name="connsiteX2" fmla="*/ 2188808 w 2188808"/>
                  <a:gd name="connsiteY2" fmla="*/ 2464955 h 2464955"/>
                  <a:gd name="connsiteX3" fmla="*/ 285852 w 2188808"/>
                  <a:gd name="connsiteY3" fmla="*/ 2024739 h 2464955"/>
                  <a:gd name="connsiteX4" fmla="*/ 0 w 2188808"/>
                  <a:gd name="connsiteY4" fmla="*/ 0 h 2464955"/>
                  <a:gd name="connsiteX0" fmla="*/ 0 w 1964112"/>
                  <a:gd name="connsiteY0" fmla="*/ 0 h 2025226"/>
                  <a:gd name="connsiteX1" fmla="*/ 1513168 w 1964112"/>
                  <a:gd name="connsiteY1" fmla="*/ 10157 h 2025226"/>
                  <a:gd name="connsiteX2" fmla="*/ 1964112 w 1964112"/>
                  <a:gd name="connsiteY2" fmla="*/ 1939652 h 2025226"/>
                  <a:gd name="connsiteX3" fmla="*/ 285852 w 1964112"/>
                  <a:gd name="connsiteY3" fmla="*/ 2024739 h 2025226"/>
                  <a:gd name="connsiteX4" fmla="*/ 0 w 1964112"/>
                  <a:gd name="connsiteY4" fmla="*/ 0 h 2025226"/>
                  <a:gd name="connsiteX0" fmla="*/ 0 w 1964112"/>
                  <a:gd name="connsiteY0" fmla="*/ 0 h 2026219"/>
                  <a:gd name="connsiteX1" fmla="*/ 1513168 w 1964112"/>
                  <a:gd name="connsiteY1" fmla="*/ 10157 h 2026219"/>
                  <a:gd name="connsiteX2" fmla="*/ 1964112 w 1964112"/>
                  <a:gd name="connsiteY2" fmla="*/ 1939652 h 2026219"/>
                  <a:gd name="connsiteX3" fmla="*/ 285852 w 1964112"/>
                  <a:gd name="connsiteY3" fmla="*/ 2024739 h 2026219"/>
                  <a:gd name="connsiteX4" fmla="*/ 0 w 1964112"/>
                  <a:gd name="connsiteY4" fmla="*/ 0 h 2026219"/>
                  <a:gd name="connsiteX0" fmla="*/ 0 w 2087695"/>
                  <a:gd name="connsiteY0" fmla="*/ 0 h 2025474"/>
                  <a:gd name="connsiteX1" fmla="*/ 1513168 w 2087695"/>
                  <a:gd name="connsiteY1" fmla="*/ 10157 h 2025474"/>
                  <a:gd name="connsiteX2" fmla="*/ 2087695 w 2087695"/>
                  <a:gd name="connsiteY2" fmla="*/ 1881285 h 2025474"/>
                  <a:gd name="connsiteX3" fmla="*/ 285852 w 2087695"/>
                  <a:gd name="connsiteY3" fmla="*/ 2024739 h 2025474"/>
                  <a:gd name="connsiteX4" fmla="*/ 0 w 2087695"/>
                  <a:gd name="connsiteY4" fmla="*/ 0 h 2025474"/>
                  <a:gd name="connsiteX0" fmla="*/ 0 w 2042756"/>
                  <a:gd name="connsiteY0" fmla="*/ 0 h 2026219"/>
                  <a:gd name="connsiteX1" fmla="*/ 1513168 w 2042756"/>
                  <a:gd name="connsiteY1" fmla="*/ 10157 h 2026219"/>
                  <a:gd name="connsiteX2" fmla="*/ 2042756 w 2042756"/>
                  <a:gd name="connsiteY2" fmla="*/ 1939651 h 2026219"/>
                  <a:gd name="connsiteX3" fmla="*/ 285852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0 h 2026219"/>
                  <a:gd name="connsiteX1" fmla="*/ 1513168 w 2042756"/>
                  <a:gd name="connsiteY1" fmla="*/ 10157 h 2026219"/>
                  <a:gd name="connsiteX2" fmla="*/ 2042756 w 2042756"/>
                  <a:gd name="connsiteY2" fmla="*/ 1939651 h 2026219"/>
                  <a:gd name="connsiteX3" fmla="*/ 409434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0 h 2026219"/>
                  <a:gd name="connsiteX1" fmla="*/ 1400820 w 2042756"/>
                  <a:gd name="connsiteY1" fmla="*/ 10157 h 2026219"/>
                  <a:gd name="connsiteX2" fmla="*/ 2042756 w 2042756"/>
                  <a:gd name="connsiteY2" fmla="*/ 1939651 h 2026219"/>
                  <a:gd name="connsiteX3" fmla="*/ 409434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48210 h 2074429"/>
                  <a:gd name="connsiteX1" fmla="*/ 1479463 w 2042756"/>
                  <a:gd name="connsiteY1" fmla="*/ 0 h 2074429"/>
                  <a:gd name="connsiteX2" fmla="*/ 2042756 w 2042756"/>
                  <a:gd name="connsiteY2" fmla="*/ 1987861 h 2074429"/>
                  <a:gd name="connsiteX3" fmla="*/ 409434 w 2042756"/>
                  <a:gd name="connsiteY3" fmla="*/ 2072949 h 2074429"/>
                  <a:gd name="connsiteX4" fmla="*/ 0 w 2042756"/>
                  <a:gd name="connsiteY4" fmla="*/ 48210 h 2074429"/>
                  <a:gd name="connsiteX0" fmla="*/ 0 w 2042756"/>
                  <a:gd name="connsiteY0" fmla="*/ 48210 h 2216100"/>
                  <a:gd name="connsiteX1" fmla="*/ 1479463 w 2042756"/>
                  <a:gd name="connsiteY1" fmla="*/ 0 h 2216100"/>
                  <a:gd name="connsiteX2" fmla="*/ 2042756 w 2042756"/>
                  <a:gd name="connsiteY2" fmla="*/ 1987861 h 2216100"/>
                  <a:gd name="connsiteX3" fmla="*/ 272061 w 2042756"/>
                  <a:gd name="connsiteY3" fmla="*/ 2215680 h 2216100"/>
                  <a:gd name="connsiteX4" fmla="*/ 0 w 2042756"/>
                  <a:gd name="connsiteY4" fmla="*/ 48210 h 2216100"/>
                  <a:gd name="connsiteX0" fmla="*/ 0 w 2042756"/>
                  <a:gd name="connsiteY0" fmla="*/ 2 h 2167892"/>
                  <a:gd name="connsiteX1" fmla="*/ 1479464 w 2042756"/>
                  <a:gd name="connsiteY1" fmla="*/ 46949 h 2167892"/>
                  <a:gd name="connsiteX2" fmla="*/ 2042756 w 2042756"/>
                  <a:gd name="connsiteY2" fmla="*/ 1939653 h 2167892"/>
                  <a:gd name="connsiteX3" fmla="*/ 272061 w 2042756"/>
                  <a:gd name="connsiteY3" fmla="*/ 2167472 h 2167892"/>
                  <a:gd name="connsiteX4" fmla="*/ 0 w 2042756"/>
                  <a:gd name="connsiteY4" fmla="*/ 2 h 2167892"/>
                  <a:gd name="connsiteX0" fmla="*/ 0 w 1891649"/>
                  <a:gd name="connsiteY0" fmla="*/ 2 h 2169930"/>
                  <a:gd name="connsiteX1" fmla="*/ 1479464 w 1891649"/>
                  <a:gd name="connsiteY1" fmla="*/ 46949 h 2169930"/>
                  <a:gd name="connsiteX2" fmla="*/ 1891649 w 1891649"/>
                  <a:gd name="connsiteY2" fmla="*/ 2106168 h 2169930"/>
                  <a:gd name="connsiteX3" fmla="*/ 272061 w 1891649"/>
                  <a:gd name="connsiteY3" fmla="*/ 2167472 h 2169930"/>
                  <a:gd name="connsiteX4" fmla="*/ 0 w 1891649"/>
                  <a:gd name="connsiteY4" fmla="*/ 2 h 2169930"/>
                  <a:gd name="connsiteX0" fmla="*/ 0 w 1900807"/>
                  <a:gd name="connsiteY0" fmla="*/ 2 h 2260201"/>
                  <a:gd name="connsiteX1" fmla="*/ 1479464 w 1900807"/>
                  <a:gd name="connsiteY1" fmla="*/ 46949 h 2260201"/>
                  <a:gd name="connsiteX2" fmla="*/ 1900807 w 1900807"/>
                  <a:gd name="connsiteY2" fmla="*/ 2248902 h 2260201"/>
                  <a:gd name="connsiteX3" fmla="*/ 272061 w 1900807"/>
                  <a:gd name="connsiteY3" fmla="*/ 2167472 h 2260201"/>
                  <a:gd name="connsiteX4" fmla="*/ 0 w 1900807"/>
                  <a:gd name="connsiteY4" fmla="*/ 2 h 2260201"/>
                  <a:gd name="connsiteX0" fmla="*/ 0 w 1900807"/>
                  <a:gd name="connsiteY0" fmla="*/ 2 h 2260201"/>
                  <a:gd name="connsiteX1" fmla="*/ 1479464 w 1900807"/>
                  <a:gd name="connsiteY1" fmla="*/ 46949 h 2260201"/>
                  <a:gd name="connsiteX2" fmla="*/ 1900807 w 1900807"/>
                  <a:gd name="connsiteY2" fmla="*/ 2248902 h 2260201"/>
                  <a:gd name="connsiteX3" fmla="*/ 272061 w 1900807"/>
                  <a:gd name="connsiteY3" fmla="*/ 2167472 h 2260201"/>
                  <a:gd name="connsiteX4" fmla="*/ 0 w 1900807"/>
                  <a:gd name="connsiteY4" fmla="*/ 2 h 2260201"/>
                  <a:gd name="connsiteX0" fmla="*/ 0 w 1909965"/>
                  <a:gd name="connsiteY0" fmla="*/ 2 h 2198537"/>
                  <a:gd name="connsiteX1" fmla="*/ 1479464 w 1909965"/>
                  <a:gd name="connsiteY1" fmla="*/ 46949 h 2198537"/>
                  <a:gd name="connsiteX2" fmla="*/ 1909965 w 1909965"/>
                  <a:gd name="connsiteY2" fmla="*/ 2177542 h 2198537"/>
                  <a:gd name="connsiteX3" fmla="*/ 272061 w 1909965"/>
                  <a:gd name="connsiteY3" fmla="*/ 2167472 h 2198537"/>
                  <a:gd name="connsiteX4" fmla="*/ 0 w 1909965"/>
                  <a:gd name="connsiteY4" fmla="*/ 2 h 2198537"/>
                  <a:gd name="connsiteX0" fmla="*/ 0 w 1909965"/>
                  <a:gd name="connsiteY0" fmla="*/ 2 h 2177543"/>
                  <a:gd name="connsiteX1" fmla="*/ 1479464 w 1909965"/>
                  <a:gd name="connsiteY1" fmla="*/ 46949 h 2177543"/>
                  <a:gd name="connsiteX2" fmla="*/ 1909965 w 1909965"/>
                  <a:gd name="connsiteY2" fmla="*/ 2177542 h 2177543"/>
                  <a:gd name="connsiteX3" fmla="*/ 272061 w 1909965"/>
                  <a:gd name="connsiteY3" fmla="*/ 2167472 h 2177543"/>
                  <a:gd name="connsiteX4" fmla="*/ 0 w 1909965"/>
                  <a:gd name="connsiteY4" fmla="*/ 2 h 2177543"/>
                  <a:gd name="connsiteX0" fmla="*/ 0 w 1909965"/>
                  <a:gd name="connsiteY0" fmla="*/ 2 h 2177543"/>
                  <a:gd name="connsiteX1" fmla="*/ 1479464 w 1909965"/>
                  <a:gd name="connsiteY1" fmla="*/ 46949 h 2177543"/>
                  <a:gd name="connsiteX2" fmla="*/ 1909965 w 1909965"/>
                  <a:gd name="connsiteY2" fmla="*/ 2177542 h 2177543"/>
                  <a:gd name="connsiteX3" fmla="*/ 272061 w 1909965"/>
                  <a:gd name="connsiteY3" fmla="*/ 2167472 h 2177543"/>
                  <a:gd name="connsiteX4" fmla="*/ 0 w 1909965"/>
                  <a:gd name="connsiteY4" fmla="*/ 2 h 2177543"/>
                  <a:gd name="connsiteX0" fmla="*/ 0 w 1919123"/>
                  <a:gd name="connsiteY0" fmla="*/ 2 h 2391653"/>
                  <a:gd name="connsiteX1" fmla="*/ 1479464 w 1919123"/>
                  <a:gd name="connsiteY1" fmla="*/ 46949 h 2391653"/>
                  <a:gd name="connsiteX2" fmla="*/ 1919123 w 1919123"/>
                  <a:gd name="connsiteY2" fmla="*/ 2391653 h 2391653"/>
                  <a:gd name="connsiteX3" fmla="*/ 272061 w 1919123"/>
                  <a:gd name="connsiteY3" fmla="*/ 2167472 h 2391653"/>
                  <a:gd name="connsiteX4" fmla="*/ 0 w 1919123"/>
                  <a:gd name="connsiteY4" fmla="*/ 2 h 2391653"/>
                  <a:gd name="connsiteX0" fmla="*/ 0 w 1919123"/>
                  <a:gd name="connsiteY0" fmla="*/ 2 h 2248918"/>
                  <a:gd name="connsiteX1" fmla="*/ 1479464 w 1919123"/>
                  <a:gd name="connsiteY1" fmla="*/ 46949 h 2248918"/>
                  <a:gd name="connsiteX2" fmla="*/ 1919123 w 1919123"/>
                  <a:gd name="connsiteY2" fmla="*/ 2248918 h 2248918"/>
                  <a:gd name="connsiteX3" fmla="*/ 272061 w 1919123"/>
                  <a:gd name="connsiteY3" fmla="*/ 2167472 h 2248918"/>
                  <a:gd name="connsiteX4" fmla="*/ 0 w 1919123"/>
                  <a:gd name="connsiteY4" fmla="*/ 2 h 2248918"/>
                  <a:gd name="connsiteX0" fmla="*/ 0 w 1850439"/>
                  <a:gd name="connsiteY0" fmla="*/ 2 h 2225136"/>
                  <a:gd name="connsiteX1" fmla="*/ 1479464 w 1850439"/>
                  <a:gd name="connsiteY1" fmla="*/ 46949 h 2225136"/>
                  <a:gd name="connsiteX2" fmla="*/ 1850439 w 1850439"/>
                  <a:gd name="connsiteY2" fmla="*/ 2225136 h 2225136"/>
                  <a:gd name="connsiteX3" fmla="*/ 272061 w 1850439"/>
                  <a:gd name="connsiteY3" fmla="*/ 2167472 h 2225136"/>
                  <a:gd name="connsiteX4" fmla="*/ 0 w 1850439"/>
                  <a:gd name="connsiteY4" fmla="*/ 2 h 2225136"/>
                  <a:gd name="connsiteX0" fmla="*/ 0 w 1891652"/>
                  <a:gd name="connsiteY0" fmla="*/ 2 h 2177558"/>
                  <a:gd name="connsiteX1" fmla="*/ 1479464 w 1891652"/>
                  <a:gd name="connsiteY1" fmla="*/ 46949 h 2177558"/>
                  <a:gd name="connsiteX2" fmla="*/ 1891652 w 1891652"/>
                  <a:gd name="connsiteY2" fmla="*/ 2177558 h 2177558"/>
                  <a:gd name="connsiteX3" fmla="*/ 272061 w 1891652"/>
                  <a:gd name="connsiteY3" fmla="*/ 2167472 h 2177558"/>
                  <a:gd name="connsiteX4" fmla="*/ 0 w 1891652"/>
                  <a:gd name="connsiteY4" fmla="*/ 2 h 2177558"/>
                  <a:gd name="connsiteX0" fmla="*/ 0 w 1891652"/>
                  <a:gd name="connsiteY0" fmla="*/ 2 h 2167473"/>
                  <a:gd name="connsiteX1" fmla="*/ 1479464 w 1891652"/>
                  <a:gd name="connsiteY1" fmla="*/ 46949 h 2167473"/>
                  <a:gd name="connsiteX2" fmla="*/ 1891652 w 1891652"/>
                  <a:gd name="connsiteY2" fmla="*/ 2082401 h 2167473"/>
                  <a:gd name="connsiteX3" fmla="*/ 272061 w 1891652"/>
                  <a:gd name="connsiteY3" fmla="*/ 2167472 h 2167473"/>
                  <a:gd name="connsiteX4" fmla="*/ 0 w 1891652"/>
                  <a:gd name="connsiteY4" fmla="*/ 2 h 2167473"/>
                  <a:gd name="connsiteX0" fmla="*/ 0 w 1887074"/>
                  <a:gd name="connsiteY0" fmla="*/ 2 h 2177558"/>
                  <a:gd name="connsiteX1" fmla="*/ 1479464 w 1887074"/>
                  <a:gd name="connsiteY1" fmla="*/ 46949 h 2177558"/>
                  <a:gd name="connsiteX2" fmla="*/ 1887074 w 1887074"/>
                  <a:gd name="connsiteY2" fmla="*/ 2177558 h 2177558"/>
                  <a:gd name="connsiteX3" fmla="*/ 272061 w 1887074"/>
                  <a:gd name="connsiteY3" fmla="*/ 2167472 h 2177558"/>
                  <a:gd name="connsiteX4" fmla="*/ 0 w 1887074"/>
                  <a:gd name="connsiteY4" fmla="*/ 2 h 2177558"/>
                  <a:gd name="connsiteX0" fmla="*/ 0 w 1896232"/>
                  <a:gd name="connsiteY0" fmla="*/ 2 h 2320293"/>
                  <a:gd name="connsiteX1" fmla="*/ 1479464 w 1896232"/>
                  <a:gd name="connsiteY1" fmla="*/ 46949 h 2320293"/>
                  <a:gd name="connsiteX2" fmla="*/ 1896232 w 1896232"/>
                  <a:gd name="connsiteY2" fmla="*/ 2320293 h 2320293"/>
                  <a:gd name="connsiteX3" fmla="*/ 272061 w 1896232"/>
                  <a:gd name="connsiteY3" fmla="*/ 2167472 h 2320293"/>
                  <a:gd name="connsiteX4" fmla="*/ 0 w 1896232"/>
                  <a:gd name="connsiteY4" fmla="*/ 2 h 2320293"/>
                  <a:gd name="connsiteX0" fmla="*/ 0 w 1891651"/>
                  <a:gd name="connsiteY0" fmla="*/ 2 h 2272715"/>
                  <a:gd name="connsiteX1" fmla="*/ 1479464 w 1891651"/>
                  <a:gd name="connsiteY1" fmla="*/ 46949 h 2272715"/>
                  <a:gd name="connsiteX2" fmla="*/ 1891651 w 1891651"/>
                  <a:gd name="connsiteY2" fmla="*/ 2272715 h 2272715"/>
                  <a:gd name="connsiteX3" fmla="*/ 272061 w 1891651"/>
                  <a:gd name="connsiteY3" fmla="*/ 2167472 h 2272715"/>
                  <a:gd name="connsiteX4" fmla="*/ 0 w 1891651"/>
                  <a:gd name="connsiteY4" fmla="*/ 2 h 2272715"/>
                  <a:gd name="connsiteX0" fmla="*/ 0 w 1891651"/>
                  <a:gd name="connsiteY0" fmla="*/ 2 h 2167473"/>
                  <a:gd name="connsiteX1" fmla="*/ 1479464 w 1891651"/>
                  <a:gd name="connsiteY1" fmla="*/ 46949 h 2167473"/>
                  <a:gd name="connsiteX2" fmla="*/ 1891651 w 1891651"/>
                  <a:gd name="connsiteY2" fmla="*/ 2153762 h 2167473"/>
                  <a:gd name="connsiteX3" fmla="*/ 272061 w 1891651"/>
                  <a:gd name="connsiteY3" fmla="*/ 2167472 h 2167473"/>
                  <a:gd name="connsiteX4" fmla="*/ 0 w 1891651"/>
                  <a:gd name="connsiteY4" fmla="*/ 2 h 2167473"/>
                  <a:gd name="connsiteX0" fmla="*/ 0 w 1882493"/>
                  <a:gd name="connsiteY0" fmla="*/ 2 h 2296496"/>
                  <a:gd name="connsiteX1" fmla="*/ 1479464 w 1882493"/>
                  <a:gd name="connsiteY1" fmla="*/ 46949 h 2296496"/>
                  <a:gd name="connsiteX2" fmla="*/ 1882493 w 1882493"/>
                  <a:gd name="connsiteY2" fmla="*/ 2296496 h 2296496"/>
                  <a:gd name="connsiteX3" fmla="*/ 272061 w 1882493"/>
                  <a:gd name="connsiteY3" fmla="*/ 2167472 h 2296496"/>
                  <a:gd name="connsiteX4" fmla="*/ 0 w 1882493"/>
                  <a:gd name="connsiteY4" fmla="*/ 2 h 2296496"/>
                  <a:gd name="connsiteX0" fmla="*/ 0 w 1882493"/>
                  <a:gd name="connsiteY0" fmla="*/ 2 h 2248918"/>
                  <a:gd name="connsiteX1" fmla="*/ 1479464 w 1882493"/>
                  <a:gd name="connsiteY1" fmla="*/ 46949 h 2248918"/>
                  <a:gd name="connsiteX2" fmla="*/ 1882493 w 1882493"/>
                  <a:gd name="connsiteY2" fmla="*/ 2248918 h 2248918"/>
                  <a:gd name="connsiteX3" fmla="*/ 272061 w 1882493"/>
                  <a:gd name="connsiteY3" fmla="*/ 2167472 h 2248918"/>
                  <a:gd name="connsiteX4" fmla="*/ 0 w 1882493"/>
                  <a:gd name="connsiteY4" fmla="*/ 2 h 2248918"/>
                  <a:gd name="connsiteX0" fmla="*/ 0 w 1882493"/>
                  <a:gd name="connsiteY0" fmla="*/ 2 h 2248918"/>
                  <a:gd name="connsiteX1" fmla="*/ 1479464 w 1882493"/>
                  <a:gd name="connsiteY1" fmla="*/ 46949 h 2248918"/>
                  <a:gd name="connsiteX2" fmla="*/ 1882493 w 1882493"/>
                  <a:gd name="connsiteY2" fmla="*/ 2248918 h 2248918"/>
                  <a:gd name="connsiteX3" fmla="*/ 272061 w 1882493"/>
                  <a:gd name="connsiteY3" fmla="*/ 2167472 h 2248918"/>
                  <a:gd name="connsiteX4" fmla="*/ 0 w 1882493"/>
                  <a:gd name="connsiteY4" fmla="*/ 2 h 2248918"/>
                  <a:gd name="connsiteX0" fmla="*/ 0 w 1887071"/>
                  <a:gd name="connsiteY0" fmla="*/ 2 h 2167473"/>
                  <a:gd name="connsiteX1" fmla="*/ 1479464 w 1887071"/>
                  <a:gd name="connsiteY1" fmla="*/ 46949 h 2167473"/>
                  <a:gd name="connsiteX2" fmla="*/ 1887071 w 1887071"/>
                  <a:gd name="connsiteY2" fmla="*/ 2153761 h 2167473"/>
                  <a:gd name="connsiteX3" fmla="*/ 272061 w 1887071"/>
                  <a:gd name="connsiteY3" fmla="*/ 2167472 h 2167473"/>
                  <a:gd name="connsiteX4" fmla="*/ 0 w 1887071"/>
                  <a:gd name="connsiteY4" fmla="*/ 2 h 2167473"/>
                  <a:gd name="connsiteX0" fmla="*/ 0 w 1887071"/>
                  <a:gd name="connsiteY0" fmla="*/ 2 h 2248918"/>
                  <a:gd name="connsiteX1" fmla="*/ 1479464 w 1887071"/>
                  <a:gd name="connsiteY1" fmla="*/ 46949 h 2248918"/>
                  <a:gd name="connsiteX2" fmla="*/ 1887071 w 1887071"/>
                  <a:gd name="connsiteY2" fmla="*/ 2248918 h 2248918"/>
                  <a:gd name="connsiteX3" fmla="*/ 272061 w 1887071"/>
                  <a:gd name="connsiteY3" fmla="*/ 2167472 h 2248918"/>
                  <a:gd name="connsiteX4" fmla="*/ 0 w 1887071"/>
                  <a:gd name="connsiteY4" fmla="*/ 2 h 2248918"/>
                  <a:gd name="connsiteX0" fmla="*/ 0 w 1887071"/>
                  <a:gd name="connsiteY0" fmla="*/ 2 h 2177543"/>
                  <a:gd name="connsiteX1" fmla="*/ 1479464 w 1887071"/>
                  <a:gd name="connsiteY1" fmla="*/ 46949 h 2177543"/>
                  <a:gd name="connsiteX2" fmla="*/ 1887071 w 1887071"/>
                  <a:gd name="connsiteY2" fmla="*/ 2177543 h 2177543"/>
                  <a:gd name="connsiteX3" fmla="*/ 272061 w 1887071"/>
                  <a:gd name="connsiteY3" fmla="*/ 2167472 h 2177543"/>
                  <a:gd name="connsiteX4" fmla="*/ 0 w 1887071"/>
                  <a:gd name="connsiteY4" fmla="*/ 2 h 2177543"/>
                  <a:gd name="connsiteX0" fmla="*/ 0 w 1887071"/>
                  <a:gd name="connsiteY0" fmla="*/ 2 h 2177543"/>
                  <a:gd name="connsiteX1" fmla="*/ 1479464 w 1887071"/>
                  <a:gd name="connsiteY1" fmla="*/ 46949 h 2177543"/>
                  <a:gd name="connsiteX2" fmla="*/ 1887071 w 1887071"/>
                  <a:gd name="connsiteY2" fmla="*/ 2177543 h 2177543"/>
                  <a:gd name="connsiteX3" fmla="*/ 272061 w 1887071"/>
                  <a:gd name="connsiteY3" fmla="*/ 2167472 h 2177543"/>
                  <a:gd name="connsiteX4" fmla="*/ 0 w 1887071"/>
                  <a:gd name="connsiteY4" fmla="*/ 2 h 2177543"/>
                  <a:gd name="connsiteX0" fmla="*/ 0 w 1887071"/>
                  <a:gd name="connsiteY0" fmla="*/ 2 h 2177543"/>
                  <a:gd name="connsiteX1" fmla="*/ 1479464 w 1887071"/>
                  <a:gd name="connsiteY1" fmla="*/ 46949 h 2177543"/>
                  <a:gd name="connsiteX2" fmla="*/ 1887071 w 1887071"/>
                  <a:gd name="connsiteY2" fmla="*/ 2177543 h 2177543"/>
                  <a:gd name="connsiteX3" fmla="*/ 249164 w 1887071"/>
                  <a:gd name="connsiteY3" fmla="*/ 2000956 h 2177543"/>
                  <a:gd name="connsiteX4" fmla="*/ 0 w 1887071"/>
                  <a:gd name="connsiteY4" fmla="*/ 2 h 2177543"/>
                  <a:gd name="connsiteX0" fmla="*/ 0 w 1887071"/>
                  <a:gd name="connsiteY0" fmla="*/ 2 h 2177543"/>
                  <a:gd name="connsiteX1" fmla="*/ 1479464 w 1887071"/>
                  <a:gd name="connsiteY1" fmla="*/ 46949 h 2177543"/>
                  <a:gd name="connsiteX2" fmla="*/ 1887071 w 1887071"/>
                  <a:gd name="connsiteY2" fmla="*/ 2177543 h 2177543"/>
                  <a:gd name="connsiteX3" fmla="*/ 249164 w 1887071"/>
                  <a:gd name="connsiteY3" fmla="*/ 2119895 h 2177543"/>
                  <a:gd name="connsiteX4" fmla="*/ 0 w 1887071"/>
                  <a:gd name="connsiteY4" fmla="*/ 2 h 2177543"/>
                  <a:gd name="connsiteX0" fmla="*/ 0 w 1887071"/>
                  <a:gd name="connsiteY0" fmla="*/ 2 h 2177543"/>
                  <a:gd name="connsiteX1" fmla="*/ 1731314 w 1887071"/>
                  <a:gd name="connsiteY1" fmla="*/ 142106 h 2177543"/>
                  <a:gd name="connsiteX2" fmla="*/ 1887071 w 1887071"/>
                  <a:gd name="connsiteY2" fmla="*/ 2177543 h 2177543"/>
                  <a:gd name="connsiteX3" fmla="*/ 249164 w 1887071"/>
                  <a:gd name="connsiteY3" fmla="*/ 2119895 h 2177543"/>
                  <a:gd name="connsiteX4" fmla="*/ 0 w 1887071"/>
                  <a:gd name="connsiteY4" fmla="*/ 2 h 2177543"/>
                  <a:gd name="connsiteX0" fmla="*/ 0 w 2083972"/>
                  <a:gd name="connsiteY0" fmla="*/ 2 h 2201325"/>
                  <a:gd name="connsiteX1" fmla="*/ 1731314 w 2083972"/>
                  <a:gd name="connsiteY1" fmla="*/ 142106 h 2201325"/>
                  <a:gd name="connsiteX2" fmla="*/ 2083972 w 2083972"/>
                  <a:gd name="connsiteY2" fmla="*/ 2201325 h 2201325"/>
                  <a:gd name="connsiteX3" fmla="*/ 249164 w 2083972"/>
                  <a:gd name="connsiteY3" fmla="*/ 2119895 h 2201325"/>
                  <a:gd name="connsiteX4" fmla="*/ 0 w 2083972"/>
                  <a:gd name="connsiteY4" fmla="*/ 2 h 2201325"/>
                  <a:gd name="connsiteX0" fmla="*/ 0 w 2083972"/>
                  <a:gd name="connsiteY0" fmla="*/ 24413 h 2225736"/>
                  <a:gd name="connsiteX1" fmla="*/ 1731314 w 2083972"/>
                  <a:gd name="connsiteY1" fmla="*/ 0 h 2225736"/>
                  <a:gd name="connsiteX2" fmla="*/ 2083972 w 2083972"/>
                  <a:gd name="connsiteY2" fmla="*/ 2225736 h 2225736"/>
                  <a:gd name="connsiteX3" fmla="*/ 249164 w 2083972"/>
                  <a:gd name="connsiteY3" fmla="*/ 2144306 h 2225736"/>
                  <a:gd name="connsiteX4" fmla="*/ 0 w 2083972"/>
                  <a:gd name="connsiteY4" fmla="*/ 24413 h 2225736"/>
                  <a:gd name="connsiteX0" fmla="*/ 0 w 2083972"/>
                  <a:gd name="connsiteY0" fmla="*/ 24413 h 2225736"/>
                  <a:gd name="connsiteX1" fmla="*/ 1731314 w 2083972"/>
                  <a:gd name="connsiteY1" fmla="*/ 0 h 2225736"/>
                  <a:gd name="connsiteX2" fmla="*/ 2083972 w 2083972"/>
                  <a:gd name="connsiteY2" fmla="*/ 2225736 h 2225736"/>
                  <a:gd name="connsiteX3" fmla="*/ 249164 w 2083972"/>
                  <a:gd name="connsiteY3" fmla="*/ 2144306 h 2225736"/>
                  <a:gd name="connsiteX4" fmla="*/ 0 w 2083972"/>
                  <a:gd name="connsiteY4" fmla="*/ 24413 h 2225736"/>
                  <a:gd name="connsiteX0" fmla="*/ 0 w 2083972"/>
                  <a:gd name="connsiteY0" fmla="*/ 24413 h 2225736"/>
                  <a:gd name="connsiteX1" fmla="*/ 1731314 w 2083972"/>
                  <a:gd name="connsiteY1" fmla="*/ 0 h 2225736"/>
                  <a:gd name="connsiteX2" fmla="*/ 2083972 w 2083972"/>
                  <a:gd name="connsiteY2" fmla="*/ 2225736 h 2225736"/>
                  <a:gd name="connsiteX3" fmla="*/ 249164 w 2083972"/>
                  <a:gd name="connsiteY3" fmla="*/ 2144306 h 2225736"/>
                  <a:gd name="connsiteX4" fmla="*/ 0 w 2083972"/>
                  <a:gd name="connsiteY4" fmla="*/ 24413 h 2225736"/>
                  <a:gd name="connsiteX0" fmla="*/ 0 w 2083972"/>
                  <a:gd name="connsiteY0" fmla="*/ 24413 h 2225736"/>
                  <a:gd name="connsiteX1" fmla="*/ 1685523 w 2083972"/>
                  <a:gd name="connsiteY1" fmla="*/ 0 h 2225736"/>
                  <a:gd name="connsiteX2" fmla="*/ 2083972 w 2083972"/>
                  <a:gd name="connsiteY2" fmla="*/ 2225736 h 2225736"/>
                  <a:gd name="connsiteX3" fmla="*/ 249164 w 2083972"/>
                  <a:gd name="connsiteY3" fmla="*/ 2144306 h 2225736"/>
                  <a:gd name="connsiteX4" fmla="*/ 0 w 2083972"/>
                  <a:gd name="connsiteY4" fmla="*/ 24413 h 2225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3972" h="2225736">
                    <a:moveTo>
                      <a:pt x="0" y="24413"/>
                    </a:moveTo>
                    <a:lnTo>
                      <a:pt x="1685523" y="0"/>
                    </a:lnTo>
                    <a:cubicBezTo>
                      <a:pt x="1819866" y="876730"/>
                      <a:pt x="1876364" y="1039755"/>
                      <a:pt x="2083972" y="2225736"/>
                    </a:cubicBezTo>
                    <a:lnTo>
                      <a:pt x="249164" y="2144306"/>
                    </a:lnTo>
                    <a:lnTo>
                      <a:pt x="0" y="24413"/>
                    </a:lnTo>
                    <a:close/>
                  </a:path>
                </a:pathLst>
              </a:cu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800" dirty="0"/>
                  <a:t>１～２</a:t>
                </a:r>
              </a:p>
            </p:txBody>
          </p:sp>
          <p:sp>
            <p:nvSpPr>
              <p:cNvPr id="88" name="正方形/長方形 41">
                <a:extLst>
                  <a:ext uri="{FF2B5EF4-FFF2-40B4-BE49-F238E27FC236}">
                    <a16:creationId xmlns:a16="http://schemas.microsoft.com/office/drawing/2014/main" id="{949DFEEE-FC41-8473-C975-ADB62ECF0961}"/>
                  </a:ext>
                </a:extLst>
              </p:cNvPr>
              <p:cNvSpPr/>
              <p:nvPr/>
            </p:nvSpPr>
            <p:spPr>
              <a:xfrm>
                <a:off x="7348712" y="3581256"/>
                <a:ext cx="678036" cy="142137"/>
              </a:xfrm>
              <a:custGeom>
                <a:avLst/>
                <a:gdLst>
                  <a:gd name="connsiteX0" fmla="*/ 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0 w 3918552"/>
                  <a:gd name="connsiteY4" fmla="*/ 0 h 2365097"/>
                  <a:gd name="connsiteX0" fmla="*/ 792480 w 3918552"/>
                  <a:gd name="connsiteY0" fmla="*/ 0 h 2365097"/>
                  <a:gd name="connsiteX1" fmla="*/ 3918552 w 3918552"/>
                  <a:gd name="connsiteY1" fmla="*/ 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792480 w 3918552"/>
                  <a:gd name="connsiteY0" fmla="*/ 0 h 2365097"/>
                  <a:gd name="connsiteX1" fmla="*/ 2597752 w 3918552"/>
                  <a:gd name="connsiteY1" fmla="*/ 10160 h 2365097"/>
                  <a:gd name="connsiteX2" fmla="*/ 3918552 w 3918552"/>
                  <a:gd name="connsiteY2" fmla="*/ 2365097 h 2365097"/>
                  <a:gd name="connsiteX3" fmla="*/ 0 w 3918552"/>
                  <a:gd name="connsiteY3" fmla="*/ 2365097 h 2365097"/>
                  <a:gd name="connsiteX4" fmla="*/ 792480 w 3918552"/>
                  <a:gd name="connsiteY4" fmla="*/ 0 h 2365097"/>
                  <a:gd name="connsiteX0" fmla="*/ 0 w 3126072"/>
                  <a:gd name="connsiteY0" fmla="*/ 0 h 2365097"/>
                  <a:gd name="connsiteX1" fmla="*/ 1805272 w 3126072"/>
                  <a:gd name="connsiteY1" fmla="*/ 10160 h 2365097"/>
                  <a:gd name="connsiteX2" fmla="*/ 3126072 w 3126072"/>
                  <a:gd name="connsiteY2" fmla="*/ 2365097 h 2365097"/>
                  <a:gd name="connsiteX3" fmla="*/ 282603 w 3126072"/>
                  <a:gd name="connsiteY3" fmla="*/ 2365097 h 2365097"/>
                  <a:gd name="connsiteX4" fmla="*/ 0 w 3126072"/>
                  <a:gd name="connsiteY4" fmla="*/ 0 h 2365097"/>
                  <a:gd name="connsiteX0" fmla="*/ 0 w 2700764"/>
                  <a:gd name="connsiteY0" fmla="*/ 0 h 2365097"/>
                  <a:gd name="connsiteX1" fmla="*/ 1805272 w 2700764"/>
                  <a:gd name="connsiteY1" fmla="*/ 10160 h 2365097"/>
                  <a:gd name="connsiteX2" fmla="*/ 2700764 w 2700764"/>
                  <a:gd name="connsiteY2" fmla="*/ 2365097 h 2365097"/>
                  <a:gd name="connsiteX3" fmla="*/ 282603 w 2700764"/>
                  <a:gd name="connsiteY3" fmla="*/ 2365097 h 2365097"/>
                  <a:gd name="connsiteX4" fmla="*/ 0 w 2700764"/>
                  <a:gd name="connsiteY4" fmla="*/ 0 h 2365097"/>
                  <a:gd name="connsiteX0" fmla="*/ 0 w 2523552"/>
                  <a:gd name="connsiteY0" fmla="*/ 0 h 2365097"/>
                  <a:gd name="connsiteX1" fmla="*/ 1805272 w 2523552"/>
                  <a:gd name="connsiteY1" fmla="*/ 10160 h 2365097"/>
                  <a:gd name="connsiteX2" fmla="*/ 2523552 w 2523552"/>
                  <a:gd name="connsiteY2" fmla="*/ 2322905 h 2365097"/>
                  <a:gd name="connsiteX3" fmla="*/ 282603 w 2523552"/>
                  <a:gd name="connsiteY3" fmla="*/ 2365097 h 2365097"/>
                  <a:gd name="connsiteX4" fmla="*/ 0 w 2523552"/>
                  <a:gd name="connsiteY4" fmla="*/ 0 h 2365097"/>
                  <a:gd name="connsiteX0" fmla="*/ 0 w 2523552"/>
                  <a:gd name="connsiteY0" fmla="*/ 0 h 4592889"/>
                  <a:gd name="connsiteX1" fmla="*/ 1805272 w 2523552"/>
                  <a:gd name="connsiteY1" fmla="*/ 10160 h 4592889"/>
                  <a:gd name="connsiteX2" fmla="*/ 2523552 w 2523552"/>
                  <a:gd name="connsiteY2" fmla="*/ 2322905 h 4592889"/>
                  <a:gd name="connsiteX3" fmla="*/ 516505 w 2523552"/>
                  <a:gd name="connsiteY3" fmla="*/ 4592889 h 4592889"/>
                  <a:gd name="connsiteX4" fmla="*/ 0 w 2523552"/>
                  <a:gd name="connsiteY4" fmla="*/ 0 h 4592889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516505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449435"/>
                  <a:gd name="connsiteX1" fmla="*/ 1805272 w 2582026"/>
                  <a:gd name="connsiteY1" fmla="*/ 10160 h 4449435"/>
                  <a:gd name="connsiteX2" fmla="*/ 2582026 w 2582026"/>
                  <a:gd name="connsiteY2" fmla="*/ 4449435 h 4449435"/>
                  <a:gd name="connsiteX3" fmla="*/ 613962 w 2582026"/>
                  <a:gd name="connsiteY3" fmla="*/ 4289095 h 4449435"/>
                  <a:gd name="connsiteX4" fmla="*/ 0 w 2582026"/>
                  <a:gd name="connsiteY4" fmla="*/ 0 h 4449435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555487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592889"/>
                  <a:gd name="connsiteX1" fmla="*/ 1805272 w 2582026"/>
                  <a:gd name="connsiteY1" fmla="*/ 10160 h 4592889"/>
                  <a:gd name="connsiteX2" fmla="*/ 2582026 w 2582026"/>
                  <a:gd name="connsiteY2" fmla="*/ 4449435 h 4592889"/>
                  <a:gd name="connsiteX3" fmla="*/ 735243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0 h 4592889"/>
                  <a:gd name="connsiteX1" fmla="*/ 1501933 w 2582026"/>
                  <a:gd name="connsiteY1" fmla="*/ 68524 h 4592889"/>
                  <a:gd name="connsiteX2" fmla="*/ 2582026 w 2582026"/>
                  <a:gd name="connsiteY2" fmla="*/ 4449435 h 4592889"/>
                  <a:gd name="connsiteX3" fmla="*/ 735243 w 2582026"/>
                  <a:gd name="connsiteY3" fmla="*/ 4592889 h 4592889"/>
                  <a:gd name="connsiteX4" fmla="*/ 0 w 2582026"/>
                  <a:gd name="connsiteY4" fmla="*/ 0 h 4592889"/>
                  <a:gd name="connsiteX0" fmla="*/ 0 w 2582026"/>
                  <a:gd name="connsiteY0" fmla="*/ 106577 h 4699466"/>
                  <a:gd name="connsiteX1" fmla="*/ 1501933 w 2582026"/>
                  <a:gd name="connsiteY1" fmla="*/ 0 h 4699466"/>
                  <a:gd name="connsiteX2" fmla="*/ 2582026 w 2582026"/>
                  <a:gd name="connsiteY2" fmla="*/ 4556012 h 4699466"/>
                  <a:gd name="connsiteX3" fmla="*/ 735243 w 2582026"/>
                  <a:gd name="connsiteY3" fmla="*/ 4699466 h 4699466"/>
                  <a:gd name="connsiteX4" fmla="*/ 0 w 2582026"/>
                  <a:gd name="connsiteY4" fmla="*/ 106577 h 4699466"/>
                  <a:gd name="connsiteX0" fmla="*/ 0 w 2761783"/>
                  <a:gd name="connsiteY0" fmla="*/ 106577 h 4699466"/>
                  <a:gd name="connsiteX1" fmla="*/ 1501933 w 2761783"/>
                  <a:gd name="connsiteY1" fmla="*/ 0 h 4699466"/>
                  <a:gd name="connsiteX2" fmla="*/ 2761783 w 2761783"/>
                  <a:gd name="connsiteY2" fmla="*/ 4439278 h 4699466"/>
                  <a:gd name="connsiteX3" fmla="*/ 735243 w 2761783"/>
                  <a:gd name="connsiteY3" fmla="*/ 4699466 h 4699466"/>
                  <a:gd name="connsiteX4" fmla="*/ 0 w 2761783"/>
                  <a:gd name="connsiteY4" fmla="*/ 106577 h 4699466"/>
                  <a:gd name="connsiteX0" fmla="*/ 0 w 2750548"/>
                  <a:gd name="connsiteY0" fmla="*/ 106577 h 4699466"/>
                  <a:gd name="connsiteX1" fmla="*/ 1501933 w 2750548"/>
                  <a:gd name="connsiteY1" fmla="*/ 0 h 4699466"/>
                  <a:gd name="connsiteX2" fmla="*/ 2750548 w 2750548"/>
                  <a:gd name="connsiteY2" fmla="*/ 4614379 h 4699466"/>
                  <a:gd name="connsiteX3" fmla="*/ 735243 w 2750548"/>
                  <a:gd name="connsiteY3" fmla="*/ 4699466 h 4699466"/>
                  <a:gd name="connsiteX4" fmla="*/ 0 w 2750548"/>
                  <a:gd name="connsiteY4" fmla="*/ 106577 h 4699466"/>
                  <a:gd name="connsiteX0" fmla="*/ 0 w 2750548"/>
                  <a:gd name="connsiteY0" fmla="*/ 0 h 4592889"/>
                  <a:gd name="connsiteX1" fmla="*/ 1513168 w 2750548"/>
                  <a:gd name="connsiteY1" fmla="*/ 10157 h 4592889"/>
                  <a:gd name="connsiteX2" fmla="*/ 2750548 w 2750548"/>
                  <a:gd name="connsiteY2" fmla="*/ 4507802 h 4592889"/>
                  <a:gd name="connsiteX3" fmla="*/ 735243 w 2750548"/>
                  <a:gd name="connsiteY3" fmla="*/ 4592889 h 4592889"/>
                  <a:gd name="connsiteX4" fmla="*/ 0 w 2750548"/>
                  <a:gd name="connsiteY4" fmla="*/ 0 h 4592889"/>
                  <a:gd name="connsiteX0" fmla="*/ 0 w 2806722"/>
                  <a:gd name="connsiteY0" fmla="*/ 0 h 4592889"/>
                  <a:gd name="connsiteX1" fmla="*/ 1513168 w 2806722"/>
                  <a:gd name="connsiteY1" fmla="*/ 10157 h 4592889"/>
                  <a:gd name="connsiteX2" fmla="*/ 2806722 w 2806722"/>
                  <a:gd name="connsiteY2" fmla="*/ 4449435 h 4592889"/>
                  <a:gd name="connsiteX3" fmla="*/ 735243 w 2806722"/>
                  <a:gd name="connsiteY3" fmla="*/ 4592889 h 4592889"/>
                  <a:gd name="connsiteX4" fmla="*/ 0 w 2806722"/>
                  <a:gd name="connsiteY4" fmla="*/ 0 h 4592889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735243 w 2806722"/>
                  <a:gd name="connsiteY3" fmla="*/ 4592889 h 4624536"/>
                  <a:gd name="connsiteX4" fmla="*/ 0 w 2806722"/>
                  <a:gd name="connsiteY4" fmla="*/ 0 h 4624536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735243 w 2806722"/>
                  <a:gd name="connsiteY3" fmla="*/ 4592889 h 4624536"/>
                  <a:gd name="connsiteX4" fmla="*/ 0 w 2806722"/>
                  <a:gd name="connsiteY4" fmla="*/ 0 h 4624536"/>
                  <a:gd name="connsiteX0" fmla="*/ 0 w 2806722"/>
                  <a:gd name="connsiteY0" fmla="*/ 0 h 4624536"/>
                  <a:gd name="connsiteX1" fmla="*/ 1513168 w 2806722"/>
                  <a:gd name="connsiteY1" fmla="*/ 10157 h 4624536"/>
                  <a:gd name="connsiteX2" fmla="*/ 2806722 w 2806722"/>
                  <a:gd name="connsiteY2" fmla="*/ 4624536 h 4624536"/>
                  <a:gd name="connsiteX3" fmla="*/ 375730 w 2806722"/>
                  <a:gd name="connsiteY3" fmla="*/ 2433308 h 4624536"/>
                  <a:gd name="connsiteX4" fmla="*/ 0 w 2806722"/>
                  <a:gd name="connsiteY4" fmla="*/ 0 h 4624536"/>
                  <a:gd name="connsiteX0" fmla="*/ 0 w 2267452"/>
                  <a:gd name="connsiteY0" fmla="*/ 0 h 2640056"/>
                  <a:gd name="connsiteX1" fmla="*/ 1513168 w 2267452"/>
                  <a:gd name="connsiteY1" fmla="*/ 10157 h 2640056"/>
                  <a:gd name="connsiteX2" fmla="*/ 2267452 w 2267452"/>
                  <a:gd name="connsiteY2" fmla="*/ 2640056 h 2640056"/>
                  <a:gd name="connsiteX3" fmla="*/ 375730 w 2267452"/>
                  <a:gd name="connsiteY3" fmla="*/ 2433308 h 2640056"/>
                  <a:gd name="connsiteX4" fmla="*/ 0 w 2267452"/>
                  <a:gd name="connsiteY4" fmla="*/ 0 h 2640056"/>
                  <a:gd name="connsiteX0" fmla="*/ 0 w 2143869"/>
                  <a:gd name="connsiteY0" fmla="*/ 0 h 2433510"/>
                  <a:gd name="connsiteX1" fmla="*/ 1513168 w 2143869"/>
                  <a:gd name="connsiteY1" fmla="*/ 10157 h 2433510"/>
                  <a:gd name="connsiteX2" fmla="*/ 2143869 w 2143869"/>
                  <a:gd name="connsiteY2" fmla="*/ 2114753 h 2433510"/>
                  <a:gd name="connsiteX3" fmla="*/ 375730 w 2143869"/>
                  <a:gd name="connsiteY3" fmla="*/ 2433308 h 2433510"/>
                  <a:gd name="connsiteX4" fmla="*/ 0 w 2143869"/>
                  <a:gd name="connsiteY4" fmla="*/ 0 h 2433510"/>
                  <a:gd name="connsiteX0" fmla="*/ 0 w 2188808"/>
                  <a:gd name="connsiteY0" fmla="*/ 0 h 2464955"/>
                  <a:gd name="connsiteX1" fmla="*/ 1513168 w 2188808"/>
                  <a:gd name="connsiteY1" fmla="*/ 10157 h 2464955"/>
                  <a:gd name="connsiteX2" fmla="*/ 2188808 w 2188808"/>
                  <a:gd name="connsiteY2" fmla="*/ 2464955 h 2464955"/>
                  <a:gd name="connsiteX3" fmla="*/ 375730 w 2188808"/>
                  <a:gd name="connsiteY3" fmla="*/ 2433308 h 2464955"/>
                  <a:gd name="connsiteX4" fmla="*/ 0 w 2188808"/>
                  <a:gd name="connsiteY4" fmla="*/ 0 h 2464955"/>
                  <a:gd name="connsiteX0" fmla="*/ 0 w 2188808"/>
                  <a:gd name="connsiteY0" fmla="*/ 0 h 2464955"/>
                  <a:gd name="connsiteX1" fmla="*/ 1513168 w 2188808"/>
                  <a:gd name="connsiteY1" fmla="*/ 10157 h 2464955"/>
                  <a:gd name="connsiteX2" fmla="*/ 2188808 w 2188808"/>
                  <a:gd name="connsiteY2" fmla="*/ 2464955 h 2464955"/>
                  <a:gd name="connsiteX3" fmla="*/ 285852 w 2188808"/>
                  <a:gd name="connsiteY3" fmla="*/ 2024739 h 2464955"/>
                  <a:gd name="connsiteX4" fmla="*/ 0 w 2188808"/>
                  <a:gd name="connsiteY4" fmla="*/ 0 h 2464955"/>
                  <a:gd name="connsiteX0" fmla="*/ 0 w 1964112"/>
                  <a:gd name="connsiteY0" fmla="*/ 0 h 2025226"/>
                  <a:gd name="connsiteX1" fmla="*/ 1513168 w 1964112"/>
                  <a:gd name="connsiteY1" fmla="*/ 10157 h 2025226"/>
                  <a:gd name="connsiteX2" fmla="*/ 1964112 w 1964112"/>
                  <a:gd name="connsiteY2" fmla="*/ 1939652 h 2025226"/>
                  <a:gd name="connsiteX3" fmla="*/ 285852 w 1964112"/>
                  <a:gd name="connsiteY3" fmla="*/ 2024739 h 2025226"/>
                  <a:gd name="connsiteX4" fmla="*/ 0 w 1964112"/>
                  <a:gd name="connsiteY4" fmla="*/ 0 h 2025226"/>
                  <a:gd name="connsiteX0" fmla="*/ 0 w 1964112"/>
                  <a:gd name="connsiteY0" fmla="*/ 0 h 2026219"/>
                  <a:gd name="connsiteX1" fmla="*/ 1513168 w 1964112"/>
                  <a:gd name="connsiteY1" fmla="*/ 10157 h 2026219"/>
                  <a:gd name="connsiteX2" fmla="*/ 1964112 w 1964112"/>
                  <a:gd name="connsiteY2" fmla="*/ 1939652 h 2026219"/>
                  <a:gd name="connsiteX3" fmla="*/ 285852 w 1964112"/>
                  <a:gd name="connsiteY3" fmla="*/ 2024739 h 2026219"/>
                  <a:gd name="connsiteX4" fmla="*/ 0 w 1964112"/>
                  <a:gd name="connsiteY4" fmla="*/ 0 h 2026219"/>
                  <a:gd name="connsiteX0" fmla="*/ 0 w 2087695"/>
                  <a:gd name="connsiteY0" fmla="*/ 0 h 2025474"/>
                  <a:gd name="connsiteX1" fmla="*/ 1513168 w 2087695"/>
                  <a:gd name="connsiteY1" fmla="*/ 10157 h 2025474"/>
                  <a:gd name="connsiteX2" fmla="*/ 2087695 w 2087695"/>
                  <a:gd name="connsiteY2" fmla="*/ 1881285 h 2025474"/>
                  <a:gd name="connsiteX3" fmla="*/ 285852 w 2087695"/>
                  <a:gd name="connsiteY3" fmla="*/ 2024739 h 2025474"/>
                  <a:gd name="connsiteX4" fmla="*/ 0 w 2087695"/>
                  <a:gd name="connsiteY4" fmla="*/ 0 h 2025474"/>
                  <a:gd name="connsiteX0" fmla="*/ 0 w 2042756"/>
                  <a:gd name="connsiteY0" fmla="*/ 0 h 2026219"/>
                  <a:gd name="connsiteX1" fmla="*/ 1513168 w 2042756"/>
                  <a:gd name="connsiteY1" fmla="*/ 10157 h 2026219"/>
                  <a:gd name="connsiteX2" fmla="*/ 2042756 w 2042756"/>
                  <a:gd name="connsiteY2" fmla="*/ 1939651 h 2026219"/>
                  <a:gd name="connsiteX3" fmla="*/ 285852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0 h 2026219"/>
                  <a:gd name="connsiteX1" fmla="*/ 1513168 w 2042756"/>
                  <a:gd name="connsiteY1" fmla="*/ 10157 h 2026219"/>
                  <a:gd name="connsiteX2" fmla="*/ 2042756 w 2042756"/>
                  <a:gd name="connsiteY2" fmla="*/ 1939651 h 2026219"/>
                  <a:gd name="connsiteX3" fmla="*/ 409434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0 h 2026219"/>
                  <a:gd name="connsiteX1" fmla="*/ 1400820 w 2042756"/>
                  <a:gd name="connsiteY1" fmla="*/ 10157 h 2026219"/>
                  <a:gd name="connsiteX2" fmla="*/ 2042756 w 2042756"/>
                  <a:gd name="connsiteY2" fmla="*/ 1939651 h 2026219"/>
                  <a:gd name="connsiteX3" fmla="*/ 409434 w 2042756"/>
                  <a:gd name="connsiteY3" fmla="*/ 2024739 h 2026219"/>
                  <a:gd name="connsiteX4" fmla="*/ 0 w 2042756"/>
                  <a:gd name="connsiteY4" fmla="*/ 0 h 2026219"/>
                  <a:gd name="connsiteX0" fmla="*/ 0 w 2042756"/>
                  <a:gd name="connsiteY0" fmla="*/ 48210 h 2074429"/>
                  <a:gd name="connsiteX1" fmla="*/ 1479463 w 2042756"/>
                  <a:gd name="connsiteY1" fmla="*/ 0 h 2074429"/>
                  <a:gd name="connsiteX2" fmla="*/ 2042756 w 2042756"/>
                  <a:gd name="connsiteY2" fmla="*/ 1987861 h 2074429"/>
                  <a:gd name="connsiteX3" fmla="*/ 409434 w 2042756"/>
                  <a:gd name="connsiteY3" fmla="*/ 2072949 h 2074429"/>
                  <a:gd name="connsiteX4" fmla="*/ 0 w 2042756"/>
                  <a:gd name="connsiteY4" fmla="*/ 48210 h 2074429"/>
                  <a:gd name="connsiteX0" fmla="*/ 0 w 2042756"/>
                  <a:gd name="connsiteY0" fmla="*/ 48210 h 2216100"/>
                  <a:gd name="connsiteX1" fmla="*/ 1479463 w 2042756"/>
                  <a:gd name="connsiteY1" fmla="*/ 0 h 2216100"/>
                  <a:gd name="connsiteX2" fmla="*/ 2042756 w 2042756"/>
                  <a:gd name="connsiteY2" fmla="*/ 1987861 h 2216100"/>
                  <a:gd name="connsiteX3" fmla="*/ 272061 w 2042756"/>
                  <a:gd name="connsiteY3" fmla="*/ 2215680 h 2216100"/>
                  <a:gd name="connsiteX4" fmla="*/ 0 w 2042756"/>
                  <a:gd name="connsiteY4" fmla="*/ 48210 h 2216100"/>
                  <a:gd name="connsiteX0" fmla="*/ 0 w 2042756"/>
                  <a:gd name="connsiteY0" fmla="*/ 2 h 2167892"/>
                  <a:gd name="connsiteX1" fmla="*/ 1479464 w 2042756"/>
                  <a:gd name="connsiteY1" fmla="*/ 46949 h 2167892"/>
                  <a:gd name="connsiteX2" fmla="*/ 2042756 w 2042756"/>
                  <a:gd name="connsiteY2" fmla="*/ 1939653 h 2167892"/>
                  <a:gd name="connsiteX3" fmla="*/ 272061 w 2042756"/>
                  <a:gd name="connsiteY3" fmla="*/ 2167472 h 2167892"/>
                  <a:gd name="connsiteX4" fmla="*/ 0 w 2042756"/>
                  <a:gd name="connsiteY4" fmla="*/ 2 h 2167892"/>
                  <a:gd name="connsiteX0" fmla="*/ 0 w 1891649"/>
                  <a:gd name="connsiteY0" fmla="*/ 2 h 2169930"/>
                  <a:gd name="connsiteX1" fmla="*/ 1479464 w 1891649"/>
                  <a:gd name="connsiteY1" fmla="*/ 46949 h 2169930"/>
                  <a:gd name="connsiteX2" fmla="*/ 1891649 w 1891649"/>
                  <a:gd name="connsiteY2" fmla="*/ 2106168 h 2169930"/>
                  <a:gd name="connsiteX3" fmla="*/ 272061 w 1891649"/>
                  <a:gd name="connsiteY3" fmla="*/ 2167472 h 2169930"/>
                  <a:gd name="connsiteX4" fmla="*/ 0 w 1891649"/>
                  <a:gd name="connsiteY4" fmla="*/ 2 h 2169930"/>
                  <a:gd name="connsiteX0" fmla="*/ 0 w 1900807"/>
                  <a:gd name="connsiteY0" fmla="*/ 2 h 2260201"/>
                  <a:gd name="connsiteX1" fmla="*/ 1479464 w 1900807"/>
                  <a:gd name="connsiteY1" fmla="*/ 46949 h 2260201"/>
                  <a:gd name="connsiteX2" fmla="*/ 1900807 w 1900807"/>
                  <a:gd name="connsiteY2" fmla="*/ 2248902 h 2260201"/>
                  <a:gd name="connsiteX3" fmla="*/ 272061 w 1900807"/>
                  <a:gd name="connsiteY3" fmla="*/ 2167472 h 2260201"/>
                  <a:gd name="connsiteX4" fmla="*/ 0 w 1900807"/>
                  <a:gd name="connsiteY4" fmla="*/ 2 h 2260201"/>
                  <a:gd name="connsiteX0" fmla="*/ 0 w 1900807"/>
                  <a:gd name="connsiteY0" fmla="*/ 2 h 2260201"/>
                  <a:gd name="connsiteX1" fmla="*/ 1479464 w 1900807"/>
                  <a:gd name="connsiteY1" fmla="*/ 46949 h 2260201"/>
                  <a:gd name="connsiteX2" fmla="*/ 1900807 w 1900807"/>
                  <a:gd name="connsiteY2" fmla="*/ 2248902 h 2260201"/>
                  <a:gd name="connsiteX3" fmla="*/ 272061 w 1900807"/>
                  <a:gd name="connsiteY3" fmla="*/ 2167472 h 2260201"/>
                  <a:gd name="connsiteX4" fmla="*/ 0 w 1900807"/>
                  <a:gd name="connsiteY4" fmla="*/ 2 h 2260201"/>
                  <a:gd name="connsiteX0" fmla="*/ 0 w 1909965"/>
                  <a:gd name="connsiteY0" fmla="*/ 2 h 2198537"/>
                  <a:gd name="connsiteX1" fmla="*/ 1479464 w 1909965"/>
                  <a:gd name="connsiteY1" fmla="*/ 46949 h 2198537"/>
                  <a:gd name="connsiteX2" fmla="*/ 1909965 w 1909965"/>
                  <a:gd name="connsiteY2" fmla="*/ 2177542 h 2198537"/>
                  <a:gd name="connsiteX3" fmla="*/ 272061 w 1909965"/>
                  <a:gd name="connsiteY3" fmla="*/ 2167472 h 2198537"/>
                  <a:gd name="connsiteX4" fmla="*/ 0 w 1909965"/>
                  <a:gd name="connsiteY4" fmla="*/ 2 h 2198537"/>
                  <a:gd name="connsiteX0" fmla="*/ 0 w 1909965"/>
                  <a:gd name="connsiteY0" fmla="*/ 2 h 2177543"/>
                  <a:gd name="connsiteX1" fmla="*/ 1479464 w 1909965"/>
                  <a:gd name="connsiteY1" fmla="*/ 46949 h 2177543"/>
                  <a:gd name="connsiteX2" fmla="*/ 1909965 w 1909965"/>
                  <a:gd name="connsiteY2" fmla="*/ 2177542 h 2177543"/>
                  <a:gd name="connsiteX3" fmla="*/ 272061 w 1909965"/>
                  <a:gd name="connsiteY3" fmla="*/ 2167472 h 2177543"/>
                  <a:gd name="connsiteX4" fmla="*/ 0 w 1909965"/>
                  <a:gd name="connsiteY4" fmla="*/ 2 h 2177543"/>
                  <a:gd name="connsiteX0" fmla="*/ 0 w 1909965"/>
                  <a:gd name="connsiteY0" fmla="*/ 2 h 2177543"/>
                  <a:gd name="connsiteX1" fmla="*/ 1479464 w 1909965"/>
                  <a:gd name="connsiteY1" fmla="*/ 46949 h 2177543"/>
                  <a:gd name="connsiteX2" fmla="*/ 1909965 w 1909965"/>
                  <a:gd name="connsiteY2" fmla="*/ 2177542 h 2177543"/>
                  <a:gd name="connsiteX3" fmla="*/ 272061 w 1909965"/>
                  <a:gd name="connsiteY3" fmla="*/ 2167472 h 2177543"/>
                  <a:gd name="connsiteX4" fmla="*/ 0 w 1909965"/>
                  <a:gd name="connsiteY4" fmla="*/ 2 h 2177543"/>
                  <a:gd name="connsiteX0" fmla="*/ 0 w 1919123"/>
                  <a:gd name="connsiteY0" fmla="*/ 2 h 2391653"/>
                  <a:gd name="connsiteX1" fmla="*/ 1479464 w 1919123"/>
                  <a:gd name="connsiteY1" fmla="*/ 46949 h 2391653"/>
                  <a:gd name="connsiteX2" fmla="*/ 1919123 w 1919123"/>
                  <a:gd name="connsiteY2" fmla="*/ 2391653 h 2391653"/>
                  <a:gd name="connsiteX3" fmla="*/ 272061 w 1919123"/>
                  <a:gd name="connsiteY3" fmla="*/ 2167472 h 2391653"/>
                  <a:gd name="connsiteX4" fmla="*/ 0 w 1919123"/>
                  <a:gd name="connsiteY4" fmla="*/ 2 h 2391653"/>
                  <a:gd name="connsiteX0" fmla="*/ 0 w 1919123"/>
                  <a:gd name="connsiteY0" fmla="*/ 2 h 2248918"/>
                  <a:gd name="connsiteX1" fmla="*/ 1479464 w 1919123"/>
                  <a:gd name="connsiteY1" fmla="*/ 46949 h 2248918"/>
                  <a:gd name="connsiteX2" fmla="*/ 1919123 w 1919123"/>
                  <a:gd name="connsiteY2" fmla="*/ 2248918 h 2248918"/>
                  <a:gd name="connsiteX3" fmla="*/ 272061 w 1919123"/>
                  <a:gd name="connsiteY3" fmla="*/ 2167472 h 2248918"/>
                  <a:gd name="connsiteX4" fmla="*/ 0 w 1919123"/>
                  <a:gd name="connsiteY4" fmla="*/ 2 h 2248918"/>
                  <a:gd name="connsiteX0" fmla="*/ 0 w 1850439"/>
                  <a:gd name="connsiteY0" fmla="*/ 2 h 2225136"/>
                  <a:gd name="connsiteX1" fmla="*/ 1479464 w 1850439"/>
                  <a:gd name="connsiteY1" fmla="*/ 46949 h 2225136"/>
                  <a:gd name="connsiteX2" fmla="*/ 1850439 w 1850439"/>
                  <a:gd name="connsiteY2" fmla="*/ 2225136 h 2225136"/>
                  <a:gd name="connsiteX3" fmla="*/ 272061 w 1850439"/>
                  <a:gd name="connsiteY3" fmla="*/ 2167472 h 2225136"/>
                  <a:gd name="connsiteX4" fmla="*/ 0 w 1850439"/>
                  <a:gd name="connsiteY4" fmla="*/ 2 h 2225136"/>
                  <a:gd name="connsiteX0" fmla="*/ 0 w 1891652"/>
                  <a:gd name="connsiteY0" fmla="*/ 2 h 2177558"/>
                  <a:gd name="connsiteX1" fmla="*/ 1479464 w 1891652"/>
                  <a:gd name="connsiteY1" fmla="*/ 46949 h 2177558"/>
                  <a:gd name="connsiteX2" fmla="*/ 1891652 w 1891652"/>
                  <a:gd name="connsiteY2" fmla="*/ 2177558 h 2177558"/>
                  <a:gd name="connsiteX3" fmla="*/ 272061 w 1891652"/>
                  <a:gd name="connsiteY3" fmla="*/ 2167472 h 2177558"/>
                  <a:gd name="connsiteX4" fmla="*/ 0 w 1891652"/>
                  <a:gd name="connsiteY4" fmla="*/ 2 h 2177558"/>
                  <a:gd name="connsiteX0" fmla="*/ 0 w 1891652"/>
                  <a:gd name="connsiteY0" fmla="*/ 2 h 2167473"/>
                  <a:gd name="connsiteX1" fmla="*/ 1479464 w 1891652"/>
                  <a:gd name="connsiteY1" fmla="*/ 46949 h 2167473"/>
                  <a:gd name="connsiteX2" fmla="*/ 1891652 w 1891652"/>
                  <a:gd name="connsiteY2" fmla="*/ 2082401 h 2167473"/>
                  <a:gd name="connsiteX3" fmla="*/ 272061 w 1891652"/>
                  <a:gd name="connsiteY3" fmla="*/ 2167472 h 2167473"/>
                  <a:gd name="connsiteX4" fmla="*/ 0 w 1891652"/>
                  <a:gd name="connsiteY4" fmla="*/ 2 h 2167473"/>
                  <a:gd name="connsiteX0" fmla="*/ 0 w 1887074"/>
                  <a:gd name="connsiteY0" fmla="*/ 2 h 2177558"/>
                  <a:gd name="connsiteX1" fmla="*/ 1479464 w 1887074"/>
                  <a:gd name="connsiteY1" fmla="*/ 46949 h 2177558"/>
                  <a:gd name="connsiteX2" fmla="*/ 1887074 w 1887074"/>
                  <a:gd name="connsiteY2" fmla="*/ 2177558 h 2177558"/>
                  <a:gd name="connsiteX3" fmla="*/ 272061 w 1887074"/>
                  <a:gd name="connsiteY3" fmla="*/ 2167472 h 2177558"/>
                  <a:gd name="connsiteX4" fmla="*/ 0 w 1887074"/>
                  <a:gd name="connsiteY4" fmla="*/ 2 h 2177558"/>
                  <a:gd name="connsiteX0" fmla="*/ 0 w 1896232"/>
                  <a:gd name="connsiteY0" fmla="*/ 2 h 2320293"/>
                  <a:gd name="connsiteX1" fmla="*/ 1479464 w 1896232"/>
                  <a:gd name="connsiteY1" fmla="*/ 46949 h 2320293"/>
                  <a:gd name="connsiteX2" fmla="*/ 1896232 w 1896232"/>
                  <a:gd name="connsiteY2" fmla="*/ 2320293 h 2320293"/>
                  <a:gd name="connsiteX3" fmla="*/ 272061 w 1896232"/>
                  <a:gd name="connsiteY3" fmla="*/ 2167472 h 2320293"/>
                  <a:gd name="connsiteX4" fmla="*/ 0 w 1896232"/>
                  <a:gd name="connsiteY4" fmla="*/ 2 h 2320293"/>
                  <a:gd name="connsiteX0" fmla="*/ 0 w 1891651"/>
                  <a:gd name="connsiteY0" fmla="*/ 2 h 2272715"/>
                  <a:gd name="connsiteX1" fmla="*/ 1479464 w 1891651"/>
                  <a:gd name="connsiteY1" fmla="*/ 46949 h 2272715"/>
                  <a:gd name="connsiteX2" fmla="*/ 1891651 w 1891651"/>
                  <a:gd name="connsiteY2" fmla="*/ 2272715 h 2272715"/>
                  <a:gd name="connsiteX3" fmla="*/ 272061 w 1891651"/>
                  <a:gd name="connsiteY3" fmla="*/ 2167472 h 2272715"/>
                  <a:gd name="connsiteX4" fmla="*/ 0 w 1891651"/>
                  <a:gd name="connsiteY4" fmla="*/ 2 h 2272715"/>
                  <a:gd name="connsiteX0" fmla="*/ 0 w 1891651"/>
                  <a:gd name="connsiteY0" fmla="*/ 2 h 2167473"/>
                  <a:gd name="connsiteX1" fmla="*/ 1479464 w 1891651"/>
                  <a:gd name="connsiteY1" fmla="*/ 46949 h 2167473"/>
                  <a:gd name="connsiteX2" fmla="*/ 1891651 w 1891651"/>
                  <a:gd name="connsiteY2" fmla="*/ 2153762 h 2167473"/>
                  <a:gd name="connsiteX3" fmla="*/ 272061 w 1891651"/>
                  <a:gd name="connsiteY3" fmla="*/ 2167472 h 2167473"/>
                  <a:gd name="connsiteX4" fmla="*/ 0 w 1891651"/>
                  <a:gd name="connsiteY4" fmla="*/ 2 h 2167473"/>
                  <a:gd name="connsiteX0" fmla="*/ 0 w 1882493"/>
                  <a:gd name="connsiteY0" fmla="*/ 2 h 2296496"/>
                  <a:gd name="connsiteX1" fmla="*/ 1479464 w 1882493"/>
                  <a:gd name="connsiteY1" fmla="*/ 46949 h 2296496"/>
                  <a:gd name="connsiteX2" fmla="*/ 1882493 w 1882493"/>
                  <a:gd name="connsiteY2" fmla="*/ 2296496 h 2296496"/>
                  <a:gd name="connsiteX3" fmla="*/ 272061 w 1882493"/>
                  <a:gd name="connsiteY3" fmla="*/ 2167472 h 2296496"/>
                  <a:gd name="connsiteX4" fmla="*/ 0 w 1882493"/>
                  <a:gd name="connsiteY4" fmla="*/ 2 h 2296496"/>
                  <a:gd name="connsiteX0" fmla="*/ 0 w 1882493"/>
                  <a:gd name="connsiteY0" fmla="*/ 2 h 2248918"/>
                  <a:gd name="connsiteX1" fmla="*/ 1479464 w 1882493"/>
                  <a:gd name="connsiteY1" fmla="*/ 46949 h 2248918"/>
                  <a:gd name="connsiteX2" fmla="*/ 1882493 w 1882493"/>
                  <a:gd name="connsiteY2" fmla="*/ 2248918 h 2248918"/>
                  <a:gd name="connsiteX3" fmla="*/ 272061 w 1882493"/>
                  <a:gd name="connsiteY3" fmla="*/ 2167472 h 2248918"/>
                  <a:gd name="connsiteX4" fmla="*/ 0 w 1882493"/>
                  <a:gd name="connsiteY4" fmla="*/ 2 h 2248918"/>
                  <a:gd name="connsiteX0" fmla="*/ 0 w 1882493"/>
                  <a:gd name="connsiteY0" fmla="*/ 2 h 2248918"/>
                  <a:gd name="connsiteX1" fmla="*/ 1479464 w 1882493"/>
                  <a:gd name="connsiteY1" fmla="*/ 46949 h 2248918"/>
                  <a:gd name="connsiteX2" fmla="*/ 1882493 w 1882493"/>
                  <a:gd name="connsiteY2" fmla="*/ 2248918 h 2248918"/>
                  <a:gd name="connsiteX3" fmla="*/ 272061 w 1882493"/>
                  <a:gd name="connsiteY3" fmla="*/ 2167472 h 2248918"/>
                  <a:gd name="connsiteX4" fmla="*/ 0 w 1882493"/>
                  <a:gd name="connsiteY4" fmla="*/ 2 h 2248918"/>
                  <a:gd name="connsiteX0" fmla="*/ 0 w 1887071"/>
                  <a:gd name="connsiteY0" fmla="*/ 2 h 2167473"/>
                  <a:gd name="connsiteX1" fmla="*/ 1479464 w 1887071"/>
                  <a:gd name="connsiteY1" fmla="*/ 46949 h 2167473"/>
                  <a:gd name="connsiteX2" fmla="*/ 1887071 w 1887071"/>
                  <a:gd name="connsiteY2" fmla="*/ 2153761 h 2167473"/>
                  <a:gd name="connsiteX3" fmla="*/ 272061 w 1887071"/>
                  <a:gd name="connsiteY3" fmla="*/ 2167472 h 2167473"/>
                  <a:gd name="connsiteX4" fmla="*/ 0 w 1887071"/>
                  <a:gd name="connsiteY4" fmla="*/ 2 h 2167473"/>
                  <a:gd name="connsiteX0" fmla="*/ 0 w 1887071"/>
                  <a:gd name="connsiteY0" fmla="*/ 2 h 2248918"/>
                  <a:gd name="connsiteX1" fmla="*/ 1479464 w 1887071"/>
                  <a:gd name="connsiteY1" fmla="*/ 46949 h 2248918"/>
                  <a:gd name="connsiteX2" fmla="*/ 1887071 w 1887071"/>
                  <a:gd name="connsiteY2" fmla="*/ 2248918 h 2248918"/>
                  <a:gd name="connsiteX3" fmla="*/ 272061 w 1887071"/>
                  <a:gd name="connsiteY3" fmla="*/ 2167472 h 2248918"/>
                  <a:gd name="connsiteX4" fmla="*/ 0 w 1887071"/>
                  <a:gd name="connsiteY4" fmla="*/ 2 h 2248918"/>
                  <a:gd name="connsiteX0" fmla="*/ 0 w 1887071"/>
                  <a:gd name="connsiteY0" fmla="*/ 2 h 2177543"/>
                  <a:gd name="connsiteX1" fmla="*/ 1479464 w 1887071"/>
                  <a:gd name="connsiteY1" fmla="*/ 46949 h 2177543"/>
                  <a:gd name="connsiteX2" fmla="*/ 1887071 w 1887071"/>
                  <a:gd name="connsiteY2" fmla="*/ 2177543 h 2177543"/>
                  <a:gd name="connsiteX3" fmla="*/ 272061 w 1887071"/>
                  <a:gd name="connsiteY3" fmla="*/ 2167472 h 2177543"/>
                  <a:gd name="connsiteX4" fmla="*/ 0 w 1887071"/>
                  <a:gd name="connsiteY4" fmla="*/ 2 h 2177543"/>
                  <a:gd name="connsiteX0" fmla="*/ 0 w 1887071"/>
                  <a:gd name="connsiteY0" fmla="*/ 2 h 2177543"/>
                  <a:gd name="connsiteX1" fmla="*/ 1479464 w 1887071"/>
                  <a:gd name="connsiteY1" fmla="*/ 46949 h 2177543"/>
                  <a:gd name="connsiteX2" fmla="*/ 1887071 w 1887071"/>
                  <a:gd name="connsiteY2" fmla="*/ 2177543 h 2177543"/>
                  <a:gd name="connsiteX3" fmla="*/ 272061 w 1887071"/>
                  <a:gd name="connsiteY3" fmla="*/ 2167472 h 2177543"/>
                  <a:gd name="connsiteX4" fmla="*/ 0 w 1887071"/>
                  <a:gd name="connsiteY4" fmla="*/ 2 h 2177543"/>
                  <a:gd name="connsiteX0" fmla="*/ 0 w 1887071"/>
                  <a:gd name="connsiteY0" fmla="*/ 2 h 2177543"/>
                  <a:gd name="connsiteX1" fmla="*/ 1479464 w 1887071"/>
                  <a:gd name="connsiteY1" fmla="*/ 46949 h 2177543"/>
                  <a:gd name="connsiteX2" fmla="*/ 1887071 w 1887071"/>
                  <a:gd name="connsiteY2" fmla="*/ 2177543 h 2177543"/>
                  <a:gd name="connsiteX3" fmla="*/ 249164 w 1887071"/>
                  <a:gd name="connsiteY3" fmla="*/ 2000956 h 2177543"/>
                  <a:gd name="connsiteX4" fmla="*/ 0 w 1887071"/>
                  <a:gd name="connsiteY4" fmla="*/ 2 h 2177543"/>
                  <a:gd name="connsiteX0" fmla="*/ 0 w 1887071"/>
                  <a:gd name="connsiteY0" fmla="*/ 2 h 2177543"/>
                  <a:gd name="connsiteX1" fmla="*/ 1479464 w 1887071"/>
                  <a:gd name="connsiteY1" fmla="*/ 46949 h 2177543"/>
                  <a:gd name="connsiteX2" fmla="*/ 1887071 w 1887071"/>
                  <a:gd name="connsiteY2" fmla="*/ 2177543 h 2177543"/>
                  <a:gd name="connsiteX3" fmla="*/ 249164 w 1887071"/>
                  <a:gd name="connsiteY3" fmla="*/ 2119895 h 2177543"/>
                  <a:gd name="connsiteX4" fmla="*/ 0 w 1887071"/>
                  <a:gd name="connsiteY4" fmla="*/ 2 h 2177543"/>
                  <a:gd name="connsiteX0" fmla="*/ 0 w 1887071"/>
                  <a:gd name="connsiteY0" fmla="*/ 2 h 2177543"/>
                  <a:gd name="connsiteX1" fmla="*/ 1612255 w 1887071"/>
                  <a:gd name="connsiteY1" fmla="*/ 70731 h 2177543"/>
                  <a:gd name="connsiteX2" fmla="*/ 1887071 w 1887071"/>
                  <a:gd name="connsiteY2" fmla="*/ 2177543 h 2177543"/>
                  <a:gd name="connsiteX3" fmla="*/ 249164 w 1887071"/>
                  <a:gd name="connsiteY3" fmla="*/ 2119895 h 2177543"/>
                  <a:gd name="connsiteX4" fmla="*/ 0 w 1887071"/>
                  <a:gd name="connsiteY4" fmla="*/ 2 h 2177543"/>
                  <a:gd name="connsiteX0" fmla="*/ 0 w 1955758"/>
                  <a:gd name="connsiteY0" fmla="*/ 2 h 2129965"/>
                  <a:gd name="connsiteX1" fmla="*/ 1612255 w 1955758"/>
                  <a:gd name="connsiteY1" fmla="*/ 70731 h 2129965"/>
                  <a:gd name="connsiteX2" fmla="*/ 1955758 w 1955758"/>
                  <a:gd name="connsiteY2" fmla="*/ 2129965 h 2129965"/>
                  <a:gd name="connsiteX3" fmla="*/ 249164 w 1955758"/>
                  <a:gd name="connsiteY3" fmla="*/ 2119895 h 2129965"/>
                  <a:gd name="connsiteX4" fmla="*/ 0 w 1955758"/>
                  <a:gd name="connsiteY4" fmla="*/ 2 h 2129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55758" h="2129965">
                    <a:moveTo>
                      <a:pt x="0" y="2"/>
                    </a:moveTo>
                    <a:lnTo>
                      <a:pt x="1612255" y="70731"/>
                    </a:lnTo>
                    <a:cubicBezTo>
                      <a:pt x="1746598" y="804721"/>
                      <a:pt x="1748150" y="943984"/>
                      <a:pt x="1955758" y="2129965"/>
                    </a:cubicBezTo>
                    <a:lnTo>
                      <a:pt x="249164" y="2119895"/>
                    </a:lnTo>
                    <a:lnTo>
                      <a:pt x="0" y="2"/>
                    </a:lnTo>
                    <a:close/>
                  </a:path>
                </a:pathLst>
              </a:cu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ja-JP" altLang="en-US" sz="800" dirty="0"/>
                  <a:t>１～２</a:t>
                </a:r>
              </a:p>
            </p:txBody>
          </p:sp>
          <p:pic>
            <p:nvPicPr>
              <p:cNvPr id="81" name="グラフィックス 80" descr="エレベーター 単色塗りつぶし">
                <a:extLst>
                  <a:ext uri="{FF2B5EF4-FFF2-40B4-BE49-F238E27FC236}">
                    <a16:creationId xmlns:a16="http://schemas.microsoft.com/office/drawing/2014/main" id="{F65D9B36-EDC6-59B0-A0C0-2141499452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394290" y="3098117"/>
                <a:ext cx="368406" cy="36840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66024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3BAE419-B78A-5B4C-91B4-02CE1C525FB6}"/>
              </a:ext>
            </a:extLst>
          </p:cNvPr>
          <p:cNvSpPr txBox="1"/>
          <p:nvPr/>
        </p:nvSpPr>
        <p:spPr>
          <a:xfrm>
            <a:off x="310513" y="62078"/>
            <a:ext cx="74211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K</a:t>
            </a:r>
            <a:r>
              <a:rPr lang="ja-JP" altLang="en-US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ankyo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～</a:t>
            </a:r>
            <a:r>
              <a:rPr lang="ja-JP" altLang="ja-JP" sz="1800" b="0" i="0" u="none" strike="noStrike" noProof="0" dirty="0">
                <a:solidFill>
                  <a:srgbClr val="00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地球と人々の平和を守り未来へつなげる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～</a:t>
            </a:r>
            <a:b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endParaRPr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C68C1DBB-800B-41F5-208D-C8EAD8499E50}"/>
              </a:ext>
            </a:extLst>
          </p:cNvPr>
          <p:cNvSpPr/>
          <p:nvPr/>
        </p:nvSpPr>
        <p:spPr>
          <a:xfrm>
            <a:off x="507732" y="1821754"/>
            <a:ext cx="1494322" cy="149432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4AEA66-0979-97E3-05E4-40F6E18A6135}"/>
              </a:ext>
            </a:extLst>
          </p:cNvPr>
          <p:cNvSpPr txBox="1"/>
          <p:nvPr/>
        </p:nvSpPr>
        <p:spPr>
          <a:xfrm>
            <a:off x="1334502" y="1121359"/>
            <a:ext cx="14943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社会課題</a:t>
            </a:r>
            <a:endParaRPr lang="ja-JP" altLang="en-US" sz="24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FBD6A74-9FB7-28E4-CFDC-3B04B83A0367}"/>
              </a:ext>
            </a:extLst>
          </p:cNvPr>
          <p:cNvSpPr txBox="1"/>
          <p:nvPr/>
        </p:nvSpPr>
        <p:spPr>
          <a:xfrm>
            <a:off x="428122" y="3362264"/>
            <a:ext cx="16535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多様性のある</a:t>
            </a:r>
            <a:b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社会の実現</a:t>
            </a:r>
            <a:endParaRPr lang="ja-JP" altLang="en-US" dirty="0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7A98908C-F7AD-D4C5-F17D-F2A568B9CADB}"/>
              </a:ext>
            </a:extLst>
          </p:cNvPr>
          <p:cNvSpPr/>
          <p:nvPr/>
        </p:nvSpPr>
        <p:spPr>
          <a:xfrm>
            <a:off x="2238675" y="1821754"/>
            <a:ext cx="1494322" cy="149432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2DF26AC-9383-16FA-909C-7B90E7A8B35B}"/>
              </a:ext>
            </a:extLst>
          </p:cNvPr>
          <p:cNvSpPr txBox="1"/>
          <p:nvPr/>
        </p:nvSpPr>
        <p:spPr>
          <a:xfrm>
            <a:off x="2146030" y="3357349"/>
            <a:ext cx="16535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若年層の</a:t>
            </a:r>
            <a:b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失業率</a:t>
            </a:r>
            <a:endParaRPr lang="ja-JP" altLang="en-US" dirty="0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541916AD-9246-0348-A9D3-98DB815BAE58}"/>
              </a:ext>
            </a:extLst>
          </p:cNvPr>
          <p:cNvSpPr/>
          <p:nvPr/>
        </p:nvSpPr>
        <p:spPr>
          <a:xfrm>
            <a:off x="428123" y="4251670"/>
            <a:ext cx="1494322" cy="149432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4B43D27-1043-A1CC-7DAE-F0B1E69D8582}"/>
              </a:ext>
            </a:extLst>
          </p:cNvPr>
          <p:cNvSpPr txBox="1"/>
          <p:nvPr/>
        </p:nvSpPr>
        <p:spPr>
          <a:xfrm>
            <a:off x="428121" y="5840659"/>
            <a:ext cx="16535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労働人口の</a:t>
            </a:r>
            <a:b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減少</a:t>
            </a:r>
            <a:endParaRPr lang="ja-JP" altLang="en-US" dirty="0"/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C211A969-0B28-07EF-738F-398BC589FDB4}"/>
              </a:ext>
            </a:extLst>
          </p:cNvPr>
          <p:cNvSpPr/>
          <p:nvPr/>
        </p:nvSpPr>
        <p:spPr>
          <a:xfrm>
            <a:off x="2318285" y="4242319"/>
            <a:ext cx="1494322" cy="149432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ACA3FDE-ED1A-4C80-C900-9EC7EFECA2E6}"/>
              </a:ext>
            </a:extLst>
          </p:cNvPr>
          <p:cNvSpPr txBox="1"/>
          <p:nvPr/>
        </p:nvSpPr>
        <p:spPr>
          <a:xfrm>
            <a:off x="2276775" y="5840659"/>
            <a:ext cx="16535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働きがいも</a:t>
            </a:r>
            <a:b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経済成長も</a:t>
            </a:r>
            <a:endParaRPr lang="ja-JP" alt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98A8CBF-2755-A2CE-1E38-69CA6688A3B3}"/>
              </a:ext>
            </a:extLst>
          </p:cNvPr>
          <p:cNvSpPr txBox="1"/>
          <p:nvPr/>
        </p:nvSpPr>
        <p:spPr>
          <a:xfrm>
            <a:off x="2606506" y="1265081"/>
            <a:ext cx="7586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との</a:t>
            </a:r>
            <a:endParaRPr lang="ja-JP" altLang="en-US" sz="1200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EA04AB-32A0-A505-B2B0-5530EA1DC9C9}"/>
              </a:ext>
            </a:extLst>
          </p:cNvPr>
          <p:cNvSpPr txBox="1"/>
          <p:nvPr/>
        </p:nvSpPr>
        <p:spPr>
          <a:xfrm>
            <a:off x="1748789" y="1473850"/>
            <a:ext cx="60976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関連性</a:t>
            </a:r>
            <a:endParaRPr lang="ja-JP" altLang="en-US" sz="1600" dirty="0"/>
          </a:p>
        </p:txBody>
      </p:sp>
      <p:pic>
        <p:nvPicPr>
          <p:cNvPr id="6" name="グラフィックス 5" descr="喝采 枠線">
            <a:extLst>
              <a:ext uri="{FF2B5EF4-FFF2-40B4-BE49-F238E27FC236}">
                <a16:creationId xmlns:a16="http://schemas.microsoft.com/office/drawing/2014/main" id="{2115DDD0-A5E3-1A65-5CA7-307136669C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7691" y="2133649"/>
            <a:ext cx="914400" cy="914400"/>
          </a:xfrm>
          <a:prstGeom prst="rect">
            <a:avLst/>
          </a:prstGeom>
        </p:spPr>
      </p:pic>
      <p:pic>
        <p:nvPicPr>
          <p:cNvPr id="12" name="グラフィックス 11" descr="道に迷った 単色塗りつぶし">
            <a:extLst>
              <a:ext uri="{FF2B5EF4-FFF2-40B4-BE49-F238E27FC236}">
                <a16:creationId xmlns:a16="http://schemas.microsoft.com/office/drawing/2014/main" id="{87778402-DB49-E4CE-87C1-922089FD88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66759" y="2171773"/>
            <a:ext cx="838151" cy="838151"/>
          </a:xfrm>
          <a:prstGeom prst="rect">
            <a:avLst/>
          </a:prstGeom>
        </p:spPr>
      </p:pic>
      <p:pic>
        <p:nvPicPr>
          <p:cNvPr id="18" name="グラフィックス 17" descr="棒グラフ (下降) 単色塗りつぶし">
            <a:extLst>
              <a:ext uri="{FF2B5EF4-FFF2-40B4-BE49-F238E27FC236}">
                <a16:creationId xmlns:a16="http://schemas.microsoft.com/office/drawing/2014/main" id="{ED7C5935-6DC4-0F7C-2A95-D588622573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6208" y="4669504"/>
            <a:ext cx="838151" cy="83815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D06192E-253D-B661-E71A-4242EB80022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602"/>
          <a:stretch/>
        </p:blipFill>
        <p:spPr>
          <a:xfrm>
            <a:off x="2694994" y="4613626"/>
            <a:ext cx="800168" cy="787344"/>
          </a:xfrm>
          <a:prstGeom prst="rect">
            <a:avLst/>
          </a:prstGeom>
        </p:spPr>
      </p:pic>
      <p:sp>
        <p:nvSpPr>
          <p:cNvPr id="15" name="楕円 14">
            <a:extLst>
              <a:ext uri="{FF2B5EF4-FFF2-40B4-BE49-F238E27FC236}">
                <a16:creationId xmlns:a16="http://schemas.microsoft.com/office/drawing/2014/main" id="{228C838D-20DB-E452-B774-33CED5914800}"/>
              </a:ext>
            </a:extLst>
          </p:cNvPr>
          <p:cNvSpPr/>
          <p:nvPr/>
        </p:nvSpPr>
        <p:spPr>
          <a:xfrm>
            <a:off x="10415406" y="4256071"/>
            <a:ext cx="1494322" cy="149432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BA73EC31-E09E-E166-3CE9-67E507C6CA4A}"/>
              </a:ext>
            </a:extLst>
          </p:cNvPr>
          <p:cNvSpPr/>
          <p:nvPr/>
        </p:nvSpPr>
        <p:spPr>
          <a:xfrm>
            <a:off x="8707824" y="4250509"/>
            <a:ext cx="1494322" cy="149432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6AE3E06F-E854-FB68-CC60-F4D4BBE9801D}"/>
              </a:ext>
            </a:extLst>
          </p:cNvPr>
          <p:cNvSpPr/>
          <p:nvPr/>
        </p:nvSpPr>
        <p:spPr>
          <a:xfrm>
            <a:off x="5165959" y="1828335"/>
            <a:ext cx="1494322" cy="14943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0D8747F-2942-BBC1-42FF-ABE9F76CB10C}"/>
              </a:ext>
            </a:extLst>
          </p:cNvPr>
          <p:cNvSpPr txBox="1"/>
          <p:nvPr/>
        </p:nvSpPr>
        <p:spPr>
          <a:xfrm>
            <a:off x="5088756" y="1172747"/>
            <a:ext cx="20144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K</a:t>
            </a:r>
            <a:r>
              <a:rPr lang="ja-JP" altLang="en-US" sz="2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ankyoとは？</a:t>
            </a:r>
            <a:endParaRPr lang="ja-JP" altLang="en-US" sz="2400" dirty="0"/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99619579-C129-8CBA-5BD0-161A256ADCE4}"/>
              </a:ext>
            </a:extLst>
          </p:cNvPr>
          <p:cNvSpPr/>
          <p:nvPr/>
        </p:nvSpPr>
        <p:spPr>
          <a:xfrm>
            <a:off x="6916152" y="1838057"/>
            <a:ext cx="1494322" cy="14943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2B3C6331-1074-AA9C-EBAB-3C23FEAA6E4F}"/>
              </a:ext>
            </a:extLst>
          </p:cNvPr>
          <p:cNvSpPr/>
          <p:nvPr/>
        </p:nvSpPr>
        <p:spPr>
          <a:xfrm>
            <a:off x="8666345" y="1838057"/>
            <a:ext cx="1494322" cy="14943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2C49CA4-6DAC-6FC8-86E3-7895339A3E86}"/>
              </a:ext>
            </a:extLst>
          </p:cNvPr>
          <p:cNvSpPr txBox="1"/>
          <p:nvPr/>
        </p:nvSpPr>
        <p:spPr>
          <a:xfrm>
            <a:off x="5088756" y="2400552"/>
            <a:ext cx="16535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人間環境</a:t>
            </a:r>
            <a:endParaRPr lang="ja-JP" altLang="en-US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1B5B566-EC19-2219-D212-FE621D58945A}"/>
              </a:ext>
            </a:extLst>
          </p:cNvPr>
          <p:cNvSpPr txBox="1"/>
          <p:nvPr/>
        </p:nvSpPr>
        <p:spPr>
          <a:xfrm>
            <a:off x="6836542" y="2384248"/>
            <a:ext cx="16535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社会環境</a:t>
            </a:r>
            <a:endParaRPr lang="ja-JP" altLang="en-US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4338FC7-7C45-CBC0-CDDA-8B79F4E4652F}"/>
              </a:ext>
            </a:extLst>
          </p:cNvPr>
          <p:cNvSpPr txBox="1"/>
          <p:nvPr/>
        </p:nvSpPr>
        <p:spPr>
          <a:xfrm>
            <a:off x="8569693" y="2400552"/>
            <a:ext cx="16535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自然環境</a:t>
            </a:r>
            <a:endParaRPr lang="ja-JP" altLang="en-US" dirty="0"/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7C5E6AA9-0189-36EA-4B12-D632A741737C}"/>
              </a:ext>
            </a:extLst>
          </p:cNvPr>
          <p:cNvSpPr/>
          <p:nvPr/>
        </p:nvSpPr>
        <p:spPr>
          <a:xfrm>
            <a:off x="10478704" y="1812404"/>
            <a:ext cx="1494322" cy="14943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FBEB7A4-2FF9-CB99-DA5A-650E5C405AAD}"/>
              </a:ext>
            </a:extLst>
          </p:cNvPr>
          <p:cNvSpPr txBox="1"/>
          <p:nvPr/>
        </p:nvSpPr>
        <p:spPr>
          <a:xfrm>
            <a:off x="10382052" y="2374899"/>
            <a:ext cx="16535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家庭環境</a:t>
            </a:r>
            <a:endParaRPr lang="ja-JP" altLang="en-US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BD016B4-8035-7E64-229A-16B8C68A0F42}"/>
              </a:ext>
            </a:extLst>
          </p:cNvPr>
          <p:cNvSpPr txBox="1"/>
          <p:nvPr/>
        </p:nvSpPr>
        <p:spPr>
          <a:xfrm>
            <a:off x="7230584" y="2684692"/>
            <a:ext cx="11117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働く環境</a:t>
            </a:r>
            <a:endParaRPr lang="ja-JP" altLang="en-US" sz="1400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6D37EB0-FEB9-8A84-78C5-B1CCA7EB8890}"/>
              </a:ext>
            </a:extLst>
          </p:cNvPr>
          <p:cNvSpPr txBox="1"/>
          <p:nvPr/>
        </p:nvSpPr>
        <p:spPr>
          <a:xfrm>
            <a:off x="5271638" y="5792956"/>
            <a:ext cx="20144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建設予定地</a:t>
            </a:r>
            <a:endParaRPr lang="ja-JP" altLang="en-US" dirty="0"/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63640302-EF61-C4DB-7474-196C288D265E}"/>
              </a:ext>
            </a:extLst>
          </p:cNvPr>
          <p:cNvGrpSpPr/>
          <p:nvPr/>
        </p:nvGrpSpPr>
        <p:grpSpPr>
          <a:xfrm>
            <a:off x="4995309" y="4251670"/>
            <a:ext cx="1920843" cy="1494322"/>
            <a:chOff x="4995309" y="4251670"/>
            <a:chExt cx="1920843" cy="1494322"/>
          </a:xfrm>
        </p:grpSpPr>
        <p:sp>
          <p:nvSpPr>
            <p:cNvPr id="34" name="楕円 33">
              <a:extLst>
                <a:ext uri="{FF2B5EF4-FFF2-40B4-BE49-F238E27FC236}">
                  <a16:creationId xmlns:a16="http://schemas.microsoft.com/office/drawing/2014/main" id="{9EBFC50C-BD31-1B9A-E8B4-4C763FD7B52E}"/>
                </a:ext>
              </a:extLst>
            </p:cNvPr>
            <p:cNvSpPr/>
            <p:nvPr/>
          </p:nvSpPr>
          <p:spPr>
            <a:xfrm>
              <a:off x="5165959" y="4251670"/>
              <a:ext cx="1494322" cy="149432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437058D2-2D9B-C50A-6594-52FFB8AE0D75}"/>
                </a:ext>
              </a:extLst>
            </p:cNvPr>
            <p:cNvSpPr txBox="1"/>
            <p:nvPr/>
          </p:nvSpPr>
          <p:spPr>
            <a:xfrm>
              <a:off x="4995309" y="4615590"/>
              <a:ext cx="1920843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九州大学</a:t>
              </a:r>
              <a:br>
                <a:rPr lang="en-US" altLang="ja-JP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</a:br>
              <a:r>
                <a:rPr lang="ja-JP" altLang="en-US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伊都キャンパス</a:t>
              </a:r>
              <a:br>
                <a:rPr lang="en-US" altLang="ja-JP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</a:br>
              <a:r>
                <a:rPr lang="ja-JP" altLang="en-US" sz="1600" dirty="0">
                  <a:latin typeface="BIZ UDゴシック" panose="020B0400000000000000" pitchFamily="49" charset="-128"/>
                  <a:ea typeface="BIZ UDゴシック" panose="020B0400000000000000" pitchFamily="49" charset="-128"/>
                </a:rPr>
                <a:t>付近</a:t>
              </a:r>
            </a:p>
            <a:p>
              <a:pPr algn="ctr"/>
              <a:endParaRPr lang="ja-JP" altLang="en-US" sz="1600" dirty="0"/>
            </a:p>
          </p:txBody>
        </p:sp>
      </p:grp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3805E907-4966-A17D-73DE-83EA30631D4F}"/>
              </a:ext>
            </a:extLst>
          </p:cNvPr>
          <p:cNvSpPr txBox="1"/>
          <p:nvPr/>
        </p:nvSpPr>
        <p:spPr>
          <a:xfrm>
            <a:off x="8146180" y="3542015"/>
            <a:ext cx="20144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内容</a:t>
            </a:r>
            <a:endParaRPr lang="ja-JP" altLang="en-US" sz="2400" dirty="0"/>
          </a:p>
        </p:txBody>
      </p:sp>
      <p:sp>
        <p:nvSpPr>
          <p:cNvPr id="37" name="楕円 36">
            <a:extLst>
              <a:ext uri="{FF2B5EF4-FFF2-40B4-BE49-F238E27FC236}">
                <a16:creationId xmlns:a16="http://schemas.microsoft.com/office/drawing/2014/main" id="{2E289D05-6B41-EEF1-F414-D59A66F6BFAC}"/>
              </a:ext>
            </a:extLst>
          </p:cNvPr>
          <p:cNvSpPr/>
          <p:nvPr/>
        </p:nvSpPr>
        <p:spPr>
          <a:xfrm>
            <a:off x="6923775" y="4242192"/>
            <a:ext cx="1494322" cy="149432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0D4C33EF-19BB-ED09-8CDD-777286D85A41}"/>
              </a:ext>
            </a:extLst>
          </p:cNvPr>
          <p:cNvSpPr txBox="1"/>
          <p:nvPr/>
        </p:nvSpPr>
        <p:spPr>
          <a:xfrm>
            <a:off x="6710514" y="4624087"/>
            <a:ext cx="19208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就業型</a:t>
            </a:r>
            <a:b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インターン</a:t>
            </a:r>
            <a:endParaRPr lang="ja-JP" altLang="en-US" dirty="0"/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B49D5460-108C-C3A4-D957-109F72CA59C5}"/>
              </a:ext>
            </a:extLst>
          </p:cNvPr>
          <p:cNvSpPr txBox="1"/>
          <p:nvPr/>
        </p:nvSpPr>
        <p:spPr>
          <a:xfrm>
            <a:off x="8514082" y="4629422"/>
            <a:ext cx="19208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家族・友人が</a:t>
            </a:r>
            <a:br>
              <a:rPr lang="en-US" altLang="ja-JP" sz="1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lang="ja-JP" altLang="en-US" sz="1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泊まれるホテル</a:t>
            </a:r>
            <a:endParaRPr lang="ja-JP" altLang="en-US" sz="1600" dirty="0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28015B21-F126-C24C-75C0-E7AFDD6A0B04}"/>
              </a:ext>
            </a:extLst>
          </p:cNvPr>
          <p:cNvSpPr txBox="1"/>
          <p:nvPr/>
        </p:nvSpPr>
        <p:spPr>
          <a:xfrm>
            <a:off x="10223234" y="4768596"/>
            <a:ext cx="19208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実現力の</a:t>
            </a:r>
            <a:endParaRPr lang="en-US" altLang="ja-JP" sz="1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/>
            <a:r>
              <a:rPr lang="ja-JP" altLang="en-US" sz="1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向上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19DE9981-8C6E-EABD-5AF0-8905F356584B}"/>
              </a:ext>
            </a:extLst>
          </p:cNvPr>
          <p:cNvSpPr txBox="1"/>
          <p:nvPr/>
        </p:nvSpPr>
        <p:spPr>
          <a:xfrm>
            <a:off x="6721042" y="5767032"/>
            <a:ext cx="20144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各テナントで</a:t>
            </a:r>
            <a:b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学生が運営</a:t>
            </a:r>
            <a:endParaRPr lang="ja-JP" altLang="en-US" dirty="0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50D0CA0D-AC81-0500-4659-72068C9FCA39}"/>
              </a:ext>
            </a:extLst>
          </p:cNvPr>
          <p:cNvSpPr txBox="1"/>
          <p:nvPr/>
        </p:nvSpPr>
        <p:spPr>
          <a:xfrm>
            <a:off x="8476785" y="5810432"/>
            <a:ext cx="20144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宿泊用、会議室</a:t>
            </a:r>
            <a:b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大人数部屋</a:t>
            </a:r>
            <a:endParaRPr lang="ja-JP" altLang="en-US" dirty="0"/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AC4A2B37-20E4-C11F-3446-05498E9739A8}"/>
              </a:ext>
            </a:extLst>
          </p:cNvPr>
          <p:cNvSpPr txBox="1"/>
          <p:nvPr/>
        </p:nvSpPr>
        <p:spPr>
          <a:xfrm>
            <a:off x="10554570" y="5846688"/>
            <a:ext cx="14184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イベントを</a:t>
            </a:r>
            <a:b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０から企画</a:t>
            </a:r>
            <a:endParaRPr lang="ja-JP" altLang="en-US" dirty="0"/>
          </a:p>
        </p:txBody>
      </p:sp>
      <p:pic>
        <p:nvPicPr>
          <p:cNvPr id="44" name="図 43" descr="ロゴ&#10;&#10;自動的に生成された説明">
            <a:extLst>
              <a:ext uri="{FF2B5EF4-FFF2-40B4-BE49-F238E27FC236}">
                <a16:creationId xmlns:a16="http://schemas.microsoft.com/office/drawing/2014/main" id="{3A735CA9-E129-BD98-BBFE-2363AAEB1B6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15" t="43672" r="25743" b="40328"/>
          <a:stretch/>
        </p:blipFill>
        <p:spPr>
          <a:xfrm>
            <a:off x="11172792" y="0"/>
            <a:ext cx="1019208" cy="65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88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E5AFAF3-2291-DA5D-25D2-664DE3F30951}"/>
              </a:ext>
            </a:extLst>
          </p:cNvPr>
          <p:cNvSpPr txBox="1"/>
          <p:nvPr/>
        </p:nvSpPr>
        <p:spPr>
          <a:xfrm>
            <a:off x="428017" y="3044279"/>
            <a:ext cx="67952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/>
              <a:t>プロダクトのデモ</a:t>
            </a:r>
            <a:endParaRPr lang="en-US" altLang="ja-JP" sz="4400" dirty="0"/>
          </a:p>
        </p:txBody>
      </p:sp>
      <p:pic>
        <p:nvPicPr>
          <p:cNvPr id="6" name="図 5" descr="QR コード&#10;&#10;自動的に生成された説明">
            <a:extLst>
              <a:ext uri="{FF2B5EF4-FFF2-40B4-BE49-F238E27FC236}">
                <a16:creationId xmlns:a16="http://schemas.microsoft.com/office/drawing/2014/main" id="{C6246B37-24F9-9FA6-2C2B-3E6C58117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296" y="925747"/>
            <a:ext cx="5006504" cy="5006504"/>
          </a:xfrm>
          <a:prstGeom prst="rect">
            <a:avLst/>
          </a:prstGeom>
        </p:spPr>
      </p:pic>
      <p:pic>
        <p:nvPicPr>
          <p:cNvPr id="7" name="図 6" descr="ロゴ&#10;&#10;自動的に生成された説明">
            <a:extLst>
              <a:ext uri="{FF2B5EF4-FFF2-40B4-BE49-F238E27FC236}">
                <a16:creationId xmlns:a16="http://schemas.microsoft.com/office/drawing/2014/main" id="{B5F202ED-9A9D-ECAF-4A0D-66FF973A0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7414" y1="49859" x2="57414" y2="49859"/>
                        <a14:foregroundMark x1="59919" y1="56323" x2="59919" y2="56323"/>
                        <a14:foregroundMark x1="67838" y1="50586" x2="67838" y2="50586"/>
                        <a14:foregroundMark x1="50343" y1="47515" x2="50343" y2="47515"/>
                        <a14:foregroundMark x1="53010" y1="49899" x2="53374" y2="50788"/>
                        <a14:foregroundMark x1="64606" y1="49980" x2="63434" y2="52444"/>
                        <a14:backgroundMark x1="52183" y1="50600" x2="50667" y2="51475"/>
                        <a14:backgroundMark x1="69091" y1="52121" x2="69091" y2="5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15" t="43672" r="25743" b="40328"/>
          <a:stretch/>
        </p:blipFill>
        <p:spPr>
          <a:xfrm>
            <a:off x="11172792" y="0"/>
            <a:ext cx="1019208" cy="65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396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2317</TotalTime>
  <Words>2003</Words>
  <Application>Microsoft Office PowerPoint</Application>
  <PresentationFormat>ワイド画面</PresentationFormat>
  <Paragraphs>356</Paragraphs>
  <Slides>22</Slides>
  <Notes>7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29" baseType="lpstr">
      <vt:lpstr>BIZ UDゴシック</vt:lpstr>
      <vt:lpstr>gg sans</vt:lpstr>
      <vt:lpstr>Meiryo UI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川田原 綾夕</dc:creator>
  <cp:lastModifiedBy>川田原 綾夕</cp:lastModifiedBy>
  <cp:revision>19</cp:revision>
  <dcterms:created xsi:type="dcterms:W3CDTF">2023-06-15T05:27:17Z</dcterms:created>
  <dcterms:modified xsi:type="dcterms:W3CDTF">2024-01-29T06:56:34Z</dcterms:modified>
</cp:coreProperties>
</file>