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8"/>
  </p:notesMasterIdLst>
  <p:handoutMasterIdLst>
    <p:handoutMasterId r:id="rId19"/>
  </p:handoutMasterIdLst>
  <p:sldIdLst>
    <p:sldId id="381" r:id="rId4"/>
    <p:sldId id="382" r:id="rId5"/>
    <p:sldId id="393" r:id="rId6"/>
    <p:sldId id="396" r:id="rId7"/>
    <p:sldId id="392" r:id="rId8"/>
    <p:sldId id="395" r:id="rId9"/>
    <p:sldId id="397" r:id="rId10"/>
    <p:sldId id="399" r:id="rId11"/>
    <p:sldId id="403" r:id="rId12"/>
    <p:sldId id="400" r:id="rId13"/>
    <p:sldId id="401" r:id="rId14"/>
    <p:sldId id="402" r:id="rId15"/>
    <p:sldId id="394" r:id="rId16"/>
    <p:sldId id="379" r:id="rId17"/>
  </p:sldIdLst>
  <p:sldSz cx="12192000" cy="6858000"/>
  <p:notesSz cx="9866313"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33" autoAdjust="0"/>
    <p:restoredTop sz="73116" autoAdjust="0"/>
  </p:normalViewPr>
  <p:slideViewPr>
    <p:cSldViewPr snapToGrid="0">
      <p:cViewPr varScale="1">
        <p:scale>
          <a:sx n="70" d="100"/>
          <a:sy n="70" d="100"/>
        </p:scale>
        <p:origin x="76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image" Target="../media/image4.jpg"/><Relationship Id="rId4" Type="http://schemas.openxmlformats.org/officeDocument/2006/relationships/image" Target="../media/image7.jp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image" Target="../media/image4.jpg"/><Relationship Id="rId4" Type="http://schemas.openxmlformats.org/officeDocument/2006/relationships/image" Target="../media/image7.jp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5D571C-7C06-4A0A-8B72-1436AC084EB1}" type="doc">
      <dgm:prSet loTypeId="urn:microsoft.com/office/officeart/2005/8/layout/hList1" loCatId="list" qsTypeId="urn:microsoft.com/office/officeart/2005/8/quickstyle/simple4" qsCatId="simple" csTypeId="urn:microsoft.com/office/officeart/2005/8/colors/colorful5" csCatId="colorful" phldr="1"/>
      <dgm:spPr/>
      <dgm:t>
        <a:bodyPr/>
        <a:lstStyle/>
        <a:p>
          <a:endParaRPr kumimoji="1" lang="ja-JP" altLang="en-US"/>
        </a:p>
      </dgm:t>
    </dgm:pt>
    <dgm:pt modelId="{8B8219D0-8A2D-44AD-9D73-523C21117F1C}">
      <dgm:prSet custT="1"/>
      <dgm:spPr/>
      <dgm:t>
        <a:bodyPr tIns="360000"/>
        <a:lstStyle/>
        <a:p>
          <a:pPr>
            <a:lnSpc>
              <a:spcPct val="50000"/>
            </a:lnSpc>
          </a:pPr>
          <a:r>
            <a:rPr kumimoji="1" lang="ja-JP" sz="2400" dirty="0"/>
            <a:t>外国人観光客</a:t>
          </a:r>
          <a:endParaRPr kumimoji="1" lang="en-US" altLang="ja-JP" sz="2400" dirty="0"/>
        </a:p>
        <a:p>
          <a:pPr>
            <a:lnSpc>
              <a:spcPct val="50000"/>
            </a:lnSpc>
          </a:pPr>
          <a:r>
            <a:rPr kumimoji="1" lang="ja-JP" sz="2400" dirty="0"/>
            <a:t>の増加</a:t>
          </a:r>
          <a:endParaRPr kumimoji="1" lang="en-US" altLang="ja-JP" sz="2400" dirty="0"/>
        </a:p>
      </dgm:t>
    </dgm:pt>
    <dgm:pt modelId="{94CFF1F8-698C-4129-BB9A-4803FCA30D44}" type="parTrans" cxnId="{954F99B3-9872-4884-BE45-06CFD19B290D}">
      <dgm:prSet/>
      <dgm:spPr/>
      <dgm:t>
        <a:bodyPr/>
        <a:lstStyle/>
        <a:p>
          <a:endParaRPr kumimoji="1" lang="ja-JP" altLang="en-US"/>
        </a:p>
      </dgm:t>
    </dgm:pt>
    <dgm:pt modelId="{0F0932E8-05F8-4E7D-8F42-8C5598DB4915}" type="sibTrans" cxnId="{954F99B3-9872-4884-BE45-06CFD19B290D}">
      <dgm:prSet/>
      <dgm:spPr/>
      <dgm:t>
        <a:bodyPr/>
        <a:lstStyle/>
        <a:p>
          <a:endParaRPr kumimoji="1" lang="ja-JP" altLang="en-US"/>
        </a:p>
      </dgm:t>
    </dgm:pt>
    <dgm:pt modelId="{5275D05D-4E79-4991-9FE2-0D4A366AE07B}">
      <dgm:prSet custT="1"/>
      <dgm:spPr/>
      <dgm:t>
        <a:bodyPr tIns="180000" anchor="b"/>
        <a:lstStyle/>
        <a:p>
          <a:pPr>
            <a:lnSpc>
              <a:spcPct val="50000"/>
            </a:lnSpc>
            <a:spcBef>
              <a:spcPts val="1200"/>
            </a:spcBef>
          </a:pPr>
          <a:r>
            <a:rPr kumimoji="1" lang="ja-JP" sz="2400" dirty="0"/>
            <a:t>自国の歴史と</a:t>
          </a:r>
          <a:endParaRPr kumimoji="1" lang="en-US" altLang="ja-JP" sz="2400" dirty="0"/>
        </a:p>
        <a:p>
          <a:pPr>
            <a:lnSpc>
              <a:spcPct val="50000"/>
            </a:lnSpc>
            <a:spcBef>
              <a:spcPts val="1200"/>
            </a:spcBef>
          </a:pPr>
          <a:r>
            <a:rPr kumimoji="1" lang="ja-JP" sz="2400" dirty="0"/>
            <a:t>文化の理解</a:t>
          </a:r>
          <a:endParaRPr lang="ja-JP" sz="2400" dirty="0"/>
        </a:p>
      </dgm:t>
    </dgm:pt>
    <dgm:pt modelId="{49B33654-DAFA-476E-B3AD-2ADB30682349}" type="parTrans" cxnId="{657D90A3-707D-436A-92DA-FCC67CF74711}">
      <dgm:prSet/>
      <dgm:spPr/>
      <dgm:t>
        <a:bodyPr/>
        <a:lstStyle/>
        <a:p>
          <a:endParaRPr kumimoji="1" lang="ja-JP" altLang="en-US"/>
        </a:p>
      </dgm:t>
    </dgm:pt>
    <dgm:pt modelId="{CD22C831-B4C3-49B7-87A3-B49BA7BFCC1A}" type="sibTrans" cxnId="{657D90A3-707D-436A-92DA-FCC67CF74711}">
      <dgm:prSet/>
      <dgm:spPr/>
      <dgm:t>
        <a:bodyPr/>
        <a:lstStyle/>
        <a:p>
          <a:endParaRPr kumimoji="1" lang="ja-JP" altLang="en-US"/>
        </a:p>
      </dgm:t>
    </dgm:pt>
    <dgm:pt modelId="{A7F6B721-8AC0-489D-8238-FA9B68AEC24B}">
      <dgm:prSet custT="1"/>
      <dgm:spPr/>
      <dgm:t>
        <a:bodyPr/>
        <a:lstStyle/>
        <a:p>
          <a:r>
            <a:rPr kumimoji="1" lang="ja-JP" altLang="en-US" sz="2400" dirty="0"/>
            <a:t>社会的な交流</a:t>
          </a:r>
          <a:endParaRPr lang="ja-JP" altLang="en-US" sz="2400" dirty="0"/>
        </a:p>
      </dgm:t>
    </dgm:pt>
    <dgm:pt modelId="{D258E7A5-9F3E-4F96-B41B-027E23BF7C7B}" type="parTrans" cxnId="{C5052141-5A89-4F47-86F8-E613695CEFA8}">
      <dgm:prSet/>
      <dgm:spPr/>
      <dgm:t>
        <a:bodyPr/>
        <a:lstStyle/>
        <a:p>
          <a:endParaRPr kumimoji="1" lang="ja-JP" altLang="en-US"/>
        </a:p>
      </dgm:t>
    </dgm:pt>
    <dgm:pt modelId="{49610597-7DE7-48C0-A23D-A4116D05E935}" type="sibTrans" cxnId="{C5052141-5A89-4F47-86F8-E613695CEFA8}">
      <dgm:prSet/>
      <dgm:spPr/>
      <dgm:t>
        <a:bodyPr/>
        <a:lstStyle/>
        <a:p>
          <a:endParaRPr kumimoji="1" lang="ja-JP" altLang="en-US"/>
        </a:p>
      </dgm:t>
    </dgm:pt>
    <dgm:pt modelId="{26CC3BC9-E27E-47B1-91AF-B9C62E2D60E7}">
      <dgm:prSet custT="1"/>
      <dgm:spPr/>
      <dgm:t>
        <a:bodyPr/>
        <a:lstStyle/>
        <a:p>
          <a:pPr>
            <a:buFontTx/>
            <a:buNone/>
          </a:pPr>
          <a:r>
            <a:rPr kumimoji="1" lang="ja-JP" altLang="en-US" sz="2000" dirty="0"/>
            <a:t>　新型コロナウイルスが落ち着きつつあるため外国人観光客が再び増加している。観光客の多くは伝統的なものに触れるため神社に行く。</a:t>
          </a:r>
        </a:p>
      </dgm:t>
    </dgm:pt>
    <dgm:pt modelId="{AC238212-F840-4747-A780-64828F9C2B70}" type="parTrans" cxnId="{040DAEED-6B37-48FC-B9DD-D8C2D38471D4}">
      <dgm:prSet/>
      <dgm:spPr/>
      <dgm:t>
        <a:bodyPr/>
        <a:lstStyle/>
        <a:p>
          <a:endParaRPr kumimoji="1" lang="ja-JP" altLang="en-US"/>
        </a:p>
      </dgm:t>
    </dgm:pt>
    <dgm:pt modelId="{10318380-A377-4BE2-8E74-724CEBE5919E}" type="sibTrans" cxnId="{040DAEED-6B37-48FC-B9DD-D8C2D38471D4}">
      <dgm:prSet/>
      <dgm:spPr/>
      <dgm:t>
        <a:bodyPr/>
        <a:lstStyle/>
        <a:p>
          <a:endParaRPr kumimoji="1" lang="ja-JP" altLang="en-US"/>
        </a:p>
      </dgm:t>
    </dgm:pt>
    <dgm:pt modelId="{620393B8-50A0-4383-9881-BE81B21F908B}">
      <dgm:prSet custT="1"/>
      <dgm:spPr/>
      <dgm:t>
        <a:bodyPr/>
        <a:lstStyle/>
        <a:p>
          <a:pPr>
            <a:buFontTx/>
            <a:buNone/>
          </a:pPr>
          <a:r>
            <a:rPr kumimoji="1" lang="ja-JP" altLang="en-US" sz="1800" dirty="0"/>
            <a:t>　神社は日本の歴史と文化を深く理解するための素晴らしい場所。新年の初詣、合格祈願、安産祈願、商売繁盛など、さまざまな願い事をするなど日本の伝統に触れることができる。</a:t>
          </a:r>
        </a:p>
      </dgm:t>
    </dgm:pt>
    <dgm:pt modelId="{3AB604C9-5FD1-401F-AC94-323AD7485796}" type="parTrans" cxnId="{A307D92A-4A65-4BB0-9719-1DC1D00080AA}">
      <dgm:prSet/>
      <dgm:spPr/>
      <dgm:t>
        <a:bodyPr/>
        <a:lstStyle/>
        <a:p>
          <a:endParaRPr kumimoji="1" lang="ja-JP" altLang="en-US"/>
        </a:p>
      </dgm:t>
    </dgm:pt>
    <dgm:pt modelId="{1C1C5B38-BFE8-44A5-ACAD-3E6BF93092E3}" type="sibTrans" cxnId="{A307D92A-4A65-4BB0-9719-1DC1D00080AA}">
      <dgm:prSet/>
      <dgm:spPr/>
      <dgm:t>
        <a:bodyPr/>
        <a:lstStyle/>
        <a:p>
          <a:endParaRPr kumimoji="1" lang="ja-JP" altLang="en-US"/>
        </a:p>
      </dgm:t>
    </dgm:pt>
    <dgm:pt modelId="{24240B4C-CE48-41FA-88C4-3FE40ED88BF4}">
      <dgm:prSet/>
      <dgm:spPr/>
      <dgm:t>
        <a:bodyPr/>
        <a:lstStyle/>
        <a:p>
          <a:pPr>
            <a:buFontTx/>
            <a:buNone/>
          </a:pPr>
          <a:r>
            <a:rPr kumimoji="1" lang="ja-JP" altLang="en-US" dirty="0"/>
            <a:t>　神社では祭りや</a:t>
          </a:r>
        </a:p>
      </dgm:t>
    </dgm:pt>
    <dgm:pt modelId="{7585BDCD-1E05-45E1-8DDC-99C5B8BEAA62}" type="parTrans" cxnId="{0C224290-EA5D-4D93-AABB-B336A7116346}">
      <dgm:prSet/>
      <dgm:spPr/>
      <dgm:t>
        <a:bodyPr/>
        <a:lstStyle/>
        <a:p>
          <a:endParaRPr kumimoji="1" lang="ja-JP" altLang="en-US"/>
        </a:p>
      </dgm:t>
    </dgm:pt>
    <dgm:pt modelId="{33825B42-3BD1-4C2D-AF0D-0BA50C556C94}" type="sibTrans" cxnId="{0C224290-EA5D-4D93-AABB-B336A7116346}">
      <dgm:prSet/>
      <dgm:spPr/>
      <dgm:t>
        <a:bodyPr/>
        <a:lstStyle/>
        <a:p>
          <a:endParaRPr kumimoji="1" lang="ja-JP" altLang="en-US"/>
        </a:p>
      </dgm:t>
    </dgm:pt>
    <dgm:pt modelId="{1685405F-4CC4-4B0F-81BF-984A3B8945F5}">
      <dgm:prSet/>
      <dgm:spPr/>
      <dgm:t>
        <a:bodyPr/>
        <a:lstStyle/>
        <a:p>
          <a:pPr>
            <a:buFontTx/>
            <a:buNone/>
          </a:pPr>
          <a:r>
            <a:rPr kumimoji="1" lang="ja-JP" altLang="en-US" dirty="0"/>
            <a:t>　イベントが開催されることがあり、子供から高齢者までの幅広い</a:t>
          </a:r>
        </a:p>
      </dgm:t>
    </dgm:pt>
    <dgm:pt modelId="{960C6D22-8B57-4E9F-BB4F-CC0A73508783}" type="parTrans" cxnId="{4CE74491-2E81-4CAE-B5CC-0DB86992C126}">
      <dgm:prSet/>
      <dgm:spPr/>
      <dgm:t>
        <a:bodyPr/>
        <a:lstStyle/>
        <a:p>
          <a:endParaRPr kumimoji="1" lang="ja-JP" altLang="en-US"/>
        </a:p>
      </dgm:t>
    </dgm:pt>
    <dgm:pt modelId="{E6A8AD59-F855-4D33-A268-8A102E50A5FD}" type="sibTrans" cxnId="{4CE74491-2E81-4CAE-B5CC-0DB86992C126}">
      <dgm:prSet/>
      <dgm:spPr/>
      <dgm:t>
        <a:bodyPr/>
        <a:lstStyle/>
        <a:p>
          <a:endParaRPr kumimoji="1" lang="ja-JP" altLang="en-US"/>
        </a:p>
      </dgm:t>
    </dgm:pt>
    <dgm:pt modelId="{D45552C2-5973-4ECD-8DBA-12B11DB098E0}">
      <dgm:prSet/>
      <dgm:spPr/>
      <dgm:t>
        <a:bodyPr/>
        <a:lstStyle/>
        <a:p>
          <a:pPr>
            <a:buFontTx/>
            <a:buNone/>
          </a:pPr>
          <a:r>
            <a:rPr kumimoji="1" lang="ja-JP" altLang="en-US" dirty="0"/>
            <a:t>　世代の交流の場となることもある。</a:t>
          </a:r>
        </a:p>
      </dgm:t>
    </dgm:pt>
    <dgm:pt modelId="{B20CA99E-7457-4EB5-9DAE-8FE153791F2E}" type="parTrans" cxnId="{70A427D9-1610-4C88-98C7-CBD9673E0B95}">
      <dgm:prSet/>
      <dgm:spPr/>
      <dgm:t>
        <a:bodyPr/>
        <a:lstStyle/>
        <a:p>
          <a:endParaRPr kumimoji="1" lang="ja-JP" altLang="en-US"/>
        </a:p>
      </dgm:t>
    </dgm:pt>
    <dgm:pt modelId="{A42E62ED-1BED-4A67-8764-15ED47B4840F}" type="sibTrans" cxnId="{70A427D9-1610-4C88-98C7-CBD9673E0B95}">
      <dgm:prSet/>
      <dgm:spPr/>
      <dgm:t>
        <a:bodyPr/>
        <a:lstStyle/>
        <a:p>
          <a:endParaRPr kumimoji="1" lang="ja-JP" altLang="en-US"/>
        </a:p>
      </dgm:t>
    </dgm:pt>
    <dgm:pt modelId="{29A98EEC-A307-4637-999B-EF879F624E68}" type="pres">
      <dgm:prSet presAssocID="{515D571C-7C06-4A0A-8B72-1436AC084EB1}" presName="Name0" presStyleCnt="0">
        <dgm:presLayoutVars>
          <dgm:dir/>
          <dgm:animLvl val="lvl"/>
          <dgm:resizeHandles val="exact"/>
        </dgm:presLayoutVars>
      </dgm:prSet>
      <dgm:spPr/>
    </dgm:pt>
    <dgm:pt modelId="{90E96358-7400-4827-91CC-B47E05FF21BD}" type="pres">
      <dgm:prSet presAssocID="{8B8219D0-8A2D-44AD-9D73-523C21117F1C}" presName="composite" presStyleCnt="0"/>
      <dgm:spPr/>
    </dgm:pt>
    <dgm:pt modelId="{C6543F8D-D509-4C0C-B386-3111D80E1D34}" type="pres">
      <dgm:prSet presAssocID="{8B8219D0-8A2D-44AD-9D73-523C21117F1C}" presName="parTx" presStyleLbl="alignNode1" presStyleIdx="0" presStyleCnt="3">
        <dgm:presLayoutVars>
          <dgm:chMax val="0"/>
          <dgm:chPref val="0"/>
          <dgm:bulletEnabled val="1"/>
        </dgm:presLayoutVars>
      </dgm:prSet>
      <dgm:spPr/>
    </dgm:pt>
    <dgm:pt modelId="{626C08E8-1A56-43C9-BD65-3592C4F2D4D3}" type="pres">
      <dgm:prSet presAssocID="{8B8219D0-8A2D-44AD-9D73-523C21117F1C}" presName="desTx" presStyleLbl="alignAccFollowNode1" presStyleIdx="0" presStyleCnt="3">
        <dgm:presLayoutVars>
          <dgm:bulletEnabled val="1"/>
        </dgm:presLayoutVars>
      </dgm:prSet>
      <dgm:spPr/>
    </dgm:pt>
    <dgm:pt modelId="{259BB1EE-5B4B-4968-96BB-DB38C517F6E4}" type="pres">
      <dgm:prSet presAssocID="{0F0932E8-05F8-4E7D-8F42-8C5598DB4915}" presName="space" presStyleCnt="0"/>
      <dgm:spPr/>
    </dgm:pt>
    <dgm:pt modelId="{F6CBD03E-46E3-4EA2-A64B-A2558F1853DA}" type="pres">
      <dgm:prSet presAssocID="{5275D05D-4E79-4991-9FE2-0D4A366AE07B}" presName="composite" presStyleCnt="0"/>
      <dgm:spPr/>
    </dgm:pt>
    <dgm:pt modelId="{4438A464-3938-4C2E-BAD7-4ECE3222D81C}" type="pres">
      <dgm:prSet presAssocID="{5275D05D-4E79-4991-9FE2-0D4A366AE07B}" presName="parTx" presStyleLbl="alignNode1" presStyleIdx="1" presStyleCnt="3">
        <dgm:presLayoutVars>
          <dgm:chMax val="0"/>
          <dgm:chPref val="0"/>
          <dgm:bulletEnabled val="1"/>
        </dgm:presLayoutVars>
      </dgm:prSet>
      <dgm:spPr/>
    </dgm:pt>
    <dgm:pt modelId="{CB462926-BCB7-47B6-B820-91EE58B9E42F}" type="pres">
      <dgm:prSet presAssocID="{5275D05D-4E79-4991-9FE2-0D4A366AE07B}" presName="desTx" presStyleLbl="alignAccFollowNode1" presStyleIdx="1" presStyleCnt="3">
        <dgm:presLayoutVars>
          <dgm:bulletEnabled val="1"/>
        </dgm:presLayoutVars>
      </dgm:prSet>
      <dgm:spPr/>
    </dgm:pt>
    <dgm:pt modelId="{1810F542-8A70-4BE5-BFF1-D75C12AD7006}" type="pres">
      <dgm:prSet presAssocID="{CD22C831-B4C3-49B7-87A3-B49BA7BFCC1A}" presName="space" presStyleCnt="0"/>
      <dgm:spPr/>
    </dgm:pt>
    <dgm:pt modelId="{2BE1C668-7EC5-45CB-92E3-237BAFC50163}" type="pres">
      <dgm:prSet presAssocID="{A7F6B721-8AC0-489D-8238-FA9B68AEC24B}" presName="composite" presStyleCnt="0"/>
      <dgm:spPr/>
    </dgm:pt>
    <dgm:pt modelId="{05962FF4-A1CD-4812-8131-933B6A0AD4E1}" type="pres">
      <dgm:prSet presAssocID="{A7F6B721-8AC0-489D-8238-FA9B68AEC24B}" presName="parTx" presStyleLbl="alignNode1" presStyleIdx="2" presStyleCnt="3">
        <dgm:presLayoutVars>
          <dgm:chMax val="0"/>
          <dgm:chPref val="0"/>
          <dgm:bulletEnabled val="1"/>
        </dgm:presLayoutVars>
      </dgm:prSet>
      <dgm:spPr/>
    </dgm:pt>
    <dgm:pt modelId="{1BA96E0E-CA22-48B5-A872-03C4DA6E9EF5}" type="pres">
      <dgm:prSet presAssocID="{A7F6B721-8AC0-489D-8238-FA9B68AEC24B}" presName="desTx" presStyleLbl="alignAccFollowNode1" presStyleIdx="2" presStyleCnt="3">
        <dgm:presLayoutVars>
          <dgm:bulletEnabled val="1"/>
        </dgm:presLayoutVars>
      </dgm:prSet>
      <dgm:spPr/>
    </dgm:pt>
  </dgm:ptLst>
  <dgm:cxnLst>
    <dgm:cxn modelId="{BBF68201-2088-47FB-A518-312AFD93E2C3}" type="presOf" srcId="{24240B4C-CE48-41FA-88C4-3FE40ED88BF4}" destId="{1BA96E0E-CA22-48B5-A872-03C4DA6E9EF5}" srcOrd="0" destOrd="0" presId="urn:microsoft.com/office/officeart/2005/8/layout/hList1"/>
    <dgm:cxn modelId="{A307D92A-4A65-4BB0-9719-1DC1D00080AA}" srcId="{5275D05D-4E79-4991-9FE2-0D4A366AE07B}" destId="{620393B8-50A0-4383-9881-BE81B21F908B}" srcOrd="0" destOrd="0" parTransId="{3AB604C9-5FD1-401F-AC94-323AD7485796}" sibTransId="{1C1C5B38-BFE8-44A5-ACAD-3E6BF93092E3}"/>
    <dgm:cxn modelId="{420F1B30-31BB-4591-8642-0E9496CB6C7B}" type="presOf" srcId="{D45552C2-5973-4ECD-8DBA-12B11DB098E0}" destId="{1BA96E0E-CA22-48B5-A872-03C4DA6E9EF5}" srcOrd="0" destOrd="2" presId="urn:microsoft.com/office/officeart/2005/8/layout/hList1"/>
    <dgm:cxn modelId="{C25E455D-0C0C-4454-A094-5C029D3F1FE9}" type="presOf" srcId="{620393B8-50A0-4383-9881-BE81B21F908B}" destId="{CB462926-BCB7-47B6-B820-91EE58B9E42F}" srcOrd="0" destOrd="0" presId="urn:microsoft.com/office/officeart/2005/8/layout/hList1"/>
    <dgm:cxn modelId="{C5052141-5A89-4F47-86F8-E613695CEFA8}" srcId="{515D571C-7C06-4A0A-8B72-1436AC084EB1}" destId="{A7F6B721-8AC0-489D-8238-FA9B68AEC24B}" srcOrd="2" destOrd="0" parTransId="{D258E7A5-9F3E-4F96-B41B-027E23BF7C7B}" sibTransId="{49610597-7DE7-48C0-A23D-A4116D05E935}"/>
    <dgm:cxn modelId="{26CDC74C-854A-4944-892F-0A2DF8156E59}" type="presOf" srcId="{5275D05D-4E79-4991-9FE2-0D4A366AE07B}" destId="{4438A464-3938-4C2E-BAD7-4ECE3222D81C}" srcOrd="0" destOrd="0" presId="urn:microsoft.com/office/officeart/2005/8/layout/hList1"/>
    <dgm:cxn modelId="{0C224290-EA5D-4D93-AABB-B336A7116346}" srcId="{A7F6B721-8AC0-489D-8238-FA9B68AEC24B}" destId="{24240B4C-CE48-41FA-88C4-3FE40ED88BF4}" srcOrd="0" destOrd="0" parTransId="{7585BDCD-1E05-45E1-8DDC-99C5B8BEAA62}" sibTransId="{33825B42-3BD1-4C2D-AF0D-0BA50C556C94}"/>
    <dgm:cxn modelId="{4CE74491-2E81-4CAE-B5CC-0DB86992C126}" srcId="{A7F6B721-8AC0-489D-8238-FA9B68AEC24B}" destId="{1685405F-4CC4-4B0F-81BF-984A3B8945F5}" srcOrd="1" destOrd="0" parTransId="{960C6D22-8B57-4E9F-BB4F-CC0A73508783}" sibTransId="{E6A8AD59-F855-4D33-A268-8A102E50A5FD}"/>
    <dgm:cxn modelId="{657D90A3-707D-436A-92DA-FCC67CF74711}" srcId="{515D571C-7C06-4A0A-8B72-1436AC084EB1}" destId="{5275D05D-4E79-4991-9FE2-0D4A366AE07B}" srcOrd="1" destOrd="0" parTransId="{49B33654-DAFA-476E-B3AD-2ADB30682349}" sibTransId="{CD22C831-B4C3-49B7-87A3-B49BA7BFCC1A}"/>
    <dgm:cxn modelId="{954F99B3-9872-4884-BE45-06CFD19B290D}" srcId="{515D571C-7C06-4A0A-8B72-1436AC084EB1}" destId="{8B8219D0-8A2D-44AD-9D73-523C21117F1C}" srcOrd="0" destOrd="0" parTransId="{94CFF1F8-698C-4129-BB9A-4803FCA30D44}" sibTransId="{0F0932E8-05F8-4E7D-8F42-8C5598DB4915}"/>
    <dgm:cxn modelId="{4F9311C1-50D9-4B2C-B129-614DB1985488}" type="presOf" srcId="{A7F6B721-8AC0-489D-8238-FA9B68AEC24B}" destId="{05962FF4-A1CD-4812-8131-933B6A0AD4E1}" srcOrd="0" destOrd="0" presId="urn:microsoft.com/office/officeart/2005/8/layout/hList1"/>
    <dgm:cxn modelId="{A0C391D8-6C51-4671-B034-B098DF8E46CC}" type="presOf" srcId="{1685405F-4CC4-4B0F-81BF-984A3B8945F5}" destId="{1BA96E0E-CA22-48B5-A872-03C4DA6E9EF5}" srcOrd="0" destOrd="1" presId="urn:microsoft.com/office/officeart/2005/8/layout/hList1"/>
    <dgm:cxn modelId="{70A427D9-1610-4C88-98C7-CBD9673E0B95}" srcId="{A7F6B721-8AC0-489D-8238-FA9B68AEC24B}" destId="{D45552C2-5973-4ECD-8DBA-12B11DB098E0}" srcOrd="2" destOrd="0" parTransId="{B20CA99E-7457-4EB5-9DAE-8FE153791F2E}" sibTransId="{A42E62ED-1BED-4A67-8764-15ED47B4840F}"/>
    <dgm:cxn modelId="{040DAEED-6B37-48FC-B9DD-D8C2D38471D4}" srcId="{8B8219D0-8A2D-44AD-9D73-523C21117F1C}" destId="{26CC3BC9-E27E-47B1-91AF-B9C62E2D60E7}" srcOrd="0" destOrd="0" parTransId="{AC238212-F840-4747-A780-64828F9C2B70}" sibTransId="{10318380-A377-4BE2-8E74-724CEBE5919E}"/>
    <dgm:cxn modelId="{7C61D1F3-90A0-4B02-937C-8F3D60B38CA4}" type="presOf" srcId="{26CC3BC9-E27E-47B1-91AF-B9C62E2D60E7}" destId="{626C08E8-1A56-43C9-BD65-3592C4F2D4D3}" srcOrd="0" destOrd="0" presId="urn:microsoft.com/office/officeart/2005/8/layout/hList1"/>
    <dgm:cxn modelId="{872373F5-C231-4258-90F9-850FA0E804DD}" type="presOf" srcId="{8B8219D0-8A2D-44AD-9D73-523C21117F1C}" destId="{C6543F8D-D509-4C0C-B386-3111D80E1D34}" srcOrd="0" destOrd="0" presId="urn:microsoft.com/office/officeart/2005/8/layout/hList1"/>
    <dgm:cxn modelId="{D64131F8-D5B7-4349-91A6-B5FB2577E9F2}" type="presOf" srcId="{515D571C-7C06-4A0A-8B72-1436AC084EB1}" destId="{29A98EEC-A307-4637-999B-EF879F624E68}" srcOrd="0" destOrd="0" presId="urn:microsoft.com/office/officeart/2005/8/layout/hList1"/>
    <dgm:cxn modelId="{55C30557-79DC-43DE-8204-4F3FF1F71433}" type="presParOf" srcId="{29A98EEC-A307-4637-999B-EF879F624E68}" destId="{90E96358-7400-4827-91CC-B47E05FF21BD}" srcOrd="0" destOrd="0" presId="urn:microsoft.com/office/officeart/2005/8/layout/hList1"/>
    <dgm:cxn modelId="{FFA015E2-FAC4-4B50-8CD2-E3073777F72E}" type="presParOf" srcId="{90E96358-7400-4827-91CC-B47E05FF21BD}" destId="{C6543F8D-D509-4C0C-B386-3111D80E1D34}" srcOrd="0" destOrd="0" presId="urn:microsoft.com/office/officeart/2005/8/layout/hList1"/>
    <dgm:cxn modelId="{12D6571B-2D6D-41FB-AAEF-569D59A60F25}" type="presParOf" srcId="{90E96358-7400-4827-91CC-B47E05FF21BD}" destId="{626C08E8-1A56-43C9-BD65-3592C4F2D4D3}" srcOrd="1" destOrd="0" presId="urn:microsoft.com/office/officeart/2005/8/layout/hList1"/>
    <dgm:cxn modelId="{2022B6D7-056E-4319-8B17-CAF42C7328C7}" type="presParOf" srcId="{29A98EEC-A307-4637-999B-EF879F624E68}" destId="{259BB1EE-5B4B-4968-96BB-DB38C517F6E4}" srcOrd="1" destOrd="0" presId="urn:microsoft.com/office/officeart/2005/8/layout/hList1"/>
    <dgm:cxn modelId="{EC07661D-1C2A-4486-8B9A-AB7B955EB6D6}" type="presParOf" srcId="{29A98EEC-A307-4637-999B-EF879F624E68}" destId="{F6CBD03E-46E3-4EA2-A64B-A2558F1853DA}" srcOrd="2" destOrd="0" presId="urn:microsoft.com/office/officeart/2005/8/layout/hList1"/>
    <dgm:cxn modelId="{0CE9FC0A-648F-484E-9BA4-CE641CDE6606}" type="presParOf" srcId="{F6CBD03E-46E3-4EA2-A64B-A2558F1853DA}" destId="{4438A464-3938-4C2E-BAD7-4ECE3222D81C}" srcOrd="0" destOrd="0" presId="urn:microsoft.com/office/officeart/2005/8/layout/hList1"/>
    <dgm:cxn modelId="{B72429DA-3E10-4983-BAFE-7507949B6BC7}" type="presParOf" srcId="{F6CBD03E-46E3-4EA2-A64B-A2558F1853DA}" destId="{CB462926-BCB7-47B6-B820-91EE58B9E42F}" srcOrd="1" destOrd="0" presId="urn:microsoft.com/office/officeart/2005/8/layout/hList1"/>
    <dgm:cxn modelId="{CBD4426E-B142-4921-8861-BAFB13B6392E}" type="presParOf" srcId="{29A98EEC-A307-4637-999B-EF879F624E68}" destId="{1810F542-8A70-4BE5-BFF1-D75C12AD7006}" srcOrd="3" destOrd="0" presId="urn:microsoft.com/office/officeart/2005/8/layout/hList1"/>
    <dgm:cxn modelId="{43778493-AB19-4796-9D7C-5382F4F0DED8}" type="presParOf" srcId="{29A98EEC-A307-4637-999B-EF879F624E68}" destId="{2BE1C668-7EC5-45CB-92E3-237BAFC50163}" srcOrd="4" destOrd="0" presId="urn:microsoft.com/office/officeart/2005/8/layout/hList1"/>
    <dgm:cxn modelId="{F409D900-20A3-4E42-8CE7-32621CBC9085}" type="presParOf" srcId="{2BE1C668-7EC5-45CB-92E3-237BAFC50163}" destId="{05962FF4-A1CD-4812-8131-933B6A0AD4E1}" srcOrd="0" destOrd="0" presId="urn:microsoft.com/office/officeart/2005/8/layout/hList1"/>
    <dgm:cxn modelId="{31A636AE-CF6B-46A9-9858-DB0F59FF4FB5}" type="presParOf" srcId="{2BE1C668-7EC5-45CB-92E3-237BAFC50163}" destId="{1BA96E0E-CA22-48B5-A872-03C4DA6E9EF5}"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5D571C-7C06-4A0A-8B72-1436AC084EB1}" type="doc">
      <dgm:prSet loTypeId="urn:microsoft.com/office/officeart/2008/layout/PictureStrips" loCatId="list" qsTypeId="urn:microsoft.com/office/officeart/2005/8/quickstyle/simple4" qsCatId="simple" csTypeId="urn:microsoft.com/office/officeart/2005/8/colors/colorful5" csCatId="colorful" phldr="1"/>
      <dgm:spPr/>
      <dgm:t>
        <a:bodyPr/>
        <a:lstStyle/>
        <a:p>
          <a:endParaRPr kumimoji="1" lang="ja-JP" altLang="en-US"/>
        </a:p>
      </dgm:t>
    </dgm:pt>
    <dgm:pt modelId="{9C0CC035-E468-40E4-9153-B61A8C72D875}">
      <dgm:prSet custT="1"/>
      <dgm:spPr/>
      <dgm:t>
        <a:bodyPr/>
        <a:lstStyle/>
        <a:p>
          <a:pPr>
            <a:buNone/>
          </a:pPr>
          <a:r>
            <a:rPr kumimoji="1" lang="ja-JP" altLang="en-US" sz="1600" b="1" dirty="0"/>
            <a:t>地方創生と観光振興</a:t>
          </a:r>
        </a:p>
      </dgm:t>
    </dgm:pt>
    <dgm:pt modelId="{6DB75C95-6A77-4A99-8ED7-15D283C1D452}" type="parTrans" cxnId="{9050F7E2-FDB4-4437-84D6-7A4E8A9CE455}">
      <dgm:prSet/>
      <dgm:spPr/>
      <dgm:t>
        <a:bodyPr/>
        <a:lstStyle/>
        <a:p>
          <a:endParaRPr kumimoji="1" lang="ja-JP" altLang="en-US"/>
        </a:p>
      </dgm:t>
    </dgm:pt>
    <dgm:pt modelId="{DD74F187-6477-4196-ABA1-EFF592946696}" type="sibTrans" cxnId="{9050F7E2-FDB4-4437-84D6-7A4E8A9CE455}">
      <dgm:prSet/>
      <dgm:spPr/>
      <dgm:t>
        <a:bodyPr/>
        <a:lstStyle/>
        <a:p>
          <a:endParaRPr kumimoji="1" lang="ja-JP" altLang="en-US"/>
        </a:p>
      </dgm:t>
    </dgm:pt>
    <dgm:pt modelId="{71F1066F-1447-48D9-8CC5-992AC753295F}">
      <dgm:prSet custT="1"/>
      <dgm:spPr/>
      <dgm:t>
        <a:bodyPr/>
        <a:lstStyle/>
        <a:p>
          <a:pPr>
            <a:buNone/>
          </a:pPr>
          <a:r>
            <a:rPr kumimoji="1" lang="ja-JP" altLang="en-US" sz="1600" b="1" dirty="0"/>
            <a:t>デジタル化の進展</a:t>
          </a:r>
        </a:p>
      </dgm:t>
    </dgm:pt>
    <dgm:pt modelId="{2ECBF454-6730-4013-B69D-2E96276C88F6}" type="parTrans" cxnId="{991F514A-5092-47C4-82A4-6DF210DA6CB1}">
      <dgm:prSet/>
      <dgm:spPr/>
      <dgm:t>
        <a:bodyPr/>
        <a:lstStyle/>
        <a:p>
          <a:endParaRPr kumimoji="1" lang="ja-JP" altLang="en-US"/>
        </a:p>
      </dgm:t>
    </dgm:pt>
    <dgm:pt modelId="{F1500385-A5C9-45D0-AED6-31F639EF1BB3}" type="sibTrans" cxnId="{991F514A-5092-47C4-82A4-6DF210DA6CB1}">
      <dgm:prSet/>
      <dgm:spPr/>
      <dgm:t>
        <a:bodyPr/>
        <a:lstStyle/>
        <a:p>
          <a:endParaRPr kumimoji="1" lang="ja-JP" altLang="en-US"/>
        </a:p>
      </dgm:t>
    </dgm:pt>
    <dgm:pt modelId="{4D6376C6-C19D-4D12-9064-4A31D0B78ABD}">
      <dgm:prSet/>
      <dgm:spPr/>
      <dgm:t>
        <a:bodyPr/>
        <a:lstStyle/>
        <a:p>
          <a:pPr>
            <a:buNone/>
          </a:pPr>
          <a:r>
            <a:rPr kumimoji="1" lang="ja-JP" altLang="en-US" dirty="0"/>
            <a:t>  </a:t>
          </a:r>
          <a:r>
            <a:rPr kumimoji="1" lang="ja-JP" altLang="en-US" b="1" dirty="0"/>
            <a:t>神社への関心の高まり</a:t>
          </a:r>
        </a:p>
      </dgm:t>
    </dgm:pt>
    <dgm:pt modelId="{C3C7CD5E-5014-42D2-882F-774A5FD1D90C}" type="parTrans" cxnId="{2521AAC6-7486-46AE-9FF4-7C1B9CFD5CE1}">
      <dgm:prSet/>
      <dgm:spPr/>
      <dgm:t>
        <a:bodyPr/>
        <a:lstStyle/>
        <a:p>
          <a:endParaRPr kumimoji="1" lang="ja-JP" altLang="en-US"/>
        </a:p>
      </dgm:t>
    </dgm:pt>
    <dgm:pt modelId="{68791855-4784-4167-97C7-510CF4879671}" type="sibTrans" cxnId="{2521AAC6-7486-46AE-9FF4-7C1B9CFD5CE1}">
      <dgm:prSet/>
      <dgm:spPr/>
      <dgm:t>
        <a:bodyPr/>
        <a:lstStyle/>
        <a:p>
          <a:endParaRPr kumimoji="1" lang="ja-JP" altLang="en-US"/>
        </a:p>
      </dgm:t>
    </dgm:pt>
    <dgm:pt modelId="{4E8F44EF-5A4A-4CE0-8CAF-D3159086EA9A}">
      <dgm:prSet custT="1"/>
      <dgm:spPr/>
      <dgm:t>
        <a:bodyPr/>
        <a:lstStyle/>
        <a:p>
          <a:pPr>
            <a:buFontTx/>
            <a:buNone/>
          </a:pPr>
          <a:r>
            <a:rPr kumimoji="1" lang="ja-JP" altLang="en-US" sz="1200" dirty="0"/>
            <a:t>全国には数多くの魅力的な神社があるが、</a:t>
          </a:r>
        </a:p>
      </dgm:t>
    </dgm:pt>
    <dgm:pt modelId="{4C53A316-3241-4BDC-B2B9-0C30FE8F5161}" type="parTrans" cxnId="{54380FD9-F095-4C22-A0A5-BA088ECD5BA2}">
      <dgm:prSet/>
      <dgm:spPr/>
      <dgm:t>
        <a:bodyPr/>
        <a:lstStyle/>
        <a:p>
          <a:endParaRPr kumimoji="1" lang="ja-JP" altLang="en-US"/>
        </a:p>
      </dgm:t>
    </dgm:pt>
    <dgm:pt modelId="{5280943A-B90E-4EC4-AEB3-F71F4CC08DE1}" type="sibTrans" cxnId="{54380FD9-F095-4C22-A0A5-BA088ECD5BA2}">
      <dgm:prSet/>
      <dgm:spPr/>
      <dgm:t>
        <a:bodyPr/>
        <a:lstStyle/>
        <a:p>
          <a:endParaRPr kumimoji="1" lang="ja-JP" altLang="en-US"/>
        </a:p>
      </dgm:t>
    </dgm:pt>
    <dgm:pt modelId="{180A595E-FC5A-4F53-B907-9611F8325E64}">
      <dgm:prSet custT="1"/>
      <dgm:spPr/>
      <dgm:t>
        <a:bodyPr/>
        <a:lstStyle/>
        <a:p>
          <a:pPr>
            <a:buNone/>
          </a:pPr>
          <a:r>
            <a:rPr kumimoji="1" lang="ja-JP" altLang="en-US" sz="1600" b="1" dirty="0"/>
            <a:t>新たな収益源の創出</a:t>
          </a:r>
        </a:p>
      </dgm:t>
    </dgm:pt>
    <dgm:pt modelId="{54D8741C-B71B-4727-8BCD-867B6099E048}" type="parTrans" cxnId="{25799131-84F3-4107-A333-41954E3893FA}">
      <dgm:prSet/>
      <dgm:spPr/>
      <dgm:t>
        <a:bodyPr/>
        <a:lstStyle/>
        <a:p>
          <a:endParaRPr kumimoji="1" lang="ja-JP" altLang="en-US"/>
        </a:p>
      </dgm:t>
    </dgm:pt>
    <dgm:pt modelId="{8E1ABA0E-ED91-4C13-A7A5-E2A5A80EBDC7}" type="sibTrans" cxnId="{25799131-84F3-4107-A333-41954E3893FA}">
      <dgm:prSet/>
      <dgm:spPr/>
      <dgm:t>
        <a:bodyPr/>
        <a:lstStyle/>
        <a:p>
          <a:endParaRPr kumimoji="1" lang="ja-JP" altLang="en-US"/>
        </a:p>
      </dgm:t>
    </dgm:pt>
    <dgm:pt modelId="{958E8F5D-4FF0-4C8C-B5BA-7D8C597AD5A2}">
      <dgm:prSet custT="1"/>
      <dgm:spPr/>
      <dgm:t>
        <a:bodyPr/>
        <a:lstStyle/>
        <a:p>
          <a:pPr>
            <a:buFontTx/>
            <a:buNone/>
          </a:pPr>
          <a:r>
            <a:rPr kumimoji="1" lang="ja-JP" altLang="en-US" sz="1200" dirty="0"/>
            <a:t>スマートフォンの普及とともに、情報の取得や</a:t>
          </a:r>
        </a:p>
      </dgm:t>
    </dgm:pt>
    <dgm:pt modelId="{5174E75D-693C-40C3-BBA1-64DFC6AF81E3}" type="parTrans" cxnId="{932CF71F-A5A7-4048-ADE2-D1FFC586FE87}">
      <dgm:prSet/>
      <dgm:spPr/>
      <dgm:t>
        <a:bodyPr/>
        <a:lstStyle/>
        <a:p>
          <a:endParaRPr kumimoji="1" lang="ja-JP" altLang="en-US"/>
        </a:p>
      </dgm:t>
    </dgm:pt>
    <dgm:pt modelId="{A7BC3CE9-4BCD-4F42-BF0F-B0F338FC9358}" type="sibTrans" cxnId="{932CF71F-A5A7-4048-ADE2-D1FFC586FE87}">
      <dgm:prSet/>
      <dgm:spPr/>
      <dgm:t>
        <a:bodyPr/>
        <a:lstStyle/>
        <a:p>
          <a:endParaRPr kumimoji="1" lang="ja-JP" altLang="en-US"/>
        </a:p>
      </dgm:t>
    </dgm:pt>
    <dgm:pt modelId="{7DD70FB8-7E5D-44D0-AC51-B409B4F01F2E}">
      <dgm:prSet custT="1"/>
      <dgm:spPr/>
      <dgm:t>
        <a:bodyPr/>
        <a:lstStyle/>
        <a:p>
          <a:pPr>
            <a:buFontTx/>
            <a:buNone/>
          </a:pPr>
          <a:r>
            <a:rPr kumimoji="1" lang="ja-JP" altLang="en-US" sz="1200" dirty="0"/>
            <a:t>料会員制やお賽銭の機能を通じて、</a:t>
          </a:r>
        </a:p>
      </dgm:t>
    </dgm:pt>
    <dgm:pt modelId="{9FCC26FC-0D52-4810-AEC7-8F28777BC285}" type="parTrans" cxnId="{FB36B4D2-0B18-4AE3-A572-CF5E5BB77CC8}">
      <dgm:prSet/>
      <dgm:spPr/>
      <dgm:t>
        <a:bodyPr/>
        <a:lstStyle/>
        <a:p>
          <a:endParaRPr kumimoji="1" lang="ja-JP" altLang="en-US"/>
        </a:p>
      </dgm:t>
    </dgm:pt>
    <dgm:pt modelId="{BBD760ED-E519-4C20-ABCF-BF69236B3F86}" type="sibTrans" cxnId="{FB36B4D2-0B18-4AE3-A572-CF5E5BB77CC8}">
      <dgm:prSet/>
      <dgm:spPr/>
      <dgm:t>
        <a:bodyPr/>
        <a:lstStyle/>
        <a:p>
          <a:endParaRPr kumimoji="1" lang="ja-JP" altLang="en-US"/>
        </a:p>
      </dgm:t>
    </dgm:pt>
    <dgm:pt modelId="{102D11BF-A374-47AE-A64C-BAB814C4A7EC}">
      <dgm:prSet/>
      <dgm:spPr/>
      <dgm:t>
        <a:bodyPr/>
        <a:lstStyle/>
        <a:p>
          <a:pPr>
            <a:buFontTx/>
            <a:buNone/>
          </a:pPr>
          <a:r>
            <a:rPr kumimoji="1" lang="ja-JP" altLang="en-US" dirty="0"/>
            <a:t>近年、若者を中心に神社への関心が高まっている。</a:t>
          </a:r>
        </a:p>
      </dgm:t>
    </dgm:pt>
    <dgm:pt modelId="{8B18AB83-99E0-4731-A282-E99BA2D8D54C}" type="parTrans" cxnId="{2BFF538F-C339-4E87-9E56-C8852768C49D}">
      <dgm:prSet/>
      <dgm:spPr/>
      <dgm:t>
        <a:bodyPr/>
        <a:lstStyle/>
        <a:p>
          <a:endParaRPr kumimoji="1" lang="ja-JP" altLang="en-US"/>
        </a:p>
      </dgm:t>
    </dgm:pt>
    <dgm:pt modelId="{B47CB162-4D3B-4B35-920D-C790987FD47F}" type="sibTrans" cxnId="{2BFF538F-C339-4E87-9E56-C8852768C49D}">
      <dgm:prSet/>
      <dgm:spPr/>
      <dgm:t>
        <a:bodyPr/>
        <a:lstStyle/>
        <a:p>
          <a:endParaRPr kumimoji="1" lang="ja-JP" altLang="en-US"/>
        </a:p>
      </dgm:t>
    </dgm:pt>
    <dgm:pt modelId="{7F884ED7-5D3A-41DA-9A8A-49FCFF8F339A}">
      <dgm:prSet custT="1"/>
      <dgm:spPr/>
      <dgm:t>
        <a:bodyPr/>
        <a:lstStyle/>
        <a:p>
          <a:pPr>
            <a:buFontTx/>
            <a:buNone/>
          </a:pPr>
          <a:r>
            <a:rPr kumimoji="1" lang="ja-JP" altLang="en-US" sz="1200" dirty="0"/>
            <a:t>その情報が十分に伝わっていない場合がある。</a:t>
          </a:r>
        </a:p>
      </dgm:t>
    </dgm:pt>
    <dgm:pt modelId="{9E71C94C-6842-4301-8543-972021409228}" type="parTrans" cxnId="{C20FA01E-8CB1-4CFB-A7C3-DED237615CFF}">
      <dgm:prSet/>
      <dgm:spPr/>
      <dgm:t>
        <a:bodyPr/>
        <a:lstStyle/>
        <a:p>
          <a:endParaRPr kumimoji="1" lang="ja-JP" altLang="en-US"/>
        </a:p>
      </dgm:t>
    </dgm:pt>
    <dgm:pt modelId="{570E6FA2-7B2F-4A90-A9EF-30059505C1B0}" type="sibTrans" cxnId="{C20FA01E-8CB1-4CFB-A7C3-DED237615CFF}">
      <dgm:prSet/>
      <dgm:spPr/>
      <dgm:t>
        <a:bodyPr/>
        <a:lstStyle/>
        <a:p>
          <a:endParaRPr kumimoji="1" lang="ja-JP" altLang="en-US"/>
        </a:p>
      </dgm:t>
    </dgm:pt>
    <dgm:pt modelId="{5E878EC4-508F-4717-9132-8A7098C10D12}">
      <dgm:prSet custT="1"/>
      <dgm:spPr/>
      <dgm:t>
        <a:bodyPr/>
        <a:lstStyle/>
        <a:p>
          <a:pPr>
            <a:buFontTx/>
            <a:buNone/>
          </a:pPr>
          <a:r>
            <a:rPr kumimoji="1" lang="ja-JP" altLang="en-US" sz="1200" dirty="0"/>
            <a:t>神社アプリを通じて、地方の神社を知ってもらい</a:t>
          </a:r>
        </a:p>
      </dgm:t>
    </dgm:pt>
    <dgm:pt modelId="{9C53F9D3-D112-45CC-9782-F4B7C4C53D0A}" type="parTrans" cxnId="{111CF9DC-F82B-44A5-B995-DE99B6F98214}">
      <dgm:prSet/>
      <dgm:spPr/>
      <dgm:t>
        <a:bodyPr/>
        <a:lstStyle/>
        <a:p>
          <a:endParaRPr kumimoji="1" lang="ja-JP" altLang="en-US"/>
        </a:p>
      </dgm:t>
    </dgm:pt>
    <dgm:pt modelId="{93E17E91-38D9-4B65-B517-D54F4DE0B2EA}" type="sibTrans" cxnId="{111CF9DC-F82B-44A5-B995-DE99B6F98214}">
      <dgm:prSet/>
      <dgm:spPr/>
      <dgm:t>
        <a:bodyPr/>
        <a:lstStyle/>
        <a:p>
          <a:endParaRPr kumimoji="1" lang="ja-JP" altLang="en-US"/>
        </a:p>
      </dgm:t>
    </dgm:pt>
    <dgm:pt modelId="{B0201139-0989-4AF4-8F6E-9275AE41A5A0}">
      <dgm:prSet custT="1"/>
      <dgm:spPr/>
      <dgm:t>
        <a:bodyPr/>
        <a:lstStyle/>
        <a:p>
          <a:pPr>
            <a:buFontTx/>
            <a:buNone/>
          </a:pPr>
          <a:r>
            <a:rPr kumimoji="1" lang="ja-JP" altLang="en-US" sz="1200" dirty="0"/>
            <a:t>地域の観光振興に貢献することができる。</a:t>
          </a:r>
        </a:p>
      </dgm:t>
    </dgm:pt>
    <dgm:pt modelId="{F49F0AF8-FF97-46EF-B000-689C916DA42D}" type="parTrans" cxnId="{56C6B50C-FC03-44E2-9A92-4DC50A568017}">
      <dgm:prSet/>
      <dgm:spPr/>
      <dgm:t>
        <a:bodyPr/>
        <a:lstStyle/>
        <a:p>
          <a:endParaRPr kumimoji="1" lang="ja-JP" altLang="en-US"/>
        </a:p>
      </dgm:t>
    </dgm:pt>
    <dgm:pt modelId="{C83EC152-EAF0-43BB-88FE-46A048732220}" type="sibTrans" cxnId="{56C6B50C-FC03-44E2-9A92-4DC50A568017}">
      <dgm:prSet/>
      <dgm:spPr/>
      <dgm:t>
        <a:bodyPr/>
        <a:lstStyle/>
        <a:p>
          <a:endParaRPr kumimoji="1" lang="ja-JP" altLang="en-US"/>
        </a:p>
      </dgm:t>
    </dgm:pt>
    <dgm:pt modelId="{755C1780-7583-4453-B6CF-A8EBF355BDE7}">
      <dgm:prSet custT="1"/>
      <dgm:spPr/>
      <dgm:t>
        <a:bodyPr/>
        <a:lstStyle/>
        <a:p>
          <a:pPr>
            <a:buFontTx/>
            <a:buNone/>
          </a:pPr>
          <a:r>
            <a:rPr kumimoji="1" lang="ja-JP" altLang="en-US" sz="1200" dirty="0"/>
            <a:t>神社の情報もデジタル化し、</a:t>
          </a:r>
        </a:p>
      </dgm:t>
    </dgm:pt>
    <dgm:pt modelId="{69419BB3-2645-409A-AFFC-24060478F551}" type="parTrans" cxnId="{DE181AE5-A754-4087-8E35-2A540D0C2D49}">
      <dgm:prSet/>
      <dgm:spPr/>
      <dgm:t>
        <a:bodyPr/>
        <a:lstStyle/>
        <a:p>
          <a:endParaRPr kumimoji="1" lang="ja-JP" altLang="en-US"/>
        </a:p>
      </dgm:t>
    </dgm:pt>
    <dgm:pt modelId="{AEC793C3-172F-4CC9-B383-CEB9CC0CEF21}" type="sibTrans" cxnId="{DE181AE5-A754-4087-8E35-2A540D0C2D49}">
      <dgm:prSet/>
      <dgm:spPr/>
      <dgm:t>
        <a:bodyPr/>
        <a:lstStyle/>
        <a:p>
          <a:endParaRPr kumimoji="1" lang="ja-JP" altLang="en-US"/>
        </a:p>
      </dgm:t>
    </dgm:pt>
    <dgm:pt modelId="{26988160-559C-4A39-935B-CCC9DDB73F2F}">
      <dgm:prSet custT="1"/>
      <dgm:spPr/>
      <dgm:t>
        <a:bodyPr/>
        <a:lstStyle/>
        <a:p>
          <a:pPr>
            <a:buFontTx/>
            <a:buNone/>
          </a:pPr>
          <a:r>
            <a:rPr kumimoji="1" lang="ja-JP" altLang="en-US" sz="1200" dirty="0"/>
            <a:t>コミュニケーションの手段がデジタル化されている。</a:t>
          </a:r>
        </a:p>
      </dgm:t>
    </dgm:pt>
    <dgm:pt modelId="{654833E9-5C83-4C88-8727-D8A2F86166F6}" type="parTrans" cxnId="{D7668E7B-68EA-4DAA-BCF3-0BC6897B9697}">
      <dgm:prSet/>
      <dgm:spPr/>
      <dgm:t>
        <a:bodyPr/>
        <a:lstStyle/>
        <a:p>
          <a:endParaRPr kumimoji="1" lang="ja-JP" altLang="en-US"/>
        </a:p>
      </dgm:t>
    </dgm:pt>
    <dgm:pt modelId="{289F629B-E927-46EF-9070-595E5BFF9261}" type="sibTrans" cxnId="{D7668E7B-68EA-4DAA-BCF3-0BC6897B9697}">
      <dgm:prSet/>
      <dgm:spPr/>
      <dgm:t>
        <a:bodyPr/>
        <a:lstStyle/>
        <a:p>
          <a:endParaRPr kumimoji="1" lang="ja-JP" altLang="en-US"/>
        </a:p>
      </dgm:t>
    </dgm:pt>
    <dgm:pt modelId="{9D12D941-3A7B-475A-AF2C-34D0EF1EC05E}">
      <dgm:prSet custT="1"/>
      <dgm:spPr/>
      <dgm:t>
        <a:bodyPr/>
        <a:lstStyle/>
        <a:p>
          <a:pPr>
            <a:buFontTx/>
            <a:buNone/>
          </a:pPr>
          <a:r>
            <a:rPr kumimoji="1" lang="ja-JP" altLang="en-US" sz="1200" dirty="0"/>
            <a:t>手軽にアクセスできるようにすることで、</a:t>
          </a:r>
        </a:p>
      </dgm:t>
    </dgm:pt>
    <dgm:pt modelId="{99D2694C-81E5-479C-9669-F360F9D61EB4}" type="parTrans" cxnId="{07F7227D-1378-4753-8995-8BF9CDDA869D}">
      <dgm:prSet/>
      <dgm:spPr/>
      <dgm:t>
        <a:bodyPr/>
        <a:lstStyle/>
        <a:p>
          <a:endParaRPr kumimoji="1" lang="ja-JP" altLang="en-US"/>
        </a:p>
      </dgm:t>
    </dgm:pt>
    <dgm:pt modelId="{FD63C96A-A8D7-403E-85BE-98879B2A7AC2}" type="sibTrans" cxnId="{07F7227D-1378-4753-8995-8BF9CDDA869D}">
      <dgm:prSet/>
      <dgm:spPr/>
      <dgm:t>
        <a:bodyPr/>
        <a:lstStyle/>
        <a:p>
          <a:endParaRPr kumimoji="1" lang="ja-JP" altLang="en-US"/>
        </a:p>
      </dgm:t>
    </dgm:pt>
    <dgm:pt modelId="{FF5D315F-7EA2-48C2-8C59-2DB41571D450}">
      <dgm:prSet custT="1"/>
      <dgm:spPr/>
      <dgm:t>
        <a:bodyPr/>
        <a:lstStyle/>
        <a:p>
          <a:pPr>
            <a:buFontTx/>
            <a:buNone/>
          </a:pPr>
          <a:r>
            <a:rPr kumimoji="1" lang="ja-JP" altLang="en-US" sz="1200" dirty="0"/>
            <a:t>より多くの人々に神社を訪れるきっかけを提供。</a:t>
          </a:r>
        </a:p>
      </dgm:t>
    </dgm:pt>
    <dgm:pt modelId="{265A9CDE-A045-4B9E-A580-3ABD5A1ECD68}" type="parTrans" cxnId="{9852A464-56E0-43B5-9232-4036565C74B7}">
      <dgm:prSet/>
      <dgm:spPr/>
      <dgm:t>
        <a:bodyPr/>
        <a:lstStyle/>
        <a:p>
          <a:endParaRPr kumimoji="1" lang="ja-JP" altLang="en-US"/>
        </a:p>
      </dgm:t>
    </dgm:pt>
    <dgm:pt modelId="{26E49ACA-D447-4B0B-997B-A98C4AF47133}" type="sibTrans" cxnId="{9852A464-56E0-43B5-9232-4036565C74B7}">
      <dgm:prSet/>
      <dgm:spPr/>
      <dgm:t>
        <a:bodyPr/>
        <a:lstStyle/>
        <a:p>
          <a:endParaRPr kumimoji="1" lang="ja-JP" altLang="en-US"/>
        </a:p>
      </dgm:t>
    </dgm:pt>
    <dgm:pt modelId="{261B0095-5820-4B5F-A6C2-8C676E07357A}">
      <dgm:prSet custT="1"/>
      <dgm:spPr/>
      <dgm:t>
        <a:bodyPr/>
        <a:lstStyle/>
        <a:p>
          <a:pPr>
            <a:buFontTx/>
            <a:buNone/>
          </a:pPr>
          <a:r>
            <a:rPr kumimoji="1" lang="ja-JP" altLang="en-US" sz="1200" dirty="0"/>
            <a:t>神社アプリは新たな収益源を創出することができる。</a:t>
          </a:r>
        </a:p>
      </dgm:t>
    </dgm:pt>
    <dgm:pt modelId="{E7272A84-077B-4920-9673-8F1723F3DA7E}" type="parTrans" cxnId="{C84D7E3A-7D53-4D4A-8D0D-D63312776B53}">
      <dgm:prSet/>
      <dgm:spPr/>
      <dgm:t>
        <a:bodyPr/>
        <a:lstStyle/>
        <a:p>
          <a:endParaRPr kumimoji="1" lang="ja-JP" altLang="en-US"/>
        </a:p>
      </dgm:t>
    </dgm:pt>
    <dgm:pt modelId="{904444BE-4B66-41B8-AC59-160470DE210B}" type="sibTrans" cxnId="{C84D7E3A-7D53-4D4A-8D0D-D63312776B53}">
      <dgm:prSet/>
      <dgm:spPr/>
      <dgm:t>
        <a:bodyPr/>
        <a:lstStyle/>
        <a:p>
          <a:endParaRPr kumimoji="1" lang="ja-JP" altLang="en-US"/>
        </a:p>
      </dgm:t>
    </dgm:pt>
    <dgm:pt modelId="{7AB4469B-F552-40D6-A09F-602D3192775E}">
      <dgm:prSet custT="1"/>
      <dgm:spPr/>
      <dgm:t>
        <a:bodyPr/>
        <a:lstStyle/>
        <a:p>
          <a:pPr>
            <a:buFontTx/>
            <a:buNone/>
          </a:pPr>
          <a:r>
            <a:rPr kumimoji="1" lang="ja-JP" altLang="en-US" sz="1200" dirty="0"/>
            <a:t>またアプリの運営・開発費用の補填にもなる。</a:t>
          </a:r>
        </a:p>
      </dgm:t>
    </dgm:pt>
    <dgm:pt modelId="{17DDA4D0-3850-435D-BC23-391446B3EBB1}" type="parTrans" cxnId="{D13CDA28-E7F7-4DD4-B2BE-8DACAB9A551B}">
      <dgm:prSet/>
      <dgm:spPr/>
      <dgm:t>
        <a:bodyPr/>
        <a:lstStyle/>
        <a:p>
          <a:endParaRPr kumimoji="1" lang="ja-JP" altLang="en-US"/>
        </a:p>
      </dgm:t>
    </dgm:pt>
    <dgm:pt modelId="{A10E6323-D018-4996-8775-95D797F4034E}" type="sibTrans" cxnId="{D13CDA28-E7F7-4DD4-B2BE-8DACAB9A551B}">
      <dgm:prSet/>
      <dgm:spPr/>
      <dgm:t>
        <a:bodyPr/>
        <a:lstStyle/>
        <a:p>
          <a:endParaRPr kumimoji="1" lang="ja-JP" altLang="en-US"/>
        </a:p>
      </dgm:t>
    </dgm:pt>
    <dgm:pt modelId="{52B0DABB-BD5C-42FF-8950-7E0D231C5488}">
      <dgm:prSet custT="1"/>
      <dgm:spPr/>
      <dgm:t>
        <a:bodyPr/>
        <a:lstStyle/>
        <a:p>
          <a:pPr>
            <a:buFontTx/>
            <a:buNone/>
          </a:pPr>
          <a:r>
            <a:rPr kumimoji="1" lang="ja-JP" altLang="en-US" sz="1200" dirty="0"/>
            <a:t>これは、神社の運営資金の一部となり、</a:t>
          </a:r>
        </a:p>
      </dgm:t>
    </dgm:pt>
    <dgm:pt modelId="{8EF82DE0-DF3A-49A7-A31B-878732BC2DF0}" type="parTrans" cxnId="{6ADEC107-96C1-4320-930F-9094C547264C}">
      <dgm:prSet/>
      <dgm:spPr/>
      <dgm:t>
        <a:bodyPr/>
        <a:lstStyle/>
        <a:p>
          <a:endParaRPr kumimoji="1" lang="ja-JP" altLang="en-US"/>
        </a:p>
      </dgm:t>
    </dgm:pt>
    <dgm:pt modelId="{52515948-7B8D-469E-A369-FC1A97D02434}" type="sibTrans" cxnId="{6ADEC107-96C1-4320-930F-9094C547264C}">
      <dgm:prSet/>
      <dgm:spPr/>
      <dgm:t>
        <a:bodyPr/>
        <a:lstStyle/>
        <a:p>
          <a:endParaRPr kumimoji="1" lang="ja-JP" altLang="en-US"/>
        </a:p>
      </dgm:t>
    </dgm:pt>
    <dgm:pt modelId="{8E886C45-2333-43BB-ABC7-6A7C61598525}">
      <dgm:prSet/>
      <dgm:spPr/>
      <dgm:t>
        <a:bodyPr/>
        <a:lstStyle/>
        <a:p>
          <a:pPr>
            <a:buFontTx/>
            <a:buNone/>
          </a:pPr>
          <a:r>
            <a:rPr kumimoji="1" lang="ja-JP" altLang="en-US" dirty="0"/>
            <a:t>特に、パワースポットとしての神社や、</a:t>
          </a:r>
        </a:p>
      </dgm:t>
    </dgm:pt>
    <dgm:pt modelId="{A5BF8F9C-2F4B-46E1-AC81-4F31A0E9B352}" type="parTrans" cxnId="{25C8505D-6A3B-4BCA-BAAA-5448EA114227}">
      <dgm:prSet/>
      <dgm:spPr/>
      <dgm:t>
        <a:bodyPr/>
        <a:lstStyle/>
        <a:p>
          <a:endParaRPr kumimoji="1" lang="ja-JP" altLang="en-US"/>
        </a:p>
      </dgm:t>
    </dgm:pt>
    <dgm:pt modelId="{3ADED67C-8A11-433A-A239-955B1503180E}" type="sibTrans" cxnId="{25C8505D-6A3B-4BCA-BAAA-5448EA114227}">
      <dgm:prSet/>
      <dgm:spPr/>
      <dgm:t>
        <a:bodyPr/>
        <a:lstStyle/>
        <a:p>
          <a:endParaRPr kumimoji="1" lang="ja-JP" altLang="en-US"/>
        </a:p>
      </dgm:t>
    </dgm:pt>
    <dgm:pt modelId="{4D68EA54-0D7C-4F88-939E-678DBF5B7A1E}">
      <dgm:prSet/>
      <dgm:spPr/>
      <dgm:t>
        <a:bodyPr/>
        <a:lstStyle/>
        <a:p>
          <a:pPr>
            <a:buFontTx/>
            <a:buNone/>
          </a:pPr>
          <a:r>
            <a:rPr kumimoji="1" lang="ja-JP" altLang="en-US" dirty="0"/>
            <a:t>インスタグラムなどの</a:t>
          </a:r>
          <a:r>
            <a:rPr kumimoji="1" lang="en-US" altLang="en-US" dirty="0"/>
            <a:t>SNS</a:t>
          </a:r>
          <a:r>
            <a:rPr kumimoji="1" lang="ja-JP" altLang="en-US" dirty="0"/>
            <a:t>での神社の写真投稿が人気。</a:t>
          </a:r>
        </a:p>
      </dgm:t>
    </dgm:pt>
    <dgm:pt modelId="{5125422B-62A1-4A0D-B39F-626DA67F77F3}" type="parTrans" cxnId="{B83E1D46-CA32-4C65-9D85-A73B0AA67FEA}">
      <dgm:prSet/>
      <dgm:spPr/>
      <dgm:t>
        <a:bodyPr/>
        <a:lstStyle/>
        <a:p>
          <a:endParaRPr kumimoji="1" lang="ja-JP" altLang="en-US"/>
        </a:p>
      </dgm:t>
    </dgm:pt>
    <dgm:pt modelId="{AE850E30-7F56-4EA2-8379-176D78C69DD1}" type="sibTrans" cxnId="{B83E1D46-CA32-4C65-9D85-A73B0AA67FEA}">
      <dgm:prSet/>
      <dgm:spPr/>
      <dgm:t>
        <a:bodyPr/>
        <a:lstStyle/>
        <a:p>
          <a:endParaRPr kumimoji="1" lang="ja-JP" altLang="en-US"/>
        </a:p>
      </dgm:t>
    </dgm:pt>
    <dgm:pt modelId="{71DD9C4A-0D8A-4C35-B9D3-EC285D53A2BC}">
      <dgm:prSet/>
      <dgm:spPr/>
      <dgm:t>
        <a:bodyPr/>
        <a:lstStyle/>
        <a:p>
          <a:pPr>
            <a:buFontTx/>
            <a:buNone/>
          </a:pPr>
          <a:r>
            <a:rPr kumimoji="1" lang="ja-JP" altLang="en-US" dirty="0"/>
            <a:t>このトレンドを捉え、神社情報を提供するアプリを作る</a:t>
          </a:r>
        </a:p>
      </dgm:t>
    </dgm:pt>
    <dgm:pt modelId="{F7CE3C3E-1988-4B65-983A-81F1BB8E0178}" type="parTrans" cxnId="{8509531B-C66E-44DB-A6BE-27738AA9B1A6}">
      <dgm:prSet/>
      <dgm:spPr/>
      <dgm:t>
        <a:bodyPr/>
        <a:lstStyle/>
        <a:p>
          <a:endParaRPr kumimoji="1" lang="ja-JP" altLang="en-US"/>
        </a:p>
      </dgm:t>
    </dgm:pt>
    <dgm:pt modelId="{72BE0083-783B-40C9-8A65-20C26206BDE2}" type="sibTrans" cxnId="{8509531B-C66E-44DB-A6BE-27738AA9B1A6}">
      <dgm:prSet/>
      <dgm:spPr/>
      <dgm:t>
        <a:bodyPr/>
        <a:lstStyle/>
        <a:p>
          <a:endParaRPr kumimoji="1" lang="ja-JP" altLang="en-US"/>
        </a:p>
      </dgm:t>
    </dgm:pt>
    <dgm:pt modelId="{2D99B946-0E5A-4AC0-A05C-D691D7450EF2}">
      <dgm:prSet/>
      <dgm:spPr/>
      <dgm:t>
        <a:bodyPr/>
        <a:lstStyle/>
        <a:p>
          <a:pPr>
            <a:buFontTx/>
            <a:buNone/>
          </a:pPr>
          <a:r>
            <a:rPr kumimoji="1" lang="ja-JP" altLang="en-US" dirty="0"/>
            <a:t>ことで、多くのユーザーに利用される可能性がある。</a:t>
          </a:r>
        </a:p>
      </dgm:t>
    </dgm:pt>
    <dgm:pt modelId="{C333390D-6E60-4068-A69A-05AAEE3FDDA9}" type="parTrans" cxnId="{3F7EDB11-3EF7-4E50-B1FB-E095BD887537}">
      <dgm:prSet/>
      <dgm:spPr/>
      <dgm:t>
        <a:bodyPr/>
        <a:lstStyle/>
        <a:p>
          <a:endParaRPr kumimoji="1" lang="ja-JP" altLang="en-US"/>
        </a:p>
      </dgm:t>
    </dgm:pt>
    <dgm:pt modelId="{9893D33F-6EDB-4169-B622-9869F29F1B93}" type="sibTrans" cxnId="{3F7EDB11-3EF7-4E50-B1FB-E095BD887537}">
      <dgm:prSet/>
      <dgm:spPr/>
      <dgm:t>
        <a:bodyPr/>
        <a:lstStyle/>
        <a:p>
          <a:endParaRPr kumimoji="1" lang="ja-JP" altLang="en-US"/>
        </a:p>
      </dgm:t>
    </dgm:pt>
    <dgm:pt modelId="{7B79417A-4BC2-4BC1-8099-88FBA7F866B4}" type="pres">
      <dgm:prSet presAssocID="{515D571C-7C06-4A0A-8B72-1436AC084EB1}" presName="Name0" presStyleCnt="0">
        <dgm:presLayoutVars>
          <dgm:dir/>
          <dgm:resizeHandles val="exact"/>
        </dgm:presLayoutVars>
      </dgm:prSet>
      <dgm:spPr/>
    </dgm:pt>
    <dgm:pt modelId="{047C8BA4-F692-4E55-AE1C-0D68C36181ED}" type="pres">
      <dgm:prSet presAssocID="{9C0CC035-E468-40E4-9153-B61A8C72D875}" presName="composite" presStyleCnt="0"/>
      <dgm:spPr/>
    </dgm:pt>
    <dgm:pt modelId="{36395CA2-0F84-4844-905A-A127315FD403}" type="pres">
      <dgm:prSet presAssocID="{9C0CC035-E468-40E4-9153-B61A8C72D875}" presName="rect1" presStyleLbl="trAlignAcc1" presStyleIdx="0" presStyleCnt="4" custScaleY="124214">
        <dgm:presLayoutVars>
          <dgm:bulletEnabled val="1"/>
        </dgm:presLayoutVars>
      </dgm:prSet>
      <dgm:spPr/>
    </dgm:pt>
    <dgm:pt modelId="{349AF258-777A-41D5-B322-33949E7672A0}" type="pres">
      <dgm:prSet presAssocID="{9C0CC035-E468-40E4-9153-B61A8C72D875}" presName="rect2" presStyleLbl="fgImgPlace1" presStyleIdx="0" presStyleCnt="4"/>
      <dgm:spPr>
        <a:blipFill>
          <a:blip xmlns:r="http://schemas.openxmlformats.org/officeDocument/2006/relationships" r:embed="rId1"/>
          <a:srcRect/>
          <a:stretch>
            <a:fillRect l="-6000" r="-6000"/>
          </a:stretch>
        </a:blipFill>
      </dgm:spPr>
    </dgm:pt>
    <dgm:pt modelId="{E457E316-3106-45A8-AB3D-F8E76CC92A39}" type="pres">
      <dgm:prSet presAssocID="{DD74F187-6477-4196-ABA1-EFF592946696}" presName="sibTrans" presStyleCnt="0"/>
      <dgm:spPr/>
    </dgm:pt>
    <dgm:pt modelId="{825C56C5-5120-401A-A1D7-F8508F38CC7D}" type="pres">
      <dgm:prSet presAssocID="{71F1066F-1447-48D9-8CC5-992AC753295F}" presName="composite" presStyleCnt="0"/>
      <dgm:spPr/>
    </dgm:pt>
    <dgm:pt modelId="{15CCA437-A4C1-43BF-AE1A-6FE175FAF9C6}" type="pres">
      <dgm:prSet presAssocID="{71F1066F-1447-48D9-8CC5-992AC753295F}" presName="rect1" presStyleLbl="trAlignAcc1" presStyleIdx="1" presStyleCnt="4" custScaleY="121657">
        <dgm:presLayoutVars>
          <dgm:bulletEnabled val="1"/>
        </dgm:presLayoutVars>
      </dgm:prSet>
      <dgm:spPr/>
    </dgm:pt>
    <dgm:pt modelId="{EBA9F4EB-0203-40CA-AFF3-019B01B6C486}" type="pres">
      <dgm:prSet presAssocID="{71F1066F-1447-48D9-8CC5-992AC753295F}" presName="rect2" presStyleLbl="fgImgPlace1" presStyleIdx="1" presStyleCnt="4"/>
      <dgm:spPr>
        <a:blipFill>
          <a:blip xmlns:r="http://schemas.openxmlformats.org/officeDocument/2006/relationships" r:embed="rId2"/>
          <a:srcRect/>
          <a:stretch>
            <a:fillRect l="-6000" r="-6000"/>
          </a:stretch>
        </a:blipFill>
      </dgm:spPr>
    </dgm:pt>
    <dgm:pt modelId="{8C362FD8-68FC-454A-88CC-B5D4DAAB8F14}" type="pres">
      <dgm:prSet presAssocID="{F1500385-A5C9-45D0-AED6-31F639EF1BB3}" presName="sibTrans" presStyleCnt="0"/>
      <dgm:spPr/>
    </dgm:pt>
    <dgm:pt modelId="{2D7A995C-D0B9-41CF-8A27-B5202F4E3C6E}" type="pres">
      <dgm:prSet presAssocID="{180A595E-FC5A-4F53-B907-9611F8325E64}" presName="composite" presStyleCnt="0"/>
      <dgm:spPr/>
    </dgm:pt>
    <dgm:pt modelId="{AE09BF29-DB6C-4D25-96AD-59C88114F402}" type="pres">
      <dgm:prSet presAssocID="{180A595E-FC5A-4F53-B907-9611F8325E64}" presName="rect1" presStyleLbl="trAlignAcc1" presStyleIdx="2" presStyleCnt="4" custScaleY="119898">
        <dgm:presLayoutVars>
          <dgm:bulletEnabled val="1"/>
        </dgm:presLayoutVars>
      </dgm:prSet>
      <dgm:spPr/>
    </dgm:pt>
    <dgm:pt modelId="{20486A18-5605-4506-9199-4F7FBFDFD28D}" type="pres">
      <dgm:prSet presAssocID="{180A595E-FC5A-4F53-B907-9611F8325E64}" presName="rect2" presStyleLbl="fgImgPlace1" presStyleIdx="2" presStyleCnt="4"/>
      <dgm:spPr>
        <a:blipFill>
          <a:blip xmlns:r="http://schemas.openxmlformats.org/officeDocument/2006/relationships" r:embed="rId3"/>
          <a:srcRect/>
          <a:stretch>
            <a:fillRect l="-25000" r="-25000"/>
          </a:stretch>
        </a:blipFill>
      </dgm:spPr>
    </dgm:pt>
    <dgm:pt modelId="{287C788B-D988-4941-B1EA-EF9675130990}" type="pres">
      <dgm:prSet presAssocID="{8E1ABA0E-ED91-4C13-A7A5-E2A5A80EBDC7}" presName="sibTrans" presStyleCnt="0"/>
      <dgm:spPr/>
    </dgm:pt>
    <dgm:pt modelId="{37A1C6FB-2217-4B1A-9599-65D73622A71C}" type="pres">
      <dgm:prSet presAssocID="{4D6376C6-C19D-4D12-9064-4A31D0B78ABD}" presName="composite" presStyleCnt="0"/>
      <dgm:spPr/>
    </dgm:pt>
    <dgm:pt modelId="{DC6815B4-6A14-4F1C-AA3A-4250FB3EA1A3}" type="pres">
      <dgm:prSet presAssocID="{4D6376C6-C19D-4D12-9064-4A31D0B78ABD}" presName="rect1" presStyleLbl="trAlignAcc1" presStyleIdx="3" presStyleCnt="4" custScaleY="121623">
        <dgm:presLayoutVars>
          <dgm:bulletEnabled val="1"/>
        </dgm:presLayoutVars>
      </dgm:prSet>
      <dgm:spPr/>
    </dgm:pt>
    <dgm:pt modelId="{E5CADC2B-9AA8-4C37-A567-477A6C8A7DA7}" type="pres">
      <dgm:prSet presAssocID="{4D6376C6-C19D-4D12-9064-4A31D0B78ABD}" presName="rect2" presStyleLbl="fgImgPlace1" presStyleIdx="3" presStyleCnt="4"/>
      <dgm:spPr>
        <a:blipFill>
          <a:blip xmlns:r="http://schemas.openxmlformats.org/officeDocument/2006/relationships" r:embed="rId4"/>
          <a:srcRect/>
          <a:stretch>
            <a:fillRect l="-83000" r="-83000"/>
          </a:stretch>
        </a:blipFill>
      </dgm:spPr>
    </dgm:pt>
  </dgm:ptLst>
  <dgm:cxnLst>
    <dgm:cxn modelId="{DF342100-5429-4159-A19D-F68A4196379B}" type="presOf" srcId="{52B0DABB-BD5C-42FF-8950-7E0D231C5488}" destId="{AE09BF29-DB6C-4D25-96AD-59C88114F402}" srcOrd="0" destOrd="3" presId="urn:microsoft.com/office/officeart/2008/layout/PictureStrips"/>
    <dgm:cxn modelId="{6ADEC107-96C1-4320-930F-9094C547264C}" srcId="{180A595E-FC5A-4F53-B907-9611F8325E64}" destId="{52B0DABB-BD5C-42FF-8950-7E0D231C5488}" srcOrd="2" destOrd="0" parTransId="{8EF82DE0-DF3A-49A7-A31B-878732BC2DF0}" sibTransId="{52515948-7B8D-469E-A369-FC1A97D02434}"/>
    <dgm:cxn modelId="{A041390C-DDB6-490F-A9A2-B42E1C05E6EE}" type="presOf" srcId="{5E878EC4-508F-4717-9132-8A7098C10D12}" destId="{36395CA2-0F84-4844-905A-A127315FD403}" srcOrd="0" destOrd="3" presId="urn:microsoft.com/office/officeart/2008/layout/PictureStrips"/>
    <dgm:cxn modelId="{56C6B50C-FC03-44E2-9A92-4DC50A568017}" srcId="{9C0CC035-E468-40E4-9153-B61A8C72D875}" destId="{B0201139-0989-4AF4-8F6E-9275AE41A5A0}" srcOrd="3" destOrd="0" parTransId="{F49F0AF8-FF97-46EF-B000-689C916DA42D}" sibTransId="{C83EC152-EAF0-43BB-88FE-46A048732220}"/>
    <dgm:cxn modelId="{3F7EDB11-3EF7-4E50-B1FB-E095BD887537}" srcId="{4D6376C6-C19D-4D12-9064-4A31D0B78ABD}" destId="{2D99B946-0E5A-4AC0-A05C-D691D7450EF2}" srcOrd="4" destOrd="0" parTransId="{C333390D-6E60-4068-A69A-05AAEE3FDDA9}" sibTransId="{9893D33F-6EDB-4169-B622-9869F29F1B93}"/>
    <dgm:cxn modelId="{8509531B-C66E-44DB-A6BE-27738AA9B1A6}" srcId="{4D6376C6-C19D-4D12-9064-4A31D0B78ABD}" destId="{71DD9C4A-0D8A-4C35-B9D3-EC285D53A2BC}" srcOrd="3" destOrd="0" parTransId="{F7CE3C3E-1988-4B65-983A-81F1BB8E0178}" sibTransId="{72BE0083-783B-40C9-8A65-20C26206BDE2}"/>
    <dgm:cxn modelId="{C20FA01E-8CB1-4CFB-A7C3-DED237615CFF}" srcId="{9C0CC035-E468-40E4-9153-B61A8C72D875}" destId="{7F884ED7-5D3A-41DA-9A8A-49FCFF8F339A}" srcOrd="1" destOrd="0" parTransId="{9E71C94C-6842-4301-8543-972021409228}" sibTransId="{570E6FA2-7B2F-4A90-A9EF-30059505C1B0}"/>
    <dgm:cxn modelId="{932CF71F-A5A7-4048-ADE2-D1FFC586FE87}" srcId="{71F1066F-1447-48D9-8CC5-992AC753295F}" destId="{958E8F5D-4FF0-4C8C-B5BA-7D8C597AD5A2}" srcOrd="0" destOrd="0" parTransId="{5174E75D-693C-40C3-BBA1-64DFC6AF81E3}" sibTransId="{A7BC3CE9-4BCD-4F42-BF0F-B0F338FC9358}"/>
    <dgm:cxn modelId="{A287D420-CEBE-4703-9685-1542230CE824}" type="presOf" srcId="{7DD70FB8-7E5D-44D0-AC51-B409B4F01F2E}" destId="{AE09BF29-DB6C-4D25-96AD-59C88114F402}" srcOrd="0" destOrd="1" presId="urn:microsoft.com/office/officeart/2008/layout/PictureStrips"/>
    <dgm:cxn modelId="{2151F026-A0C4-4CA4-BD5B-09D70CEEEFE4}" type="presOf" srcId="{7F884ED7-5D3A-41DA-9A8A-49FCFF8F339A}" destId="{36395CA2-0F84-4844-905A-A127315FD403}" srcOrd="0" destOrd="2" presId="urn:microsoft.com/office/officeart/2008/layout/PictureStrips"/>
    <dgm:cxn modelId="{D13CDA28-E7F7-4DD4-B2BE-8DACAB9A551B}" srcId="{180A595E-FC5A-4F53-B907-9611F8325E64}" destId="{7AB4469B-F552-40D6-A09F-602D3192775E}" srcOrd="3" destOrd="0" parTransId="{17DDA4D0-3850-435D-BC23-391446B3EBB1}" sibTransId="{A10E6323-D018-4996-8775-95D797F4034E}"/>
    <dgm:cxn modelId="{25799131-84F3-4107-A333-41954E3893FA}" srcId="{515D571C-7C06-4A0A-8B72-1436AC084EB1}" destId="{180A595E-FC5A-4F53-B907-9611F8325E64}" srcOrd="2" destOrd="0" parTransId="{54D8741C-B71B-4727-8BCD-867B6099E048}" sibTransId="{8E1ABA0E-ED91-4C13-A7A5-E2A5A80EBDC7}"/>
    <dgm:cxn modelId="{C84D7E3A-7D53-4D4A-8D0D-D63312776B53}" srcId="{180A595E-FC5A-4F53-B907-9611F8325E64}" destId="{261B0095-5820-4B5F-A6C2-8C676E07357A}" srcOrd="1" destOrd="0" parTransId="{E7272A84-077B-4920-9673-8F1723F3DA7E}" sibTransId="{904444BE-4B66-41B8-AC59-160470DE210B}"/>
    <dgm:cxn modelId="{25C8505D-6A3B-4BCA-BAAA-5448EA114227}" srcId="{4D6376C6-C19D-4D12-9064-4A31D0B78ABD}" destId="{8E886C45-2333-43BB-ABC7-6A7C61598525}" srcOrd="1" destOrd="0" parTransId="{A5BF8F9C-2F4B-46E1-AC81-4F31A0E9B352}" sibTransId="{3ADED67C-8A11-433A-A239-955B1503180E}"/>
    <dgm:cxn modelId="{75DF9544-44C2-4B7E-8513-D5C9EB908C66}" type="presOf" srcId="{102D11BF-A374-47AE-A64C-BAB814C4A7EC}" destId="{DC6815B4-6A14-4F1C-AA3A-4250FB3EA1A3}" srcOrd="0" destOrd="1" presId="urn:microsoft.com/office/officeart/2008/layout/PictureStrips"/>
    <dgm:cxn modelId="{9852A464-56E0-43B5-9232-4036565C74B7}" srcId="{71F1066F-1447-48D9-8CC5-992AC753295F}" destId="{FF5D315F-7EA2-48C2-8C59-2DB41571D450}" srcOrd="4" destOrd="0" parTransId="{265A9CDE-A045-4B9E-A580-3ABD5A1ECD68}" sibTransId="{26E49ACA-D447-4B0B-997B-A98C4AF47133}"/>
    <dgm:cxn modelId="{B83E1D46-CA32-4C65-9D85-A73B0AA67FEA}" srcId="{4D6376C6-C19D-4D12-9064-4A31D0B78ABD}" destId="{4D68EA54-0D7C-4F88-939E-678DBF5B7A1E}" srcOrd="2" destOrd="0" parTransId="{5125422B-62A1-4A0D-B39F-626DA67F77F3}" sibTransId="{AE850E30-7F56-4EA2-8379-176D78C69DD1}"/>
    <dgm:cxn modelId="{3BA55147-0BD5-4F29-8DF5-E264C5CD1025}" type="presOf" srcId="{71F1066F-1447-48D9-8CC5-992AC753295F}" destId="{15CCA437-A4C1-43BF-AE1A-6FE175FAF9C6}" srcOrd="0" destOrd="0" presId="urn:microsoft.com/office/officeart/2008/layout/PictureStrips"/>
    <dgm:cxn modelId="{67227367-B917-4089-8309-B556E6C61375}" type="presOf" srcId="{261B0095-5820-4B5F-A6C2-8C676E07357A}" destId="{AE09BF29-DB6C-4D25-96AD-59C88114F402}" srcOrd="0" destOrd="2" presId="urn:microsoft.com/office/officeart/2008/layout/PictureStrips"/>
    <dgm:cxn modelId="{5A673F6A-8964-4198-96B4-25FE3701B90D}" type="presOf" srcId="{2D99B946-0E5A-4AC0-A05C-D691D7450EF2}" destId="{DC6815B4-6A14-4F1C-AA3A-4250FB3EA1A3}" srcOrd="0" destOrd="5" presId="urn:microsoft.com/office/officeart/2008/layout/PictureStrips"/>
    <dgm:cxn modelId="{991F514A-5092-47C4-82A4-6DF210DA6CB1}" srcId="{515D571C-7C06-4A0A-8B72-1436AC084EB1}" destId="{71F1066F-1447-48D9-8CC5-992AC753295F}" srcOrd="1" destOrd="0" parTransId="{2ECBF454-6730-4013-B69D-2E96276C88F6}" sibTransId="{F1500385-A5C9-45D0-AED6-31F639EF1BB3}"/>
    <dgm:cxn modelId="{0792C571-6C3D-4670-8625-EE58F062581A}" type="presOf" srcId="{515D571C-7C06-4A0A-8B72-1436AC084EB1}" destId="{7B79417A-4BC2-4BC1-8099-88FBA7F866B4}" srcOrd="0" destOrd="0" presId="urn:microsoft.com/office/officeart/2008/layout/PictureStrips"/>
    <dgm:cxn modelId="{34F01073-3B33-4480-B200-C3E907456D28}" type="presOf" srcId="{4E8F44EF-5A4A-4CE0-8CAF-D3159086EA9A}" destId="{36395CA2-0F84-4844-905A-A127315FD403}" srcOrd="0" destOrd="1" presId="urn:microsoft.com/office/officeart/2008/layout/PictureStrips"/>
    <dgm:cxn modelId="{F4A43075-7CF2-45C7-943D-8CEEE8670C3A}" type="presOf" srcId="{958E8F5D-4FF0-4C8C-B5BA-7D8C597AD5A2}" destId="{15CCA437-A4C1-43BF-AE1A-6FE175FAF9C6}" srcOrd="0" destOrd="1" presId="urn:microsoft.com/office/officeart/2008/layout/PictureStrips"/>
    <dgm:cxn modelId="{D7668E7B-68EA-4DAA-BCF3-0BC6897B9697}" srcId="{71F1066F-1447-48D9-8CC5-992AC753295F}" destId="{26988160-559C-4A39-935B-CCC9DDB73F2F}" srcOrd="1" destOrd="0" parTransId="{654833E9-5C83-4C88-8727-D8A2F86166F6}" sibTransId="{289F629B-E927-46EF-9070-595E5BFF9261}"/>
    <dgm:cxn modelId="{07F7227D-1378-4753-8995-8BF9CDDA869D}" srcId="{71F1066F-1447-48D9-8CC5-992AC753295F}" destId="{9D12D941-3A7B-475A-AF2C-34D0EF1EC05E}" srcOrd="3" destOrd="0" parTransId="{99D2694C-81E5-479C-9669-F360F9D61EB4}" sibTransId="{FD63C96A-A8D7-403E-85BE-98879B2A7AC2}"/>
    <dgm:cxn modelId="{9F8B4281-D5F0-437E-A2CC-2B3C9D0CF6C5}" type="presOf" srcId="{4D6376C6-C19D-4D12-9064-4A31D0B78ABD}" destId="{DC6815B4-6A14-4F1C-AA3A-4250FB3EA1A3}" srcOrd="0" destOrd="0" presId="urn:microsoft.com/office/officeart/2008/layout/PictureStrips"/>
    <dgm:cxn modelId="{2BFF538F-C339-4E87-9E56-C8852768C49D}" srcId="{4D6376C6-C19D-4D12-9064-4A31D0B78ABD}" destId="{102D11BF-A374-47AE-A64C-BAB814C4A7EC}" srcOrd="0" destOrd="0" parTransId="{8B18AB83-99E0-4731-A282-E99BA2D8D54C}" sibTransId="{B47CB162-4D3B-4B35-920D-C790987FD47F}"/>
    <dgm:cxn modelId="{AD166399-8B3D-425B-B16A-86AA8C917091}" type="presOf" srcId="{755C1780-7583-4453-B6CF-A8EBF355BDE7}" destId="{15CCA437-A4C1-43BF-AE1A-6FE175FAF9C6}" srcOrd="0" destOrd="3" presId="urn:microsoft.com/office/officeart/2008/layout/PictureStrips"/>
    <dgm:cxn modelId="{5D42D1AE-23A4-465E-822C-4B69BCDF7318}" type="presOf" srcId="{9D12D941-3A7B-475A-AF2C-34D0EF1EC05E}" destId="{15CCA437-A4C1-43BF-AE1A-6FE175FAF9C6}" srcOrd="0" destOrd="4" presId="urn:microsoft.com/office/officeart/2008/layout/PictureStrips"/>
    <dgm:cxn modelId="{67B4FAB7-E35C-4C08-A8A2-4798760CF99A}" type="presOf" srcId="{26988160-559C-4A39-935B-CCC9DDB73F2F}" destId="{15CCA437-A4C1-43BF-AE1A-6FE175FAF9C6}" srcOrd="0" destOrd="2" presId="urn:microsoft.com/office/officeart/2008/layout/PictureStrips"/>
    <dgm:cxn modelId="{A9A6E6BD-B8CB-436E-A0BB-0F898B6CE1ED}" type="presOf" srcId="{180A595E-FC5A-4F53-B907-9611F8325E64}" destId="{AE09BF29-DB6C-4D25-96AD-59C88114F402}" srcOrd="0" destOrd="0" presId="urn:microsoft.com/office/officeart/2008/layout/PictureStrips"/>
    <dgm:cxn modelId="{F5AFA8C1-01E8-44E1-9944-7E8AED1BF11C}" type="presOf" srcId="{FF5D315F-7EA2-48C2-8C59-2DB41571D450}" destId="{15CCA437-A4C1-43BF-AE1A-6FE175FAF9C6}" srcOrd="0" destOrd="5" presId="urn:microsoft.com/office/officeart/2008/layout/PictureStrips"/>
    <dgm:cxn modelId="{2521AAC6-7486-46AE-9FF4-7C1B9CFD5CE1}" srcId="{515D571C-7C06-4A0A-8B72-1436AC084EB1}" destId="{4D6376C6-C19D-4D12-9064-4A31D0B78ABD}" srcOrd="3" destOrd="0" parTransId="{C3C7CD5E-5014-42D2-882F-774A5FD1D90C}" sibTransId="{68791855-4784-4167-97C7-510CF4879671}"/>
    <dgm:cxn modelId="{F2CCB7C6-86F8-48F7-B2D0-4FC130814E10}" type="presOf" srcId="{71DD9C4A-0D8A-4C35-B9D3-EC285D53A2BC}" destId="{DC6815B4-6A14-4F1C-AA3A-4250FB3EA1A3}" srcOrd="0" destOrd="4" presId="urn:microsoft.com/office/officeart/2008/layout/PictureStrips"/>
    <dgm:cxn modelId="{2A2632CE-37A3-4773-A9FD-E6473CFB4680}" type="presOf" srcId="{7AB4469B-F552-40D6-A09F-602D3192775E}" destId="{AE09BF29-DB6C-4D25-96AD-59C88114F402}" srcOrd="0" destOrd="4" presId="urn:microsoft.com/office/officeart/2008/layout/PictureStrips"/>
    <dgm:cxn modelId="{FB36B4D2-0B18-4AE3-A572-CF5E5BB77CC8}" srcId="{180A595E-FC5A-4F53-B907-9611F8325E64}" destId="{7DD70FB8-7E5D-44D0-AC51-B409B4F01F2E}" srcOrd="0" destOrd="0" parTransId="{9FCC26FC-0D52-4810-AEC7-8F28777BC285}" sibTransId="{BBD760ED-E519-4C20-ABCF-BF69236B3F86}"/>
    <dgm:cxn modelId="{54380FD9-F095-4C22-A0A5-BA088ECD5BA2}" srcId="{9C0CC035-E468-40E4-9153-B61A8C72D875}" destId="{4E8F44EF-5A4A-4CE0-8CAF-D3159086EA9A}" srcOrd="0" destOrd="0" parTransId="{4C53A316-3241-4BDC-B2B9-0C30FE8F5161}" sibTransId="{5280943A-B90E-4EC4-AEB3-F71F4CC08DE1}"/>
    <dgm:cxn modelId="{111CF9DC-F82B-44A5-B995-DE99B6F98214}" srcId="{9C0CC035-E468-40E4-9153-B61A8C72D875}" destId="{5E878EC4-508F-4717-9132-8A7098C10D12}" srcOrd="2" destOrd="0" parTransId="{9C53F9D3-D112-45CC-9782-F4B7C4C53D0A}" sibTransId="{93E17E91-38D9-4B65-B517-D54F4DE0B2EA}"/>
    <dgm:cxn modelId="{9050F7E2-FDB4-4437-84D6-7A4E8A9CE455}" srcId="{515D571C-7C06-4A0A-8B72-1436AC084EB1}" destId="{9C0CC035-E468-40E4-9153-B61A8C72D875}" srcOrd="0" destOrd="0" parTransId="{6DB75C95-6A77-4A99-8ED7-15D283C1D452}" sibTransId="{DD74F187-6477-4196-ABA1-EFF592946696}"/>
    <dgm:cxn modelId="{DE181AE5-A754-4087-8E35-2A540D0C2D49}" srcId="{71F1066F-1447-48D9-8CC5-992AC753295F}" destId="{755C1780-7583-4453-B6CF-A8EBF355BDE7}" srcOrd="2" destOrd="0" parTransId="{69419BB3-2645-409A-AFFC-24060478F551}" sibTransId="{AEC793C3-172F-4CC9-B383-CEB9CC0CEF21}"/>
    <dgm:cxn modelId="{06E075E7-05BA-4C01-AA04-CD0D90CA523E}" type="presOf" srcId="{B0201139-0989-4AF4-8F6E-9275AE41A5A0}" destId="{36395CA2-0F84-4844-905A-A127315FD403}" srcOrd="0" destOrd="4" presId="urn:microsoft.com/office/officeart/2008/layout/PictureStrips"/>
    <dgm:cxn modelId="{33AF58E9-171E-42AA-AFDC-DD62A022D830}" type="presOf" srcId="{4D68EA54-0D7C-4F88-939E-678DBF5B7A1E}" destId="{DC6815B4-6A14-4F1C-AA3A-4250FB3EA1A3}" srcOrd="0" destOrd="3" presId="urn:microsoft.com/office/officeart/2008/layout/PictureStrips"/>
    <dgm:cxn modelId="{0830DBEF-E1B2-4A0F-9356-680DDFFA0996}" type="presOf" srcId="{8E886C45-2333-43BB-ABC7-6A7C61598525}" destId="{DC6815B4-6A14-4F1C-AA3A-4250FB3EA1A3}" srcOrd="0" destOrd="2" presId="urn:microsoft.com/office/officeart/2008/layout/PictureStrips"/>
    <dgm:cxn modelId="{042BBBF8-BA81-413C-AB35-894E0A6F8B09}" type="presOf" srcId="{9C0CC035-E468-40E4-9153-B61A8C72D875}" destId="{36395CA2-0F84-4844-905A-A127315FD403}" srcOrd="0" destOrd="0" presId="urn:microsoft.com/office/officeart/2008/layout/PictureStrips"/>
    <dgm:cxn modelId="{837833C2-C57A-4427-9D12-A147F3D3A5E1}" type="presParOf" srcId="{7B79417A-4BC2-4BC1-8099-88FBA7F866B4}" destId="{047C8BA4-F692-4E55-AE1C-0D68C36181ED}" srcOrd="0" destOrd="0" presId="urn:microsoft.com/office/officeart/2008/layout/PictureStrips"/>
    <dgm:cxn modelId="{077E60ED-E2A6-43A6-ACF4-3716A093E9D6}" type="presParOf" srcId="{047C8BA4-F692-4E55-AE1C-0D68C36181ED}" destId="{36395CA2-0F84-4844-905A-A127315FD403}" srcOrd="0" destOrd="0" presId="urn:microsoft.com/office/officeart/2008/layout/PictureStrips"/>
    <dgm:cxn modelId="{2377CF1C-9780-4A20-89AB-4514D28B7F59}" type="presParOf" srcId="{047C8BA4-F692-4E55-AE1C-0D68C36181ED}" destId="{349AF258-777A-41D5-B322-33949E7672A0}" srcOrd="1" destOrd="0" presId="urn:microsoft.com/office/officeart/2008/layout/PictureStrips"/>
    <dgm:cxn modelId="{096EF9E7-D0D2-4A7F-AE58-786F3EE91467}" type="presParOf" srcId="{7B79417A-4BC2-4BC1-8099-88FBA7F866B4}" destId="{E457E316-3106-45A8-AB3D-F8E76CC92A39}" srcOrd="1" destOrd="0" presId="urn:microsoft.com/office/officeart/2008/layout/PictureStrips"/>
    <dgm:cxn modelId="{859F74F4-967E-4C96-8E66-8109FB09ADC2}" type="presParOf" srcId="{7B79417A-4BC2-4BC1-8099-88FBA7F866B4}" destId="{825C56C5-5120-401A-A1D7-F8508F38CC7D}" srcOrd="2" destOrd="0" presId="urn:microsoft.com/office/officeart/2008/layout/PictureStrips"/>
    <dgm:cxn modelId="{8EF13918-6BD9-4699-BA78-1A603EE521D8}" type="presParOf" srcId="{825C56C5-5120-401A-A1D7-F8508F38CC7D}" destId="{15CCA437-A4C1-43BF-AE1A-6FE175FAF9C6}" srcOrd="0" destOrd="0" presId="urn:microsoft.com/office/officeart/2008/layout/PictureStrips"/>
    <dgm:cxn modelId="{07792511-338D-43D2-9798-5DFA087306D5}" type="presParOf" srcId="{825C56C5-5120-401A-A1D7-F8508F38CC7D}" destId="{EBA9F4EB-0203-40CA-AFF3-019B01B6C486}" srcOrd="1" destOrd="0" presId="urn:microsoft.com/office/officeart/2008/layout/PictureStrips"/>
    <dgm:cxn modelId="{C6643C57-3553-4DA4-9F2E-0DF81120B166}" type="presParOf" srcId="{7B79417A-4BC2-4BC1-8099-88FBA7F866B4}" destId="{8C362FD8-68FC-454A-88CC-B5D4DAAB8F14}" srcOrd="3" destOrd="0" presId="urn:microsoft.com/office/officeart/2008/layout/PictureStrips"/>
    <dgm:cxn modelId="{C38A92F8-5F07-4274-BB56-F6B2880A6A97}" type="presParOf" srcId="{7B79417A-4BC2-4BC1-8099-88FBA7F866B4}" destId="{2D7A995C-D0B9-41CF-8A27-B5202F4E3C6E}" srcOrd="4" destOrd="0" presId="urn:microsoft.com/office/officeart/2008/layout/PictureStrips"/>
    <dgm:cxn modelId="{67AA078B-4253-4F1B-91FB-8527649622A6}" type="presParOf" srcId="{2D7A995C-D0B9-41CF-8A27-B5202F4E3C6E}" destId="{AE09BF29-DB6C-4D25-96AD-59C88114F402}" srcOrd="0" destOrd="0" presId="urn:microsoft.com/office/officeart/2008/layout/PictureStrips"/>
    <dgm:cxn modelId="{10B85049-C59F-49C1-89C6-6F92DE5A88C4}" type="presParOf" srcId="{2D7A995C-D0B9-41CF-8A27-B5202F4E3C6E}" destId="{20486A18-5605-4506-9199-4F7FBFDFD28D}" srcOrd="1" destOrd="0" presId="urn:microsoft.com/office/officeart/2008/layout/PictureStrips"/>
    <dgm:cxn modelId="{A58D9ABF-25A0-4ECD-8040-7B88A00EE582}" type="presParOf" srcId="{7B79417A-4BC2-4BC1-8099-88FBA7F866B4}" destId="{287C788B-D988-4941-B1EA-EF9675130990}" srcOrd="5" destOrd="0" presId="urn:microsoft.com/office/officeart/2008/layout/PictureStrips"/>
    <dgm:cxn modelId="{98DAE3CD-7D6E-4753-BEEA-4505369FBFD9}" type="presParOf" srcId="{7B79417A-4BC2-4BC1-8099-88FBA7F866B4}" destId="{37A1C6FB-2217-4B1A-9599-65D73622A71C}" srcOrd="6" destOrd="0" presId="urn:microsoft.com/office/officeart/2008/layout/PictureStrips"/>
    <dgm:cxn modelId="{F94B52EE-4CDF-4067-9B7A-FC1BDB1AC095}" type="presParOf" srcId="{37A1C6FB-2217-4B1A-9599-65D73622A71C}" destId="{DC6815B4-6A14-4F1C-AA3A-4250FB3EA1A3}" srcOrd="0" destOrd="0" presId="urn:microsoft.com/office/officeart/2008/layout/PictureStrips"/>
    <dgm:cxn modelId="{D83B4398-78FA-416B-87D3-4BF7BBAB6D08}" type="presParOf" srcId="{37A1C6FB-2217-4B1A-9599-65D73622A71C}" destId="{E5CADC2B-9AA8-4C37-A567-477A6C8A7DA7}"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5D571C-7C06-4A0A-8B72-1436AC084EB1}" type="doc">
      <dgm:prSet loTypeId="urn:microsoft.com/office/officeart/2005/8/layout/hList1" loCatId="list" qsTypeId="urn:microsoft.com/office/officeart/2005/8/quickstyle/simple4" qsCatId="simple" csTypeId="urn:microsoft.com/office/officeart/2005/8/colors/colorful5" csCatId="colorful" phldr="1"/>
      <dgm:spPr/>
      <dgm:t>
        <a:bodyPr/>
        <a:lstStyle/>
        <a:p>
          <a:endParaRPr kumimoji="1" lang="ja-JP" altLang="en-US"/>
        </a:p>
      </dgm:t>
    </dgm:pt>
    <dgm:pt modelId="{29A98EEC-A307-4637-999B-EF879F624E68}" type="pres">
      <dgm:prSet presAssocID="{515D571C-7C06-4A0A-8B72-1436AC084EB1}" presName="Name0" presStyleCnt="0">
        <dgm:presLayoutVars>
          <dgm:dir/>
          <dgm:animLvl val="lvl"/>
          <dgm:resizeHandles val="exact"/>
        </dgm:presLayoutVars>
      </dgm:prSet>
      <dgm:spPr/>
    </dgm:pt>
  </dgm:ptLst>
  <dgm:cxnLst>
    <dgm:cxn modelId="{D64131F8-D5B7-4349-91A6-B5FB2577E9F2}" type="presOf" srcId="{515D571C-7C06-4A0A-8B72-1436AC084EB1}" destId="{29A98EEC-A307-4637-999B-EF879F624E68}" srcOrd="0"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5D571C-7C06-4A0A-8B72-1436AC084EB1}" type="doc">
      <dgm:prSet loTypeId="urn:microsoft.com/office/officeart/2005/8/layout/hList1" loCatId="list" qsTypeId="urn:microsoft.com/office/officeart/2005/8/quickstyle/simple4" qsCatId="simple" csTypeId="urn:microsoft.com/office/officeart/2005/8/colors/colorful5" csCatId="colorful" phldr="1"/>
      <dgm:spPr/>
      <dgm:t>
        <a:bodyPr/>
        <a:lstStyle/>
        <a:p>
          <a:endParaRPr kumimoji="1" lang="ja-JP" altLang="en-US"/>
        </a:p>
      </dgm:t>
    </dgm:pt>
    <dgm:pt modelId="{29A98EEC-A307-4637-999B-EF879F624E68}" type="pres">
      <dgm:prSet presAssocID="{515D571C-7C06-4A0A-8B72-1436AC084EB1}" presName="Name0" presStyleCnt="0">
        <dgm:presLayoutVars>
          <dgm:dir/>
          <dgm:animLvl val="lvl"/>
          <dgm:resizeHandles val="exact"/>
        </dgm:presLayoutVars>
      </dgm:prSet>
      <dgm:spPr/>
    </dgm:pt>
  </dgm:ptLst>
  <dgm:cxnLst>
    <dgm:cxn modelId="{D64131F8-D5B7-4349-91A6-B5FB2577E9F2}" type="presOf" srcId="{515D571C-7C06-4A0A-8B72-1436AC084EB1}" destId="{29A98EEC-A307-4637-999B-EF879F624E68}" srcOrd="0"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0C4244-6FE8-4A93-A202-D489B9FA94E2}" type="doc">
      <dgm:prSet loTypeId="urn:microsoft.com/office/officeart/2008/layout/VerticalCurvedList" loCatId="list" qsTypeId="urn:microsoft.com/office/officeart/2005/8/quickstyle/simple4" qsCatId="simple" csTypeId="urn:microsoft.com/office/officeart/2005/8/colors/accent1_2" csCatId="accent1" phldr="1"/>
      <dgm:spPr/>
      <dgm:t>
        <a:bodyPr/>
        <a:lstStyle/>
        <a:p>
          <a:endParaRPr kumimoji="1" lang="ja-JP" altLang="en-US"/>
        </a:p>
      </dgm:t>
    </dgm:pt>
    <dgm:pt modelId="{804848A6-5246-458B-9837-982BDC34B88A}">
      <dgm:prSet/>
      <dgm:spPr/>
      <dgm:t>
        <a:bodyPr/>
        <a:lstStyle/>
        <a:p>
          <a:r>
            <a:rPr kumimoji="1" lang="ja-JP" dirty="0"/>
            <a:t>ユーザーが自由に投稿できる</a:t>
          </a:r>
          <a:endParaRPr lang="ja-JP" dirty="0"/>
        </a:p>
      </dgm:t>
    </dgm:pt>
    <dgm:pt modelId="{A84D2476-1E79-4A0D-A4A1-1F51F2219E64}" type="parTrans" cxnId="{938611BB-B882-412C-99AA-2FE94C95AD2D}">
      <dgm:prSet/>
      <dgm:spPr/>
      <dgm:t>
        <a:bodyPr/>
        <a:lstStyle/>
        <a:p>
          <a:endParaRPr kumimoji="1" lang="ja-JP" altLang="en-US"/>
        </a:p>
      </dgm:t>
    </dgm:pt>
    <dgm:pt modelId="{322101AB-EFFB-4254-8210-23F4E447564D}" type="sibTrans" cxnId="{938611BB-B882-412C-99AA-2FE94C95AD2D}">
      <dgm:prSet/>
      <dgm:spPr/>
      <dgm:t>
        <a:bodyPr/>
        <a:lstStyle/>
        <a:p>
          <a:endParaRPr kumimoji="1" lang="ja-JP" altLang="en-US"/>
        </a:p>
      </dgm:t>
    </dgm:pt>
    <dgm:pt modelId="{76422C80-30DB-45BA-B1AA-789CBFDA6C0E}">
      <dgm:prSet/>
      <dgm:spPr/>
      <dgm:t>
        <a:bodyPr/>
        <a:lstStyle/>
        <a:p>
          <a:r>
            <a:rPr kumimoji="1" lang="ja-JP" dirty="0"/>
            <a:t>現在地周辺のおススメ神社・フード情報</a:t>
          </a:r>
          <a:endParaRPr lang="ja-JP" dirty="0"/>
        </a:p>
      </dgm:t>
    </dgm:pt>
    <dgm:pt modelId="{961C558F-2EBF-453D-B8DD-9E09A1FE5E1E}" type="parTrans" cxnId="{E141CACE-FE2E-480A-BB62-ED6FC0C9291B}">
      <dgm:prSet/>
      <dgm:spPr/>
      <dgm:t>
        <a:bodyPr/>
        <a:lstStyle/>
        <a:p>
          <a:endParaRPr kumimoji="1" lang="ja-JP" altLang="en-US"/>
        </a:p>
      </dgm:t>
    </dgm:pt>
    <dgm:pt modelId="{294A07A0-8449-4E1B-BB9D-272335715E0F}" type="sibTrans" cxnId="{E141CACE-FE2E-480A-BB62-ED6FC0C9291B}">
      <dgm:prSet/>
      <dgm:spPr/>
      <dgm:t>
        <a:bodyPr/>
        <a:lstStyle/>
        <a:p>
          <a:endParaRPr kumimoji="1" lang="ja-JP" altLang="en-US"/>
        </a:p>
      </dgm:t>
    </dgm:pt>
    <dgm:pt modelId="{EEB2E8EB-0D31-4F9D-A003-0A1C59A14AD0}">
      <dgm:prSet/>
      <dgm:spPr/>
      <dgm:t>
        <a:bodyPr/>
        <a:lstStyle/>
        <a:p>
          <a:r>
            <a:rPr kumimoji="1" lang="ja-JP" dirty="0"/>
            <a:t>神社アカウントからのイベント情報発信</a:t>
          </a:r>
          <a:endParaRPr lang="ja-JP" dirty="0"/>
        </a:p>
      </dgm:t>
    </dgm:pt>
    <dgm:pt modelId="{5EFCC170-637E-4C5F-84CA-B49D97BC3571}" type="parTrans" cxnId="{4E96D8E4-99C6-4AC3-B2A5-842E59175893}">
      <dgm:prSet/>
      <dgm:spPr/>
      <dgm:t>
        <a:bodyPr/>
        <a:lstStyle/>
        <a:p>
          <a:endParaRPr kumimoji="1" lang="ja-JP" altLang="en-US"/>
        </a:p>
      </dgm:t>
    </dgm:pt>
    <dgm:pt modelId="{BBE6D6E6-E445-487F-B816-2F18284F89D1}" type="sibTrans" cxnId="{4E96D8E4-99C6-4AC3-B2A5-842E59175893}">
      <dgm:prSet/>
      <dgm:spPr/>
      <dgm:t>
        <a:bodyPr/>
        <a:lstStyle/>
        <a:p>
          <a:endParaRPr kumimoji="1" lang="ja-JP" altLang="en-US"/>
        </a:p>
      </dgm:t>
    </dgm:pt>
    <dgm:pt modelId="{AF1A0E38-33BA-4B26-981B-4191E7579F2A}">
      <dgm:prSet/>
      <dgm:spPr/>
      <dgm:t>
        <a:bodyPr/>
        <a:lstStyle/>
        <a:p>
          <a:r>
            <a:rPr kumimoji="1" lang="ja-JP" dirty="0"/>
            <a:t>有料会員になることで御朱印を保存できる機能</a:t>
          </a:r>
          <a:endParaRPr lang="ja-JP" dirty="0"/>
        </a:p>
      </dgm:t>
    </dgm:pt>
    <dgm:pt modelId="{0E0566ED-AE64-4202-A94F-5CB4EB66D2ED}" type="parTrans" cxnId="{BB2D9E02-0AEF-4B02-8F68-E0A5DA46E347}">
      <dgm:prSet/>
      <dgm:spPr/>
      <dgm:t>
        <a:bodyPr/>
        <a:lstStyle/>
        <a:p>
          <a:endParaRPr kumimoji="1" lang="ja-JP" altLang="en-US"/>
        </a:p>
      </dgm:t>
    </dgm:pt>
    <dgm:pt modelId="{B7E8139C-73C6-47B5-BFFE-C44C8DE9A845}" type="sibTrans" cxnId="{BB2D9E02-0AEF-4B02-8F68-E0A5DA46E347}">
      <dgm:prSet/>
      <dgm:spPr/>
      <dgm:t>
        <a:bodyPr/>
        <a:lstStyle/>
        <a:p>
          <a:endParaRPr kumimoji="1" lang="ja-JP" altLang="en-US"/>
        </a:p>
      </dgm:t>
    </dgm:pt>
    <dgm:pt modelId="{033C5A9A-7212-4EA6-8906-EC59EFC823A6}">
      <dgm:prSet/>
      <dgm:spPr/>
      <dgm:t>
        <a:bodyPr/>
        <a:lstStyle/>
        <a:p>
          <a:r>
            <a:rPr kumimoji="1" lang="ja-JP" dirty="0"/>
            <a:t>神社アカウントへお賽銭</a:t>
          </a:r>
          <a:r>
            <a:rPr kumimoji="1" lang="en-US" dirty="0"/>
            <a:t>   </a:t>
          </a:r>
          <a:r>
            <a:rPr kumimoji="1" lang="ja-JP" dirty="0"/>
            <a:t>遠隔で参拝、現地でバーコード決済</a:t>
          </a:r>
          <a:endParaRPr lang="ja-JP" dirty="0"/>
        </a:p>
      </dgm:t>
    </dgm:pt>
    <dgm:pt modelId="{B0FD1E2B-AD7C-46F9-890D-C83C2B168FED}" type="parTrans" cxnId="{BB233AB7-0B88-433A-9FF3-7F1971E44C4A}">
      <dgm:prSet/>
      <dgm:spPr/>
      <dgm:t>
        <a:bodyPr/>
        <a:lstStyle/>
        <a:p>
          <a:endParaRPr kumimoji="1" lang="ja-JP" altLang="en-US"/>
        </a:p>
      </dgm:t>
    </dgm:pt>
    <dgm:pt modelId="{9022983C-2E20-4B0B-A9B3-667F1F139F8D}" type="sibTrans" cxnId="{BB233AB7-0B88-433A-9FF3-7F1971E44C4A}">
      <dgm:prSet/>
      <dgm:spPr/>
      <dgm:t>
        <a:bodyPr/>
        <a:lstStyle/>
        <a:p>
          <a:endParaRPr kumimoji="1" lang="ja-JP" altLang="en-US"/>
        </a:p>
      </dgm:t>
    </dgm:pt>
    <dgm:pt modelId="{CA133F9A-F647-44DA-BFA3-991DBBCC24D5}" type="pres">
      <dgm:prSet presAssocID="{7E0C4244-6FE8-4A93-A202-D489B9FA94E2}" presName="Name0" presStyleCnt="0">
        <dgm:presLayoutVars>
          <dgm:chMax val="7"/>
          <dgm:chPref val="7"/>
          <dgm:dir/>
        </dgm:presLayoutVars>
      </dgm:prSet>
      <dgm:spPr/>
    </dgm:pt>
    <dgm:pt modelId="{83FAEB05-8C23-45FD-851C-66A102A9C7E5}" type="pres">
      <dgm:prSet presAssocID="{7E0C4244-6FE8-4A93-A202-D489B9FA94E2}" presName="Name1" presStyleCnt="0"/>
      <dgm:spPr/>
    </dgm:pt>
    <dgm:pt modelId="{17004415-61B4-4578-BD9D-DCC8084E71C1}" type="pres">
      <dgm:prSet presAssocID="{7E0C4244-6FE8-4A93-A202-D489B9FA94E2}" presName="cycle" presStyleCnt="0"/>
      <dgm:spPr/>
    </dgm:pt>
    <dgm:pt modelId="{7FD58886-ABEA-4E63-BF4B-002D81F01D71}" type="pres">
      <dgm:prSet presAssocID="{7E0C4244-6FE8-4A93-A202-D489B9FA94E2}" presName="srcNode" presStyleLbl="node1" presStyleIdx="0" presStyleCnt="5"/>
      <dgm:spPr/>
    </dgm:pt>
    <dgm:pt modelId="{AA0C7259-4724-496D-B77E-BC953A3A2E44}" type="pres">
      <dgm:prSet presAssocID="{7E0C4244-6FE8-4A93-A202-D489B9FA94E2}" presName="conn" presStyleLbl="parChTrans1D2" presStyleIdx="0" presStyleCnt="1"/>
      <dgm:spPr/>
    </dgm:pt>
    <dgm:pt modelId="{D74DB555-2B3F-4E52-A3E2-04309C6FCF7F}" type="pres">
      <dgm:prSet presAssocID="{7E0C4244-6FE8-4A93-A202-D489B9FA94E2}" presName="extraNode" presStyleLbl="node1" presStyleIdx="0" presStyleCnt="5"/>
      <dgm:spPr/>
    </dgm:pt>
    <dgm:pt modelId="{22F049ED-B87D-4DA2-97C4-F4A6E63517FD}" type="pres">
      <dgm:prSet presAssocID="{7E0C4244-6FE8-4A93-A202-D489B9FA94E2}" presName="dstNode" presStyleLbl="node1" presStyleIdx="0" presStyleCnt="5"/>
      <dgm:spPr/>
    </dgm:pt>
    <dgm:pt modelId="{95685776-5E88-47DF-A681-DD721CD023A9}" type="pres">
      <dgm:prSet presAssocID="{804848A6-5246-458B-9837-982BDC34B88A}" presName="text_1" presStyleLbl="node1" presStyleIdx="0" presStyleCnt="5">
        <dgm:presLayoutVars>
          <dgm:bulletEnabled val="1"/>
        </dgm:presLayoutVars>
      </dgm:prSet>
      <dgm:spPr/>
    </dgm:pt>
    <dgm:pt modelId="{EA610F6E-646D-4FB3-ABED-8FB8750B8BAC}" type="pres">
      <dgm:prSet presAssocID="{804848A6-5246-458B-9837-982BDC34B88A}" presName="accent_1" presStyleCnt="0"/>
      <dgm:spPr/>
    </dgm:pt>
    <dgm:pt modelId="{C356FCA0-24ED-433D-9D93-F78B653E920F}" type="pres">
      <dgm:prSet presAssocID="{804848A6-5246-458B-9837-982BDC34B88A}" presName="accentRepeatNode" presStyleLbl="solidFgAcc1" presStyleIdx="0" presStyleCnt="5"/>
      <dgm:spPr/>
    </dgm:pt>
    <dgm:pt modelId="{1B3DCFB9-074A-4620-8187-EBFA42C0AC7B}" type="pres">
      <dgm:prSet presAssocID="{76422C80-30DB-45BA-B1AA-789CBFDA6C0E}" presName="text_2" presStyleLbl="node1" presStyleIdx="1" presStyleCnt="5">
        <dgm:presLayoutVars>
          <dgm:bulletEnabled val="1"/>
        </dgm:presLayoutVars>
      </dgm:prSet>
      <dgm:spPr/>
    </dgm:pt>
    <dgm:pt modelId="{478D837C-3A75-4917-8AE7-6D0E0D8E409F}" type="pres">
      <dgm:prSet presAssocID="{76422C80-30DB-45BA-B1AA-789CBFDA6C0E}" presName="accent_2" presStyleCnt="0"/>
      <dgm:spPr/>
    </dgm:pt>
    <dgm:pt modelId="{B572D3C9-2A91-47E2-A3B5-94868415CFAA}" type="pres">
      <dgm:prSet presAssocID="{76422C80-30DB-45BA-B1AA-789CBFDA6C0E}" presName="accentRepeatNode" presStyleLbl="solidFgAcc1" presStyleIdx="1" presStyleCnt="5"/>
      <dgm:spPr/>
    </dgm:pt>
    <dgm:pt modelId="{1A0683BC-F964-45B6-8DDD-3848C23299B9}" type="pres">
      <dgm:prSet presAssocID="{EEB2E8EB-0D31-4F9D-A003-0A1C59A14AD0}" presName="text_3" presStyleLbl="node1" presStyleIdx="2" presStyleCnt="5">
        <dgm:presLayoutVars>
          <dgm:bulletEnabled val="1"/>
        </dgm:presLayoutVars>
      </dgm:prSet>
      <dgm:spPr/>
    </dgm:pt>
    <dgm:pt modelId="{AC6DD3B3-4F95-4707-B9F8-8D78A6730DAE}" type="pres">
      <dgm:prSet presAssocID="{EEB2E8EB-0D31-4F9D-A003-0A1C59A14AD0}" presName="accent_3" presStyleCnt="0"/>
      <dgm:spPr/>
    </dgm:pt>
    <dgm:pt modelId="{BDF7CE0D-3F92-4BDD-A324-4C9EBF2E9FF5}" type="pres">
      <dgm:prSet presAssocID="{EEB2E8EB-0D31-4F9D-A003-0A1C59A14AD0}" presName="accentRepeatNode" presStyleLbl="solidFgAcc1" presStyleIdx="2" presStyleCnt="5"/>
      <dgm:spPr/>
    </dgm:pt>
    <dgm:pt modelId="{0BF301AE-2817-4C07-A09C-79758C3D3CE7}" type="pres">
      <dgm:prSet presAssocID="{AF1A0E38-33BA-4B26-981B-4191E7579F2A}" presName="text_4" presStyleLbl="node1" presStyleIdx="3" presStyleCnt="5">
        <dgm:presLayoutVars>
          <dgm:bulletEnabled val="1"/>
        </dgm:presLayoutVars>
      </dgm:prSet>
      <dgm:spPr/>
    </dgm:pt>
    <dgm:pt modelId="{72032589-8F1F-4863-9BAA-E503F47BB578}" type="pres">
      <dgm:prSet presAssocID="{AF1A0E38-33BA-4B26-981B-4191E7579F2A}" presName="accent_4" presStyleCnt="0"/>
      <dgm:spPr/>
    </dgm:pt>
    <dgm:pt modelId="{8431E11B-C847-4274-ACA5-535B0483DF21}" type="pres">
      <dgm:prSet presAssocID="{AF1A0E38-33BA-4B26-981B-4191E7579F2A}" presName="accentRepeatNode" presStyleLbl="solidFgAcc1" presStyleIdx="3" presStyleCnt="5"/>
      <dgm:spPr/>
    </dgm:pt>
    <dgm:pt modelId="{72504EE3-A477-441A-8F9B-ED2FB53DA6FD}" type="pres">
      <dgm:prSet presAssocID="{033C5A9A-7212-4EA6-8906-EC59EFC823A6}" presName="text_5" presStyleLbl="node1" presStyleIdx="4" presStyleCnt="5">
        <dgm:presLayoutVars>
          <dgm:bulletEnabled val="1"/>
        </dgm:presLayoutVars>
      </dgm:prSet>
      <dgm:spPr/>
    </dgm:pt>
    <dgm:pt modelId="{DD253DEA-1907-4456-9015-0FACD47D0DF0}" type="pres">
      <dgm:prSet presAssocID="{033C5A9A-7212-4EA6-8906-EC59EFC823A6}" presName="accent_5" presStyleCnt="0"/>
      <dgm:spPr/>
    </dgm:pt>
    <dgm:pt modelId="{8C948758-0B3D-4589-901F-25CAC10E55CB}" type="pres">
      <dgm:prSet presAssocID="{033C5A9A-7212-4EA6-8906-EC59EFC823A6}" presName="accentRepeatNode" presStyleLbl="solidFgAcc1" presStyleIdx="4" presStyleCnt="5"/>
      <dgm:spPr/>
    </dgm:pt>
  </dgm:ptLst>
  <dgm:cxnLst>
    <dgm:cxn modelId="{BB2D9E02-0AEF-4B02-8F68-E0A5DA46E347}" srcId="{7E0C4244-6FE8-4A93-A202-D489B9FA94E2}" destId="{AF1A0E38-33BA-4B26-981B-4191E7579F2A}" srcOrd="3" destOrd="0" parTransId="{0E0566ED-AE64-4202-A94F-5CB4EB66D2ED}" sibTransId="{B7E8139C-73C6-47B5-BFFE-C44C8DE9A845}"/>
    <dgm:cxn modelId="{B4386431-49C0-4733-AE61-9847652C2DC1}" type="presOf" srcId="{033C5A9A-7212-4EA6-8906-EC59EFC823A6}" destId="{72504EE3-A477-441A-8F9B-ED2FB53DA6FD}" srcOrd="0" destOrd="0" presId="urn:microsoft.com/office/officeart/2008/layout/VerticalCurvedList"/>
    <dgm:cxn modelId="{9BFD6F3E-B750-45F1-8DCB-F28F164F6281}" type="presOf" srcId="{322101AB-EFFB-4254-8210-23F4E447564D}" destId="{AA0C7259-4724-496D-B77E-BC953A3A2E44}" srcOrd="0" destOrd="0" presId="urn:microsoft.com/office/officeart/2008/layout/VerticalCurvedList"/>
    <dgm:cxn modelId="{E161AD78-1EEC-4F04-85C4-C000EE39FB93}" type="presOf" srcId="{76422C80-30DB-45BA-B1AA-789CBFDA6C0E}" destId="{1B3DCFB9-074A-4620-8187-EBFA42C0AC7B}" srcOrd="0" destOrd="0" presId="urn:microsoft.com/office/officeart/2008/layout/VerticalCurvedList"/>
    <dgm:cxn modelId="{309B6B96-7C54-46D7-B171-719765892F91}" type="presOf" srcId="{7E0C4244-6FE8-4A93-A202-D489B9FA94E2}" destId="{CA133F9A-F647-44DA-BFA3-991DBBCC24D5}" srcOrd="0" destOrd="0" presId="urn:microsoft.com/office/officeart/2008/layout/VerticalCurvedList"/>
    <dgm:cxn modelId="{CA94119A-0A6D-45AD-89F7-B7D3901D59DC}" type="presOf" srcId="{AF1A0E38-33BA-4B26-981B-4191E7579F2A}" destId="{0BF301AE-2817-4C07-A09C-79758C3D3CE7}" srcOrd="0" destOrd="0" presId="urn:microsoft.com/office/officeart/2008/layout/VerticalCurvedList"/>
    <dgm:cxn modelId="{BB233AB7-0B88-433A-9FF3-7F1971E44C4A}" srcId="{7E0C4244-6FE8-4A93-A202-D489B9FA94E2}" destId="{033C5A9A-7212-4EA6-8906-EC59EFC823A6}" srcOrd="4" destOrd="0" parTransId="{B0FD1E2B-AD7C-46F9-890D-C83C2B168FED}" sibTransId="{9022983C-2E20-4B0B-A9B3-667F1F139F8D}"/>
    <dgm:cxn modelId="{938611BB-B882-412C-99AA-2FE94C95AD2D}" srcId="{7E0C4244-6FE8-4A93-A202-D489B9FA94E2}" destId="{804848A6-5246-458B-9837-982BDC34B88A}" srcOrd="0" destOrd="0" parTransId="{A84D2476-1E79-4A0D-A4A1-1F51F2219E64}" sibTransId="{322101AB-EFFB-4254-8210-23F4E447564D}"/>
    <dgm:cxn modelId="{E141CACE-FE2E-480A-BB62-ED6FC0C9291B}" srcId="{7E0C4244-6FE8-4A93-A202-D489B9FA94E2}" destId="{76422C80-30DB-45BA-B1AA-789CBFDA6C0E}" srcOrd="1" destOrd="0" parTransId="{961C558F-2EBF-453D-B8DD-9E09A1FE5E1E}" sibTransId="{294A07A0-8449-4E1B-BB9D-272335715E0F}"/>
    <dgm:cxn modelId="{4E96D8E4-99C6-4AC3-B2A5-842E59175893}" srcId="{7E0C4244-6FE8-4A93-A202-D489B9FA94E2}" destId="{EEB2E8EB-0D31-4F9D-A003-0A1C59A14AD0}" srcOrd="2" destOrd="0" parTransId="{5EFCC170-637E-4C5F-84CA-B49D97BC3571}" sibTransId="{BBE6D6E6-E445-487F-B816-2F18284F89D1}"/>
    <dgm:cxn modelId="{4F3A7EEC-65A7-46B3-A3E1-EBEFAF36F8CC}" type="presOf" srcId="{EEB2E8EB-0D31-4F9D-A003-0A1C59A14AD0}" destId="{1A0683BC-F964-45B6-8DDD-3848C23299B9}" srcOrd="0" destOrd="0" presId="urn:microsoft.com/office/officeart/2008/layout/VerticalCurvedList"/>
    <dgm:cxn modelId="{030944EF-510A-400B-A201-BB7FB90DB586}" type="presOf" srcId="{804848A6-5246-458B-9837-982BDC34B88A}" destId="{95685776-5E88-47DF-A681-DD721CD023A9}" srcOrd="0" destOrd="0" presId="urn:microsoft.com/office/officeart/2008/layout/VerticalCurvedList"/>
    <dgm:cxn modelId="{5B0684E1-16A1-4F95-A92E-09DF0F68E715}" type="presParOf" srcId="{CA133F9A-F647-44DA-BFA3-991DBBCC24D5}" destId="{83FAEB05-8C23-45FD-851C-66A102A9C7E5}" srcOrd="0" destOrd="0" presId="urn:microsoft.com/office/officeart/2008/layout/VerticalCurvedList"/>
    <dgm:cxn modelId="{B1E7438F-C8AF-4BE2-ACA9-982EB588525F}" type="presParOf" srcId="{83FAEB05-8C23-45FD-851C-66A102A9C7E5}" destId="{17004415-61B4-4578-BD9D-DCC8084E71C1}" srcOrd="0" destOrd="0" presId="urn:microsoft.com/office/officeart/2008/layout/VerticalCurvedList"/>
    <dgm:cxn modelId="{6D50EF48-E16E-4E5B-A455-8FC967B97EBD}" type="presParOf" srcId="{17004415-61B4-4578-BD9D-DCC8084E71C1}" destId="{7FD58886-ABEA-4E63-BF4B-002D81F01D71}" srcOrd="0" destOrd="0" presId="urn:microsoft.com/office/officeart/2008/layout/VerticalCurvedList"/>
    <dgm:cxn modelId="{0EDAABBB-7099-4272-A889-BE9F8754F9EE}" type="presParOf" srcId="{17004415-61B4-4578-BD9D-DCC8084E71C1}" destId="{AA0C7259-4724-496D-B77E-BC953A3A2E44}" srcOrd="1" destOrd="0" presId="urn:microsoft.com/office/officeart/2008/layout/VerticalCurvedList"/>
    <dgm:cxn modelId="{76F3B5D3-40F0-43C2-A274-ABA813554695}" type="presParOf" srcId="{17004415-61B4-4578-BD9D-DCC8084E71C1}" destId="{D74DB555-2B3F-4E52-A3E2-04309C6FCF7F}" srcOrd="2" destOrd="0" presId="urn:microsoft.com/office/officeart/2008/layout/VerticalCurvedList"/>
    <dgm:cxn modelId="{6D8F1C15-5840-41CF-8E3D-0DABBD767103}" type="presParOf" srcId="{17004415-61B4-4578-BD9D-DCC8084E71C1}" destId="{22F049ED-B87D-4DA2-97C4-F4A6E63517FD}" srcOrd="3" destOrd="0" presId="urn:microsoft.com/office/officeart/2008/layout/VerticalCurvedList"/>
    <dgm:cxn modelId="{2600A040-CD5A-4ACE-9C09-39B28786CB40}" type="presParOf" srcId="{83FAEB05-8C23-45FD-851C-66A102A9C7E5}" destId="{95685776-5E88-47DF-A681-DD721CD023A9}" srcOrd="1" destOrd="0" presId="urn:microsoft.com/office/officeart/2008/layout/VerticalCurvedList"/>
    <dgm:cxn modelId="{4E218E61-7828-41DD-97DE-B03EC5F766B9}" type="presParOf" srcId="{83FAEB05-8C23-45FD-851C-66A102A9C7E5}" destId="{EA610F6E-646D-4FB3-ABED-8FB8750B8BAC}" srcOrd="2" destOrd="0" presId="urn:microsoft.com/office/officeart/2008/layout/VerticalCurvedList"/>
    <dgm:cxn modelId="{DDD5C20A-0B2C-4F31-819E-ED671FFD919A}" type="presParOf" srcId="{EA610F6E-646D-4FB3-ABED-8FB8750B8BAC}" destId="{C356FCA0-24ED-433D-9D93-F78B653E920F}" srcOrd="0" destOrd="0" presId="urn:microsoft.com/office/officeart/2008/layout/VerticalCurvedList"/>
    <dgm:cxn modelId="{1FEBABC7-9B77-4CA7-A1FB-1558FFC0637A}" type="presParOf" srcId="{83FAEB05-8C23-45FD-851C-66A102A9C7E5}" destId="{1B3DCFB9-074A-4620-8187-EBFA42C0AC7B}" srcOrd="3" destOrd="0" presId="urn:microsoft.com/office/officeart/2008/layout/VerticalCurvedList"/>
    <dgm:cxn modelId="{62F70BB2-7EE0-4F07-9B42-CB54AC4417AF}" type="presParOf" srcId="{83FAEB05-8C23-45FD-851C-66A102A9C7E5}" destId="{478D837C-3A75-4917-8AE7-6D0E0D8E409F}" srcOrd="4" destOrd="0" presId="urn:microsoft.com/office/officeart/2008/layout/VerticalCurvedList"/>
    <dgm:cxn modelId="{154098A9-7829-4693-8139-10068BC929F4}" type="presParOf" srcId="{478D837C-3A75-4917-8AE7-6D0E0D8E409F}" destId="{B572D3C9-2A91-47E2-A3B5-94868415CFAA}" srcOrd="0" destOrd="0" presId="urn:microsoft.com/office/officeart/2008/layout/VerticalCurvedList"/>
    <dgm:cxn modelId="{C10817E1-E4A3-4AE9-9F06-22734D3C3559}" type="presParOf" srcId="{83FAEB05-8C23-45FD-851C-66A102A9C7E5}" destId="{1A0683BC-F964-45B6-8DDD-3848C23299B9}" srcOrd="5" destOrd="0" presId="urn:microsoft.com/office/officeart/2008/layout/VerticalCurvedList"/>
    <dgm:cxn modelId="{A2F41E96-201A-4F63-ACA0-2285BA344C9A}" type="presParOf" srcId="{83FAEB05-8C23-45FD-851C-66A102A9C7E5}" destId="{AC6DD3B3-4F95-4707-B9F8-8D78A6730DAE}" srcOrd="6" destOrd="0" presId="urn:microsoft.com/office/officeart/2008/layout/VerticalCurvedList"/>
    <dgm:cxn modelId="{E19CA7A2-CF56-440E-9F83-1E2C68F2525D}" type="presParOf" srcId="{AC6DD3B3-4F95-4707-B9F8-8D78A6730DAE}" destId="{BDF7CE0D-3F92-4BDD-A324-4C9EBF2E9FF5}" srcOrd="0" destOrd="0" presId="urn:microsoft.com/office/officeart/2008/layout/VerticalCurvedList"/>
    <dgm:cxn modelId="{F3E350CA-4354-43DE-BE17-C69398882BE7}" type="presParOf" srcId="{83FAEB05-8C23-45FD-851C-66A102A9C7E5}" destId="{0BF301AE-2817-4C07-A09C-79758C3D3CE7}" srcOrd="7" destOrd="0" presId="urn:microsoft.com/office/officeart/2008/layout/VerticalCurvedList"/>
    <dgm:cxn modelId="{48A1980E-5FF7-4FC8-BCA3-8FB3ED51D9DD}" type="presParOf" srcId="{83FAEB05-8C23-45FD-851C-66A102A9C7E5}" destId="{72032589-8F1F-4863-9BAA-E503F47BB578}" srcOrd="8" destOrd="0" presId="urn:microsoft.com/office/officeart/2008/layout/VerticalCurvedList"/>
    <dgm:cxn modelId="{43A4EC3C-AFC3-402B-BA99-8716EC81E62D}" type="presParOf" srcId="{72032589-8F1F-4863-9BAA-E503F47BB578}" destId="{8431E11B-C847-4274-ACA5-535B0483DF21}" srcOrd="0" destOrd="0" presId="urn:microsoft.com/office/officeart/2008/layout/VerticalCurvedList"/>
    <dgm:cxn modelId="{C5C70EEC-0099-475E-A895-55EFCB11CAB5}" type="presParOf" srcId="{83FAEB05-8C23-45FD-851C-66A102A9C7E5}" destId="{72504EE3-A477-441A-8F9B-ED2FB53DA6FD}" srcOrd="9" destOrd="0" presId="urn:microsoft.com/office/officeart/2008/layout/VerticalCurvedList"/>
    <dgm:cxn modelId="{37422045-1C14-4A7A-87B1-4661CB21329A}" type="presParOf" srcId="{83FAEB05-8C23-45FD-851C-66A102A9C7E5}" destId="{DD253DEA-1907-4456-9015-0FACD47D0DF0}" srcOrd="10" destOrd="0" presId="urn:microsoft.com/office/officeart/2008/layout/VerticalCurvedList"/>
    <dgm:cxn modelId="{27E54C76-F0C2-42A0-BCC6-949FCB9F97CA}" type="presParOf" srcId="{DD253DEA-1907-4456-9015-0FACD47D0DF0}" destId="{8C948758-0B3D-4589-901F-25CAC10E55CB}"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D8BDA59-EFB3-4409-B50F-EED47EB64B8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470E317-B566-4506-B6D2-53FADCC44359}">
      <dgm:prSet custT="1"/>
      <dgm:spPr/>
      <dgm:t>
        <a:bodyPr/>
        <a:lstStyle/>
        <a:p>
          <a:r>
            <a:rPr kumimoji="1" lang="ja-JP" sz="1400" b="1" dirty="0"/>
            <a:t>ホーム画面：ユーザーがアプリを開いたときに最初に表示される画面。</a:t>
          </a:r>
          <a:endParaRPr kumimoji="1" lang="en-US" altLang="ja-JP" sz="1400" b="1" dirty="0"/>
        </a:p>
        <a:p>
          <a:r>
            <a:rPr kumimoji="1" lang="ja-JP" sz="1400" b="1" dirty="0"/>
            <a:t>ここには、おすすめの神社、近くの神社、イベント情報など</a:t>
          </a:r>
          <a:r>
            <a:rPr kumimoji="1" lang="ja-JP" altLang="en-US" sz="1400" b="1" dirty="0"/>
            <a:t>を</a:t>
          </a:r>
          <a:r>
            <a:rPr kumimoji="1" lang="ja-JP" sz="1400" b="1" dirty="0"/>
            <a:t>表示。</a:t>
          </a:r>
          <a:endParaRPr lang="en-US" sz="1400" b="1" dirty="0"/>
        </a:p>
      </dgm:t>
    </dgm:pt>
    <dgm:pt modelId="{6E624456-3E5D-494F-A3A8-0A7A512E3E67}" type="parTrans" cxnId="{2CD0B281-32DE-4DA2-842E-ED76D69B9FFC}">
      <dgm:prSet/>
      <dgm:spPr/>
      <dgm:t>
        <a:bodyPr/>
        <a:lstStyle/>
        <a:p>
          <a:endParaRPr lang="en-US"/>
        </a:p>
      </dgm:t>
    </dgm:pt>
    <dgm:pt modelId="{26B45D43-2505-4417-9221-63267498B5AC}" type="sibTrans" cxnId="{2CD0B281-32DE-4DA2-842E-ED76D69B9FFC}">
      <dgm:prSet/>
      <dgm:spPr/>
      <dgm:t>
        <a:bodyPr/>
        <a:lstStyle/>
        <a:p>
          <a:endParaRPr lang="en-US"/>
        </a:p>
      </dgm:t>
    </dgm:pt>
    <dgm:pt modelId="{2C752F99-FCDD-4BAD-8E5A-472A00388DA2}">
      <dgm:prSet/>
      <dgm:spPr/>
      <dgm:t>
        <a:bodyPr/>
        <a:lstStyle/>
        <a:p>
          <a:r>
            <a:rPr kumimoji="1" lang="ja-JP" b="1" dirty="0"/>
            <a:t>神社詳細画面：各神社の詳細情報（所在地、特徴、イベント情報など）を表示。</a:t>
          </a:r>
          <a:endParaRPr kumimoji="1" lang="en-US" altLang="ja-JP" b="1" dirty="0"/>
        </a:p>
        <a:p>
          <a:r>
            <a:rPr kumimoji="1" lang="ja-JP" b="1" dirty="0"/>
            <a:t>また、ユーザーが訪れた神社を投稿したり、お賽銭を捧げたりする機能もここに配置。</a:t>
          </a:r>
          <a:endParaRPr lang="en-US" b="1" dirty="0"/>
        </a:p>
      </dgm:t>
    </dgm:pt>
    <dgm:pt modelId="{BD66D91B-05F6-496D-9337-1D4B532013A1}" type="parTrans" cxnId="{2250E478-AA34-4813-87F0-ABBCFA658E50}">
      <dgm:prSet/>
      <dgm:spPr/>
      <dgm:t>
        <a:bodyPr/>
        <a:lstStyle/>
        <a:p>
          <a:endParaRPr lang="en-US"/>
        </a:p>
      </dgm:t>
    </dgm:pt>
    <dgm:pt modelId="{5160AD71-C887-4955-82A1-7E815BD462F4}" type="sibTrans" cxnId="{2250E478-AA34-4813-87F0-ABBCFA658E50}">
      <dgm:prSet/>
      <dgm:spPr/>
      <dgm:t>
        <a:bodyPr/>
        <a:lstStyle/>
        <a:p>
          <a:endParaRPr lang="en-US"/>
        </a:p>
      </dgm:t>
    </dgm:pt>
    <dgm:pt modelId="{933AA73C-75C2-48C4-ACD5-59C7BAA938C4}">
      <dgm:prSet/>
      <dgm:spPr/>
      <dgm:t>
        <a:bodyPr/>
        <a:lstStyle/>
        <a:p>
          <a:endParaRPr kumimoji="1" lang="en-US" altLang="ja-JP" b="1" dirty="0"/>
        </a:p>
        <a:p>
          <a:r>
            <a:rPr kumimoji="1" lang="ja-JP" b="1" dirty="0"/>
            <a:t>投稿画面：ユーザーが自分が訪れた神社の写真や感想を投稿する画面。</a:t>
          </a:r>
          <a:endParaRPr lang="en-US" b="1" dirty="0"/>
        </a:p>
      </dgm:t>
    </dgm:pt>
    <dgm:pt modelId="{74CA1D51-817E-4B08-A3A0-48D763561E62}" type="parTrans" cxnId="{DFBA6320-314C-4B41-B5A9-50C581379877}">
      <dgm:prSet/>
      <dgm:spPr/>
      <dgm:t>
        <a:bodyPr/>
        <a:lstStyle/>
        <a:p>
          <a:endParaRPr lang="en-US"/>
        </a:p>
      </dgm:t>
    </dgm:pt>
    <dgm:pt modelId="{26B50F63-4108-486B-93FA-A7A562AA3FAD}" type="sibTrans" cxnId="{DFBA6320-314C-4B41-B5A9-50C581379877}">
      <dgm:prSet/>
      <dgm:spPr/>
      <dgm:t>
        <a:bodyPr/>
        <a:lstStyle/>
        <a:p>
          <a:endParaRPr lang="en-US"/>
        </a:p>
      </dgm:t>
    </dgm:pt>
    <dgm:pt modelId="{7F76571F-7D3C-4BF9-ABCD-71E5430423E9}">
      <dgm:prSet/>
      <dgm:spPr/>
      <dgm:t>
        <a:bodyPr/>
        <a:lstStyle/>
        <a:p>
          <a:endParaRPr kumimoji="1" lang="en-US" altLang="ja-JP" b="1" dirty="0"/>
        </a:p>
        <a:p>
          <a:r>
            <a:rPr kumimoji="1" lang="ja-JP" b="1" dirty="0"/>
            <a:t>御朱印保存画面：有料会員になったユーザーがデジタルの御朱印を保存する画面。</a:t>
          </a:r>
          <a:endParaRPr lang="en-US" b="1" dirty="0"/>
        </a:p>
      </dgm:t>
    </dgm:pt>
    <dgm:pt modelId="{9A053EFA-F73F-432C-9860-4502B2B2A419}" type="parTrans" cxnId="{6E73E4DA-B950-4C74-BD67-74CBB4B601F2}">
      <dgm:prSet/>
      <dgm:spPr/>
      <dgm:t>
        <a:bodyPr/>
        <a:lstStyle/>
        <a:p>
          <a:endParaRPr lang="en-US"/>
        </a:p>
      </dgm:t>
    </dgm:pt>
    <dgm:pt modelId="{BBEE9F83-FC31-4CF9-A22F-1D48C7CDA893}" type="sibTrans" cxnId="{6E73E4DA-B950-4C74-BD67-74CBB4B601F2}">
      <dgm:prSet/>
      <dgm:spPr/>
      <dgm:t>
        <a:bodyPr/>
        <a:lstStyle/>
        <a:p>
          <a:endParaRPr lang="en-US"/>
        </a:p>
      </dgm:t>
    </dgm:pt>
    <dgm:pt modelId="{FA8D5686-0B48-4460-8B98-991A2BDE55E8}">
      <dgm:prSet/>
      <dgm:spPr/>
      <dgm:t>
        <a:bodyPr/>
        <a:lstStyle/>
        <a:p>
          <a:r>
            <a:rPr kumimoji="1" lang="ja-JP" b="1" dirty="0"/>
            <a:t>設定・会員登録画面：ユーザーがアプリの設定</a:t>
          </a:r>
          <a:r>
            <a:rPr kumimoji="1" lang="ja-JP" altLang="en-US" b="1" dirty="0"/>
            <a:t>プロフィール</a:t>
          </a:r>
          <a:r>
            <a:rPr kumimoji="1" lang="ja-JP" b="1" dirty="0"/>
            <a:t>を変更したり、</a:t>
          </a:r>
          <a:endParaRPr kumimoji="1" lang="en-US" altLang="ja-JP" b="1" dirty="0"/>
        </a:p>
        <a:p>
          <a:r>
            <a:rPr kumimoji="1" lang="ja-JP" b="1" dirty="0"/>
            <a:t>有料会員に登録したりする画面。多言語変換もあるといい。</a:t>
          </a:r>
          <a:endParaRPr lang="en-US" b="1" dirty="0"/>
        </a:p>
      </dgm:t>
    </dgm:pt>
    <dgm:pt modelId="{C7C2391D-BC05-47E4-8422-BC6ECD3CA93C}" type="parTrans" cxnId="{A8258542-E71A-4181-94D6-66397938B429}">
      <dgm:prSet/>
      <dgm:spPr/>
      <dgm:t>
        <a:bodyPr/>
        <a:lstStyle/>
        <a:p>
          <a:endParaRPr lang="en-US"/>
        </a:p>
      </dgm:t>
    </dgm:pt>
    <dgm:pt modelId="{72245FEA-EEA9-4420-BA90-1332BBB6BAF4}" type="sibTrans" cxnId="{A8258542-E71A-4181-94D6-66397938B429}">
      <dgm:prSet/>
      <dgm:spPr/>
      <dgm:t>
        <a:bodyPr/>
        <a:lstStyle/>
        <a:p>
          <a:endParaRPr lang="en-US"/>
        </a:p>
      </dgm:t>
    </dgm:pt>
    <dgm:pt modelId="{C131BA68-4EF1-442A-8C5C-1037AC111722}">
      <dgm:prSet/>
      <dgm:spPr/>
      <dgm:t>
        <a:bodyPr/>
        <a:lstStyle/>
        <a:p>
          <a:endParaRPr kumimoji="1" lang="en-US" altLang="ja-JP" b="1" dirty="0"/>
        </a:p>
        <a:p>
          <a:r>
            <a:rPr kumimoji="1" lang="ja-JP" b="1" dirty="0"/>
            <a:t>検索欄：</a:t>
          </a:r>
          <a:r>
            <a:rPr kumimoji="1" lang="ja-JP" altLang="en-US" b="1" dirty="0"/>
            <a:t>神社の名前、</a:t>
          </a:r>
          <a:r>
            <a:rPr kumimoji="1" lang="ja-JP" b="1" dirty="0"/>
            <a:t>ハッシュタグなどで調べる。</a:t>
          </a:r>
          <a:endParaRPr lang="en-US" b="1" dirty="0"/>
        </a:p>
      </dgm:t>
    </dgm:pt>
    <dgm:pt modelId="{A2E1A794-D959-4C9C-B66D-04ACC1EDDE7A}" type="parTrans" cxnId="{3700A156-961A-47D6-B8CF-2832D326A4EE}">
      <dgm:prSet/>
      <dgm:spPr/>
      <dgm:t>
        <a:bodyPr/>
        <a:lstStyle/>
        <a:p>
          <a:endParaRPr lang="en-US"/>
        </a:p>
      </dgm:t>
    </dgm:pt>
    <dgm:pt modelId="{D4C123FD-F049-472F-8D88-9C4106558C39}" type="sibTrans" cxnId="{3700A156-961A-47D6-B8CF-2832D326A4EE}">
      <dgm:prSet/>
      <dgm:spPr/>
      <dgm:t>
        <a:bodyPr/>
        <a:lstStyle/>
        <a:p>
          <a:endParaRPr lang="en-US"/>
        </a:p>
      </dgm:t>
    </dgm:pt>
    <dgm:pt modelId="{E312B59C-90BC-4E80-A77D-C5F6EF1ECA16}" type="pres">
      <dgm:prSet presAssocID="{6D8BDA59-EFB3-4409-B50F-EED47EB64B81}" presName="vert0" presStyleCnt="0">
        <dgm:presLayoutVars>
          <dgm:dir/>
          <dgm:animOne val="branch"/>
          <dgm:animLvl val="lvl"/>
        </dgm:presLayoutVars>
      </dgm:prSet>
      <dgm:spPr/>
    </dgm:pt>
    <dgm:pt modelId="{DB2C02D3-B06A-4D05-8C42-304FD6F0B72C}" type="pres">
      <dgm:prSet presAssocID="{1470E317-B566-4506-B6D2-53FADCC44359}" presName="thickLine" presStyleLbl="alignNode1" presStyleIdx="0" presStyleCnt="6"/>
      <dgm:spPr/>
    </dgm:pt>
    <dgm:pt modelId="{89E955FE-4175-42DE-A17D-BE3751763CDD}" type="pres">
      <dgm:prSet presAssocID="{1470E317-B566-4506-B6D2-53FADCC44359}" presName="horz1" presStyleCnt="0"/>
      <dgm:spPr/>
    </dgm:pt>
    <dgm:pt modelId="{A0E9A6B3-578E-475F-BEA2-0054E506635C}" type="pres">
      <dgm:prSet presAssocID="{1470E317-B566-4506-B6D2-53FADCC44359}" presName="tx1" presStyleLbl="revTx" presStyleIdx="0" presStyleCnt="6"/>
      <dgm:spPr/>
    </dgm:pt>
    <dgm:pt modelId="{AE954584-C144-4541-A90D-17970992B356}" type="pres">
      <dgm:prSet presAssocID="{1470E317-B566-4506-B6D2-53FADCC44359}" presName="vert1" presStyleCnt="0"/>
      <dgm:spPr/>
    </dgm:pt>
    <dgm:pt modelId="{3E6125FC-BD6E-45B9-AEFE-407FA41695D4}" type="pres">
      <dgm:prSet presAssocID="{2C752F99-FCDD-4BAD-8E5A-472A00388DA2}" presName="thickLine" presStyleLbl="alignNode1" presStyleIdx="1" presStyleCnt="6"/>
      <dgm:spPr/>
    </dgm:pt>
    <dgm:pt modelId="{D4E3C3C6-F769-4D83-A1EB-E3CAE5F421B8}" type="pres">
      <dgm:prSet presAssocID="{2C752F99-FCDD-4BAD-8E5A-472A00388DA2}" presName="horz1" presStyleCnt="0"/>
      <dgm:spPr/>
    </dgm:pt>
    <dgm:pt modelId="{CF2614EA-EBF1-4FF6-834B-1AD83B5FD050}" type="pres">
      <dgm:prSet presAssocID="{2C752F99-FCDD-4BAD-8E5A-472A00388DA2}" presName="tx1" presStyleLbl="revTx" presStyleIdx="1" presStyleCnt="6"/>
      <dgm:spPr/>
    </dgm:pt>
    <dgm:pt modelId="{9B9302C6-37FA-4F52-AB84-3EA647584F6F}" type="pres">
      <dgm:prSet presAssocID="{2C752F99-FCDD-4BAD-8E5A-472A00388DA2}" presName="vert1" presStyleCnt="0"/>
      <dgm:spPr/>
    </dgm:pt>
    <dgm:pt modelId="{BC8F2931-2A0F-41F2-98AB-8BD1019033FA}" type="pres">
      <dgm:prSet presAssocID="{933AA73C-75C2-48C4-ACD5-59C7BAA938C4}" presName="thickLine" presStyleLbl="alignNode1" presStyleIdx="2" presStyleCnt="6"/>
      <dgm:spPr/>
    </dgm:pt>
    <dgm:pt modelId="{1BEAE8E6-100B-41A2-94A5-D6F68BAEDE7F}" type="pres">
      <dgm:prSet presAssocID="{933AA73C-75C2-48C4-ACD5-59C7BAA938C4}" presName="horz1" presStyleCnt="0"/>
      <dgm:spPr/>
    </dgm:pt>
    <dgm:pt modelId="{8B4CA34C-3B61-40C1-AAB1-6DCBCA903DB3}" type="pres">
      <dgm:prSet presAssocID="{933AA73C-75C2-48C4-ACD5-59C7BAA938C4}" presName="tx1" presStyleLbl="revTx" presStyleIdx="2" presStyleCnt="6"/>
      <dgm:spPr/>
    </dgm:pt>
    <dgm:pt modelId="{56985494-7DE6-40D4-96F3-FD9C2F7B5493}" type="pres">
      <dgm:prSet presAssocID="{933AA73C-75C2-48C4-ACD5-59C7BAA938C4}" presName="vert1" presStyleCnt="0"/>
      <dgm:spPr/>
    </dgm:pt>
    <dgm:pt modelId="{E9513EBA-4DC8-4131-B77E-3F58676FEAF5}" type="pres">
      <dgm:prSet presAssocID="{7F76571F-7D3C-4BF9-ABCD-71E5430423E9}" presName="thickLine" presStyleLbl="alignNode1" presStyleIdx="3" presStyleCnt="6"/>
      <dgm:spPr/>
    </dgm:pt>
    <dgm:pt modelId="{B4837AE4-02DA-491B-B495-3995E7E7210F}" type="pres">
      <dgm:prSet presAssocID="{7F76571F-7D3C-4BF9-ABCD-71E5430423E9}" presName="horz1" presStyleCnt="0"/>
      <dgm:spPr/>
    </dgm:pt>
    <dgm:pt modelId="{8E43C5B6-6E95-454E-B461-1705053F890C}" type="pres">
      <dgm:prSet presAssocID="{7F76571F-7D3C-4BF9-ABCD-71E5430423E9}" presName="tx1" presStyleLbl="revTx" presStyleIdx="3" presStyleCnt="6"/>
      <dgm:spPr/>
    </dgm:pt>
    <dgm:pt modelId="{9DA303B0-2FE5-4A91-AF7F-ECEA4C394403}" type="pres">
      <dgm:prSet presAssocID="{7F76571F-7D3C-4BF9-ABCD-71E5430423E9}" presName="vert1" presStyleCnt="0"/>
      <dgm:spPr/>
    </dgm:pt>
    <dgm:pt modelId="{CC8648AA-77E5-4378-AD9D-4A847368DCF3}" type="pres">
      <dgm:prSet presAssocID="{FA8D5686-0B48-4460-8B98-991A2BDE55E8}" presName="thickLine" presStyleLbl="alignNode1" presStyleIdx="4" presStyleCnt="6"/>
      <dgm:spPr/>
    </dgm:pt>
    <dgm:pt modelId="{6887DFED-F2B5-4EB4-9416-6AF6783F79C6}" type="pres">
      <dgm:prSet presAssocID="{FA8D5686-0B48-4460-8B98-991A2BDE55E8}" presName="horz1" presStyleCnt="0"/>
      <dgm:spPr/>
    </dgm:pt>
    <dgm:pt modelId="{764D7A89-CA5C-42A3-B646-58BBBAF97E4D}" type="pres">
      <dgm:prSet presAssocID="{FA8D5686-0B48-4460-8B98-991A2BDE55E8}" presName="tx1" presStyleLbl="revTx" presStyleIdx="4" presStyleCnt="6"/>
      <dgm:spPr/>
    </dgm:pt>
    <dgm:pt modelId="{212F8F93-28E3-4331-B6BD-7F0648E1127C}" type="pres">
      <dgm:prSet presAssocID="{FA8D5686-0B48-4460-8B98-991A2BDE55E8}" presName="vert1" presStyleCnt="0"/>
      <dgm:spPr/>
    </dgm:pt>
    <dgm:pt modelId="{7C490F1F-373A-43DD-9E56-0FCA9B5E2FC2}" type="pres">
      <dgm:prSet presAssocID="{C131BA68-4EF1-442A-8C5C-1037AC111722}" presName="thickLine" presStyleLbl="alignNode1" presStyleIdx="5" presStyleCnt="6"/>
      <dgm:spPr/>
    </dgm:pt>
    <dgm:pt modelId="{10EEFF6D-3ED7-40C4-AFB0-A8AA68B29BAA}" type="pres">
      <dgm:prSet presAssocID="{C131BA68-4EF1-442A-8C5C-1037AC111722}" presName="horz1" presStyleCnt="0"/>
      <dgm:spPr/>
    </dgm:pt>
    <dgm:pt modelId="{AAC106D8-5EB5-43B8-9A27-344405AFC75E}" type="pres">
      <dgm:prSet presAssocID="{C131BA68-4EF1-442A-8C5C-1037AC111722}" presName="tx1" presStyleLbl="revTx" presStyleIdx="5" presStyleCnt="6"/>
      <dgm:spPr/>
    </dgm:pt>
    <dgm:pt modelId="{BA2A7A85-F5E5-4F1E-8681-B223149D1CFC}" type="pres">
      <dgm:prSet presAssocID="{C131BA68-4EF1-442A-8C5C-1037AC111722}" presName="vert1" presStyleCnt="0"/>
      <dgm:spPr/>
    </dgm:pt>
  </dgm:ptLst>
  <dgm:cxnLst>
    <dgm:cxn modelId="{F153510D-8F81-465D-BBAB-B3EB725D3F9D}" type="presOf" srcId="{933AA73C-75C2-48C4-ACD5-59C7BAA938C4}" destId="{8B4CA34C-3B61-40C1-AAB1-6DCBCA903DB3}" srcOrd="0" destOrd="0" presId="urn:microsoft.com/office/officeart/2008/layout/LinedList"/>
    <dgm:cxn modelId="{DFBA6320-314C-4B41-B5A9-50C581379877}" srcId="{6D8BDA59-EFB3-4409-B50F-EED47EB64B81}" destId="{933AA73C-75C2-48C4-ACD5-59C7BAA938C4}" srcOrd="2" destOrd="0" parTransId="{74CA1D51-817E-4B08-A3A0-48D763561E62}" sibTransId="{26B50F63-4108-486B-93FA-A7A562AA3FAD}"/>
    <dgm:cxn modelId="{E9AEEE31-4491-4868-B795-0D8A06326026}" type="presOf" srcId="{1470E317-B566-4506-B6D2-53FADCC44359}" destId="{A0E9A6B3-578E-475F-BEA2-0054E506635C}" srcOrd="0" destOrd="0" presId="urn:microsoft.com/office/officeart/2008/layout/LinedList"/>
    <dgm:cxn modelId="{11896D32-A580-4B12-AEF7-703772506D2C}" type="presOf" srcId="{2C752F99-FCDD-4BAD-8E5A-472A00388DA2}" destId="{CF2614EA-EBF1-4FF6-834B-1AD83B5FD050}" srcOrd="0" destOrd="0" presId="urn:microsoft.com/office/officeart/2008/layout/LinedList"/>
    <dgm:cxn modelId="{A8258542-E71A-4181-94D6-66397938B429}" srcId="{6D8BDA59-EFB3-4409-B50F-EED47EB64B81}" destId="{FA8D5686-0B48-4460-8B98-991A2BDE55E8}" srcOrd="4" destOrd="0" parTransId="{C7C2391D-BC05-47E4-8422-BC6ECD3CA93C}" sibTransId="{72245FEA-EEA9-4420-BA90-1332BBB6BAF4}"/>
    <dgm:cxn modelId="{025AAC75-F499-4D7B-B34D-242FD360C3F3}" type="presOf" srcId="{7F76571F-7D3C-4BF9-ABCD-71E5430423E9}" destId="{8E43C5B6-6E95-454E-B461-1705053F890C}" srcOrd="0" destOrd="0" presId="urn:microsoft.com/office/officeart/2008/layout/LinedList"/>
    <dgm:cxn modelId="{3700A156-961A-47D6-B8CF-2832D326A4EE}" srcId="{6D8BDA59-EFB3-4409-B50F-EED47EB64B81}" destId="{C131BA68-4EF1-442A-8C5C-1037AC111722}" srcOrd="5" destOrd="0" parTransId="{A2E1A794-D959-4C9C-B66D-04ACC1EDDE7A}" sibTransId="{D4C123FD-F049-472F-8D88-9C4106558C39}"/>
    <dgm:cxn modelId="{2250E478-AA34-4813-87F0-ABBCFA658E50}" srcId="{6D8BDA59-EFB3-4409-B50F-EED47EB64B81}" destId="{2C752F99-FCDD-4BAD-8E5A-472A00388DA2}" srcOrd="1" destOrd="0" parTransId="{BD66D91B-05F6-496D-9337-1D4B532013A1}" sibTransId="{5160AD71-C887-4955-82A1-7E815BD462F4}"/>
    <dgm:cxn modelId="{2CD0B281-32DE-4DA2-842E-ED76D69B9FFC}" srcId="{6D8BDA59-EFB3-4409-B50F-EED47EB64B81}" destId="{1470E317-B566-4506-B6D2-53FADCC44359}" srcOrd="0" destOrd="0" parTransId="{6E624456-3E5D-494F-A3A8-0A7A512E3E67}" sibTransId="{26B45D43-2505-4417-9221-63267498B5AC}"/>
    <dgm:cxn modelId="{A6536EB5-96D5-4118-B6CC-96458A77422F}" type="presOf" srcId="{C131BA68-4EF1-442A-8C5C-1037AC111722}" destId="{AAC106D8-5EB5-43B8-9A27-344405AFC75E}" srcOrd="0" destOrd="0" presId="urn:microsoft.com/office/officeart/2008/layout/LinedList"/>
    <dgm:cxn modelId="{16B5B7BF-93CA-45FC-8E4B-51B85E2A25C2}" type="presOf" srcId="{6D8BDA59-EFB3-4409-B50F-EED47EB64B81}" destId="{E312B59C-90BC-4E80-A77D-C5F6EF1ECA16}" srcOrd="0" destOrd="0" presId="urn:microsoft.com/office/officeart/2008/layout/LinedList"/>
    <dgm:cxn modelId="{6E73E4DA-B950-4C74-BD67-74CBB4B601F2}" srcId="{6D8BDA59-EFB3-4409-B50F-EED47EB64B81}" destId="{7F76571F-7D3C-4BF9-ABCD-71E5430423E9}" srcOrd="3" destOrd="0" parTransId="{9A053EFA-F73F-432C-9860-4502B2B2A419}" sibTransId="{BBEE9F83-FC31-4CF9-A22F-1D48C7CDA893}"/>
    <dgm:cxn modelId="{F9D6B5EF-1C1F-4300-A61E-4FC781BE321F}" type="presOf" srcId="{FA8D5686-0B48-4460-8B98-991A2BDE55E8}" destId="{764D7A89-CA5C-42A3-B646-58BBBAF97E4D}" srcOrd="0" destOrd="0" presId="urn:microsoft.com/office/officeart/2008/layout/LinedList"/>
    <dgm:cxn modelId="{93C3C0B6-065F-4473-AE3A-173B9EF16FFA}" type="presParOf" srcId="{E312B59C-90BC-4E80-A77D-C5F6EF1ECA16}" destId="{DB2C02D3-B06A-4D05-8C42-304FD6F0B72C}" srcOrd="0" destOrd="0" presId="urn:microsoft.com/office/officeart/2008/layout/LinedList"/>
    <dgm:cxn modelId="{E6E6056A-9629-4CAE-AFF3-6B9D4C26DD21}" type="presParOf" srcId="{E312B59C-90BC-4E80-A77D-C5F6EF1ECA16}" destId="{89E955FE-4175-42DE-A17D-BE3751763CDD}" srcOrd="1" destOrd="0" presId="urn:microsoft.com/office/officeart/2008/layout/LinedList"/>
    <dgm:cxn modelId="{844AD76A-0325-44DF-A34D-5EBC8C60B9DD}" type="presParOf" srcId="{89E955FE-4175-42DE-A17D-BE3751763CDD}" destId="{A0E9A6B3-578E-475F-BEA2-0054E506635C}" srcOrd="0" destOrd="0" presId="urn:microsoft.com/office/officeart/2008/layout/LinedList"/>
    <dgm:cxn modelId="{F17682E9-E07A-4B05-938A-DC1991678041}" type="presParOf" srcId="{89E955FE-4175-42DE-A17D-BE3751763CDD}" destId="{AE954584-C144-4541-A90D-17970992B356}" srcOrd="1" destOrd="0" presId="urn:microsoft.com/office/officeart/2008/layout/LinedList"/>
    <dgm:cxn modelId="{A5B8EA18-A4CC-4093-8A1F-800568B61C7D}" type="presParOf" srcId="{E312B59C-90BC-4E80-A77D-C5F6EF1ECA16}" destId="{3E6125FC-BD6E-45B9-AEFE-407FA41695D4}" srcOrd="2" destOrd="0" presId="urn:microsoft.com/office/officeart/2008/layout/LinedList"/>
    <dgm:cxn modelId="{AC400569-E59B-4328-BBD8-390583B046B5}" type="presParOf" srcId="{E312B59C-90BC-4E80-A77D-C5F6EF1ECA16}" destId="{D4E3C3C6-F769-4D83-A1EB-E3CAE5F421B8}" srcOrd="3" destOrd="0" presId="urn:microsoft.com/office/officeart/2008/layout/LinedList"/>
    <dgm:cxn modelId="{877BB946-8268-4B77-B241-F26D373E90C0}" type="presParOf" srcId="{D4E3C3C6-F769-4D83-A1EB-E3CAE5F421B8}" destId="{CF2614EA-EBF1-4FF6-834B-1AD83B5FD050}" srcOrd="0" destOrd="0" presId="urn:microsoft.com/office/officeart/2008/layout/LinedList"/>
    <dgm:cxn modelId="{5E8068CE-700A-40D8-827E-257BB99BB293}" type="presParOf" srcId="{D4E3C3C6-F769-4D83-A1EB-E3CAE5F421B8}" destId="{9B9302C6-37FA-4F52-AB84-3EA647584F6F}" srcOrd="1" destOrd="0" presId="urn:microsoft.com/office/officeart/2008/layout/LinedList"/>
    <dgm:cxn modelId="{9AA9B024-11E3-4311-B49C-D20EB7BEDB96}" type="presParOf" srcId="{E312B59C-90BC-4E80-A77D-C5F6EF1ECA16}" destId="{BC8F2931-2A0F-41F2-98AB-8BD1019033FA}" srcOrd="4" destOrd="0" presId="urn:microsoft.com/office/officeart/2008/layout/LinedList"/>
    <dgm:cxn modelId="{FDCEAB98-14CA-480C-8EF4-0327917CC6F4}" type="presParOf" srcId="{E312B59C-90BC-4E80-A77D-C5F6EF1ECA16}" destId="{1BEAE8E6-100B-41A2-94A5-D6F68BAEDE7F}" srcOrd="5" destOrd="0" presId="urn:microsoft.com/office/officeart/2008/layout/LinedList"/>
    <dgm:cxn modelId="{7836C86F-65E7-4175-B9FC-93967A64D87F}" type="presParOf" srcId="{1BEAE8E6-100B-41A2-94A5-D6F68BAEDE7F}" destId="{8B4CA34C-3B61-40C1-AAB1-6DCBCA903DB3}" srcOrd="0" destOrd="0" presId="urn:microsoft.com/office/officeart/2008/layout/LinedList"/>
    <dgm:cxn modelId="{4AA93456-7320-4B97-9DB9-FCF7190B0CF5}" type="presParOf" srcId="{1BEAE8E6-100B-41A2-94A5-D6F68BAEDE7F}" destId="{56985494-7DE6-40D4-96F3-FD9C2F7B5493}" srcOrd="1" destOrd="0" presId="urn:microsoft.com/office/officeart/2008/layout/LinedList"/>
    <dgm:cxn modelId="{7FD6565E-0E49-4DB7-B088-1368EB127E29}" type="presParOf" srcId="{E312B59C-90BC-4E80-A77D-C5F6EF1ECA16}" destId="{E9513EBA-4DC8-4131-B77E-3F58676FEAF5}" srcOrd="6" destOrd="0" presId="urn:microsoft.com/office/officeart/2008/layout/LinedList"/>
    <dgm:cxn modelId="{2ACFBF09-8533-46DF-A9E5-91107E62CFBF}" type="presParOf" srcId="{E312B59C-90BC-4E80-A77D-C5F6EF1ECA16}" destId="{B4837AE4-02DA-491B-B495-3995E7E7210F}" srcOrd="7" destOrd="0" presId="urn:microsoft.com/office/officeart/2008/layout/LinedList"/>
    <dgm:cxn modelId="{7562B0B6-885B-46AA-9A77-F383BFB90D38}" type="presParOf" srcId="{B4837AE4-02DA-491B-B495-3995E7E7210F}" destId="{8E43C5B6-6E95-454E-B461-1705053F890C}" srcOrd="0" destOrd="0" presId="urn:microsoft.com/office/officeart/2008/layout/LinedList"/>
    <dgm:cxn modelId="{52DA50DB-EEE9-43DC-9DA4-B53CB9417AE5}" type="presParOf" srcId="{B4837AE4-02DA-491B-B495-3995E7E7210F}" destId="{9DA303B0-2FE5-4A91-AF7F-ECEA4C394403}" srcOrd="1" destOrd="0" presId="urn:microsoft.com/office/officeart/2008/layout/LinedList"/>
    <dgm:cxn modelId="{EFABF132-E16F-44A9-8DBC-BAA039376057}" type="presParOf" srcId="{E312B59C-90BC-4E80-A77D-C5F6EF1ECA16}" destId="{CC8648AA-77E5-4378-AD9D-4A847368DCF3}" srcOrd="8" destOrd="0" presId="urn:microsoft.com/office/officeart/2008/layout/LinedList"/>
    <dgm:cxn modelId="{75C3C24F-09A8-4B9B-BC3B-DF3D24EEEBA0}" type="presParOf" srcId="{E312B59C-90BC-4E80-A77D-C5F6EF1ECA16}" destId="{6887DFED-F2B5-4EB4-9416-6AF6783F79C6}" srcOrd="9" destOrd="0" presId="urn:microsoft.com/office/officeart/2008/layout/LinedList"/>
    <dgm:cxn modelId="{6623E7CD-6E6C-40F9-B32A-B67C7FF06186}" type="presParOf" srcId="{6887DFED-F2B5-4EB4-9416-6AF6783F79C6}" destId="{764D7A89-CA5C-42A3-B646-58BBBAF97E4D}" srcOrd="0" destOrd="0" presId="urn:microsoft.com/office/officeart/2008/layout/LinedList"/>
    <dgm:cxn modelId="{B4B1028D-6373-495E-96AC-BAD297F968A1}" type="presParOf" srcId="{6887DFED-F2B5-4EB4-9416-6AF6783F79C6}" destId="{212F8F93-28E3-4331-B6BD-7F0648E1127C}" srcOrd="1" destOrd="0" presId="urn:microsoft.com/office/officeart/2008/layout/LinedList"/>
    <dgm:cxn modelId="{F5E0DD78-C63C-49A0-AF0F-87261788D61C}" type="presParOf" srcId="{E312B59C-90BC-4E80-A77D-C5F6EF1ECA16}" destId="{7C490F1F-373A-43DD-9E56-0FCA9B5E2FC2}" srcOrd="10" destOrd="0" presId="urn:microsoft.com/office/officeart/2008/layout/LinedList"/>
    <dgm:cxn modelId="{5A9E3537-1D60-450A-BF26-9930D3CEF7DE}" type="presParOf" srcId="{E312B59C-90BC-4E80-A77D-C5F6EF1ECA16}" destId="{10EEFF6D-3ED7-40C4-AFB0-A8AA68B29BAA}" srcOrd="11" destOrd="0" presId="urn:microsoft.com/office/officeart/2008/layout/LinedList"/>
    <dgm:cxn modelId="{0457C2ED-7684-4718-84C0-995BA1CA5230}" type="presParOf" srcId="{10EEFF6D-3ED7-40C4-AFB0-A8AA68B29BAA}" destId="{AAC106D8-5EB5-43B8-9A27-344405AFC75E}" srcOrd="0" destOrd="0" presId="urn:microsoft.com/office/officeart/2008/layout/LinedList"/>
    <dgm:cxn modelId="{67D631FE-4932-4A6F-A947-D3724B2D9B55}" type="presParOf" srcId="{10EEFF6D-3ED7-40C4-AFB0-A8AA68B29BAA}" destId="{BA2A7A85-F5E5-4F1E-8681-B223149D1CFC}"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1C76F9-7740-4972-98FB-6B107E68B09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8F49650-5EE5-4CF1-B6D1-707EC647453C}">
      <dgm:prSet/>
      <dgm:spPr/>
      <dgm:t>
        <a:bodyPr/>
        <a:lstStyle/>
        <a:p>
          <a:r>
            <a:rPr kumimoji="1" lang="ja-JP" b="1" dirty="0"/>
            <a:t>開発チーム</a:t>
          </a:r>
          <a:r>
            <a:rPr kumimoji="1" lang="ja-JP" dirty="0"/>
            <a:t>：アプリの設計、開発、テスト、リリースを担当。</a:t>
          </a:r>
          <a:endParaRPr kumimoji="1" lang="en-US" altLang="ja-JP" dirty="0"/>
        </a:p>
        <a:p>
          <a:r>
            <a:rPr kumimoji="1" lang="ja-JP" dirty="0"/>
            <a:t>開発者、デザイナー、テストエンジニアなどが必要。</a:t>
          </a:r>
          <a:endParaRPr lang="en-US" dirty="0"/>
        </a:p>
      </dgm:t>
    </dgm:pt>
    <dgm:pt modelId="{6C601871-8B21-4C57-82CB-2084815EE604}" type="parTrans" cxnId="{8D908296-DB64-4B01-8051-CC35E648823D}">
      <dgm:prSet/>
      <dgm:spPr/>
      <dgm:t>
        <a:bodyPr/>
        <a:lstStyle/>
        <a:p>
          <a:endParaRPr lang="en-US"/>
        </a:p>
      </dgm:t>
    </dgm:pt>
    <dgm:pt modelId="{006918F0-050C-4A80-BA7E-D85D59F86B38}" type="sibTrans" cxnId="{8D908296-DB64-4B01-8051-CC35E648823D}">
      <dgm:prSet/>
      <dgm:spPr/>
      <dgm:t>
        <a:bodyPr/>
        <a:lstStyle/>
        <a:p>
          <a:endParaRPr lang="en-US"/>
        </a:p>
      </dgm:t>
    </dgm:pt>
    <dgm:pt modelId="{E9BAA878-0056-4395-9537-6CE4AE9C1FB7}">
      <dgm:prSet/>
      <dgm:spPr/>
      <dgm:t>
        <a:bodyPr/>
        <a:lstStyle/>
        <a:p>
          <a:r>
            <a:rPr kumimoji="1" lang="ja-JP" b="1" dirty="0"/>
            <a:t>データ収集チーム</a:t>
          </a:r>
          <a:r>
            <a:rPr kumimoji="1" lang="ja-JP" dirty="0"/>
            <a:t>：全国の神社の情報を収集し、データベースを管理。</a:t>
          </a:r>
          <a:endParaRPr kumimoji="1" lang="en-US" altLang="ja-JP" dirty="0"/>
        </a:p>
        <a:p>
          <a:r>
            <a:rPr kumimoji="1" lang="ja-JP" dirty="0"/>
            <a:t>また、神社の公式ウェブサイトや</a:t>
          </a:r>
          <a:r>
            <a:rPr kumimoji="1" lang="en-US" dirty="0"/>
            <a:t>SNS</a:t>
          </a:r>
          <a:r>
            <a:rPr kumimoji="1" lang="ja-JP" dirty="0"/>
            <a:t>から最新のイベント情報を取得。</a:t>
          </a:r>
          <a:endParaRPr lang="en-US" dirty="0"/>
        </a:p>
      </dgm:t>
    </dgm:pt>
    <dgm:pt modelId="{269B3AE3-1818-4EFA-ABB1-52BA9D9F6818}" type="parTrans" cxnId="{1985E45B-E701-49AE-B2E2-0B81ECBF8B5C}">
      <dgm:prSet/>
      <dgm:spPr/>
      <dgm:t>
        <a:bodyPr/>
        <a:lstStyle/>
        <a:p>
          <a:endParaRPr lang="en-US"/>
        </a:p>
      </dgm:t>
    </dgm:pt>
    <dgm:pt modelId="{700943D5-AC1C-40A9-9714-46895065B61F}" type="sibTrans" cxnId="{1985E45B-E701-49AE-B2E2-0B81ECBF8B5C}">
      <dgm:prSet/>
      <dgm:spPr/>
      <dgm:t>
        <a:bodyPr/>
        <a:lstStyle/>
        <a:p>
          <a:endParaRPr lang="en-US"/>
        </a:p>
      </dgm:t>
    </dgm:pt>
    <dgm:pt modelId="{F3EB6ADD-57A9-44C7-99E1-0B00724A123F}">
      <dgm:prSet/>
      <dgm:spPr/>
      <dgm:t>
        <a:bodyPr/>
        <a:lstStyle/>
        <a:p>
          <a:r>
            <a:rPr kumimoji="1" lang="ja-JP" b="1" dirty="0"/>
            <a:t>神社との協力</a:t>
          </a:r>
          <a:r>
            <a:rPr kumimoji="1" lang="ja-JP" dirty="0"/>
            <a:t>：神社と協力して、正確で最新の情報を提供。</a:t>
          </a:r>
          <a:endParaRPr kumimoji="1" lang="en-US" altLang="ja-JP" dirty="0"/>
        </a:p>
        <a:p>
          <a:r>
            <a:rPr kumimoji="1" lang="ja-JP" dirty="0"/>
            <a:t>また、神社からのお賽銭や遠隔参拝の機能を実現するためには、神社の協力が必要。</a:t>
          </a:r>
          <a:endParaRPr lang="en-US" dirty="0"/>
        </a:p>
      </dgm:t>
    </dgm:pt>
    <dgm:pt modelId="{801A75DC-0F6F-4202-BE60-3BEDE5E4AD9D}" type="parTrans" cxnId="{7338D70B-097C-4EA4-B91C-2623E60DE818}">
      <dgm:prSet/>
      <dgm:spPr/>
      <dgm:t>
        <a:bodyPr/>
        <a:lstStyle/>
        <a:p>
          <a:endParaRPr lang="en-US"/>
        </a:p>
      </dgm:t>
    </dgm:pt>
    <dgm:pt modelId="{E6FD2297-0019-4D17-85A4-417974CB23A6}" type="sibTrans" cxnId="{7338D70B-097C-4EA4-B91C-2623E60DE818}">
      <dgm:prSet/>
      <dgm:spPr/>
      <dgm:t>
        <a:bodyPr/>
        <a:lstStyle/>
        <a:p>
          <a:endParaRPr lang="en-US"/>
        </a:p>
      </dgm:t>
    </dgm:pt>
    <dgm:pt modelId="{531D872E-A5D1-430C-A2DD-65BD0AB3DEFE}">
      <dgm:prSet/>
      <dgm:spPr/>
      <dgm:t>
        <a:bodyPr/>
        <a:lstStyle/>
        <a:p>
          <a:r>
            <a:rPr kumimoji="1" lang="ja-JP" b="1" dirty="0"/>
            <a:t>マーケティングチーム</a:t>
          </a:r>
          <a:r>
            <a:rPr kumimoji="1" lang="ja-JP" dirty="0"/>
            <a:t>：アプリのプロモーションを担当。ユーザーにアプリを知ってもらい、ダウンロードしてもらうためのマーケティング戦略を立て</a:t>
          </a:r>
          <a:r>
            <a:rPr kumimoji="1" lang="ja-JP" altLang="en-US" dirty="0"/>
            <a:t>る</a:t>
          </a:r>
          <a:r>
            <a:rPr kumimoji="1" lang="ja-JP" dirty="0"/>
            <a:t>。</a:t>
          </a:r>
          <a:endParaRPr lang="en-US" dirty="0"/>
        </a:p>
      </dgm:t>
    </dgm:pt>
    <dgm:pt modelId="{1FDB1839-1EFD-45E4-887D-74C1AC322978}" type="parTrans" cxnId="{F33DF7D0-B0E9-48B0-969D-76CBF3EF8023}">
      <dgm:prSet/>
      <dgm:spPr/>
      <dgm:t>
        <a:bodyPr/>
        <a:lstStyle/>
        <a:p>
          <a:endParaRPr lang="en-US"/>
        </a:p>
      </dgm:t>
    </dgm:pt>
    <dgm:pt modelId="{CB5B0901-A2B5-4CAC-B9FB-1EAAE20E4B63}" type="sibTrans" cxnId="{F33DF7D0-B0E9-48B0-969D-76CBF3EF8023}">
      <dgm:prSet/>
      <dgm:spPr/>
      <dgm:t>
        <a:bodyPr/>
        <a:lstStyle/>
        <a:p>
          <a:endParaRPr lang="en-US"/>
        </a:p>
      </dgm:t>
    </dgm:pt>
    <dgm:pt modelId="{CDCE97DA-8BC4-4FD1-A041-D5B7C8343A94}">
      <dgm:prSet/>
      <dgm:spPr/>
      <dgm:t>
        <a:bodyPr/>
        <a:lstStyle/>
        <a:p>
          <a:r>
            <a:rPr kumimoji="1" lang="ja-JP" b="1" dirty="0"/>
            <a:t>ユーザーサポート</a:t>
          </a:r>
          <a:r>
            <a:rPr kumimoji="1" lang="ja-JP" dirty="0"/>
            <a:t>：ユーザーからの問い合わせやフィードバックに対応す</a:t>
          </a:r>
          <a:r>
            <a:rPr kumimoji="1" lang="ja-JP" altLang="en-US" dirty="0"/>
            <a:t>る</a:t>
          </a:r>
          <a:r>
            <a:rPr kumimoji="1" lang="ja-JP" dirty="0"/>
            <a:t>。</a:t>
          </a:r>
          <a:endParaRPr kumimoji="1" lang="en-US" altLang="ja-JP" dirty="0"/>
        </a:p>
        <a:p>
          <a:r>
            <a:rPr kumimoji="1" lang="ja-JP" dirty="0"/>
            <a:t>また、ユーザーがアプリをスムーズに利用できるようにサポート</a:t>
          </a:r>
          <a:r>
            <a:rPr kumimoji="1" lang="ja-JP" altLang="en-US" dirty="0"/>
            <a:t>する</a:t>
          </a:r>
          <a:r>
            <a:rPr kumimoji="1" lang="ja-JP" dirty="0"/>
            <a:t>。</a:t>
          </a:r>
          <a:endParaRPr lang="en-US" dirty="0"/>
        </a:p>
      </dgm:t>
    </dgm:pt>
    <dgm:pt modelId="{5167C7BD-C75B-4B5E-A29B-21B71B5E1158}" type="parTrans" cxnId="{A63A7717-13E5-46BD-86CF-E9F01580ECE4}">
      <dgm:prSet/>
      <dgm:spPr/>
      <dgm:t>
        <a:bodyPr/>
        <a:lstStyle/>
        <a:p>
          <a:endParaRPr lang="en-US"/>
        </a:p>
      </dgm:t>
    </dgm:pt>
    <dgm:pt modelId="{5C139E6B-32CA-4D22-88A2-AE42958A24CA}" type="sibTrans" cxnId="{A63A7717-13E5-46BD-86CF-E9F01580ECE4}">
      <dgm:prSet/>
      <dgm:spPr/>
      <dgm:t>
        <a:bodyPr/>
        <a:lstStyle/>
        <a:p>
          <a:endParaRPr lang="en-US"/>
        </a:p>
      </dgm:t>
    </dgm:pt>
    <dgm:pt modelId="{A75E315C-00F4-40AD-AF47-9CBBC5CE56EA}" type="pres">
      <dgm:prSet presAssocID="{7E1C76F9-7740-4972-98FB-6B107E68B097}" presName="linear" presStyleCnt="0">
        <dgm:presLayoutVars>
          <dgm:animLvl val="lvl"/>
          <dgm:resizeHandles val="exact"/>
        </dgm:presLayoutVars>
      </dgm:prSet>
      <dgm:spPr/>
    </dgm:pt>
    <dgm:pt modelId="{B179030E-330A-4ACD-9C93-2226A2270C82}" type="pres">
      <dgm:prSet presAssocID="{88F49650-5EE5-4CF1-B6D1-707EC647453C}" presName="parentText" presStyleLbl="node1" presStyleIdx="0" presStyleCnt="5">
        <dgm:presLayoutVars>
          <dgm:chMax val="0"/>
          <dgm:bulletEnabled val="1"/>
        </dgm:presLayoutVars>
      </dgm:prSet>
      <dgm:spPr/>
    </dgm:pt>
    <dgm:pt modelId="{0D8EFC5E-10AE-4172-A4B3-275B1AC55758}" type="pres">
      <dgm:prSet presAssocID="{006918F0-050C-4A80-BA7E-D85D59F86B38}" presName="spacer" presStyleCnt="0"/>
      <dgm:spPr/>
    </dgm:pt>
    <dgm:pt modelId="{406BD7AF-5153-4F2E-8F21-15EA311635C3}" type="pres">
      <dgm:prSet presAssocID="{E9BAA878-0056-4395-9537-6CE4AE9C1FB7}" presName="parentText" presStyleLbl="node1" presStyleIdx="1" presStyleCnt="5">
        <dgm:presLayoutVars>
          <dgm:chMax val="0"/>
          <dgm:bulletEnabled val="1"/>
        </dgm:presLayoutVars>
      </dgm:prSet>
      <dgm:spPr/>
    </dgm:pt>
    <dgm:pt modelId="{1B954D93-3044-4BDB-A246-234F3A3DC6EE}" type="pres">
      <dgm:prSet presAssocID="{700943D5-AC1C-40A9-9714-46895065B61F}" presName="spacer" presStyleCnt="0"/>
      <dgm:spPr/>
    </dgm:pt>
    <dgm:pt modelId="{23E13A59-7C98-479F-99EC-F0D74CAF413B}" type="pres">
      <dgm:prSet presAssocID="{F3EB6ADD-57A9-44C7-99E1-0B00724A123F}" presName="parentText" presStyleLbl="node1" presStyleIdx="2" presStyleCnt="5">
        <dgm:presLayoutVars>
          <dgm:chMax val="0"/>
          <dgm:bulletEnabled val="1"/>
        </dgm:presLayoutVars>
      </dgm:prSet>
      <dgm:spPr/>
    </dgm:pt>
    <dgm:pt modelId="{9A884B94-FB8F-499C-822C-5E79BDC1C182}" type="pres">
      <dgm:prSet presAssocID="{E6FD2297-0019-4D17-85A4-417974CB23A6}" presName="spacer" presStyleCnt="0"/>
      <dgm:spPr/>
    </dgm:pt>
    <dgm:pt modelId="{1B826718-6AD0-438C-9F5F-374EE7CB877C}" type="pres">
      <dgm:prSet presAssocID="{531D872E-A5D1-430C-A2DD-65BD0AB3DEFE}" presName="parentText" presStyleLbl="node1" presStyleIdx="3" presStyleCnt="5">
        <dgm:presLayoutVars>
          <dgm:chMax val="0"/>
          <dgm:bulletEnabled val="1"/>
        </dgm:presLayoutVars>
      </dgm:prSet>
      <dgm:spPr/>
    </dgm:pt>
    <dgm:pt modelId="{C0022140-2904-4BE4-8D6D-2276E4AF8C35}" type="pres">
      <dgm:prSet presAssocID="{CB5B0901-A2B5-4CAC-B9FB-1EAAE20E4B63}" presName="spacer" presStyleCnt="0"/>
      <dgm:spPr/>
    </dgm:pt>
    <dgm:pt modelId="{4BC6A23F-9FA2-4FAE-BE97-F88CF07661D9}" type="pres">
      <dgm:prSet presAssocID="{CDCE97DA-8BC4-4FD1-A041-D5B7C8343A94}" presName="parentText" presStyleLbl="node1" presStyleIdx="4" presStyleCnt="5">
        <dgm:presLayoutVars>
          <dgm:chMax val="0"/>
          <dgm:bulletEnabled val="1"/>
        </dgm:presLayoutVars>
      </dgm:prSet>
      <dgm:spPr/>
    </dgm:pt>
  </dgm:ptLst>
  <dgm:cxnLst>
    <dgm:cxn modelId="{7338D70B-097C-4EA4-B91C-2623E60DE818}" srcId="{7E1C76F9-7740-4972-98FB-6B107E68B097}" destId="{F3EB6ADD-57A9-44C7-99E1-0B00724A123F}" srcOrd="2" destOrd="0" parTransId="{801A75DC-0F6F-4202-BE60-3BEDE5E4AD9D}" sibTransId="{E6FD2297-0019-4D17-85A4-417974CB23A6}"/>
    <dgm:cxn modelId="{92CCBD13-76E7-4562-8A00-9EC6B347E862}" type="presOf" srcId="{E9BAA878-0056-4395-9537-6CE4AE9C1FB7}" destId="{406BD7AF-5153-4F2E-8F21-15EA311635C3}" srcOrd="0" destOrd="0" presId="urn:microsoft.com/office/officeart/2005/8/layout/vList2"/>
    <dgm:cxn modelId="{A63A7717-13E5-46BD-86CF-E9F01580ECE4}" srcId="{7E1C76F9-7740-4972-98FB-6B107E68B097}" destId="{CDCE97DA-8BC4-4FD1-A041-D5B7C8343A94}" srcOrd="4" destOrd="0" parTransId="{5167C7BD-C75B-4B5E-A29B-21B71B5E1158}" sibTransId="{5C139E6B-32CA-4D22-88A2-AE42958A24CA}"/>
    <dgm:cxn modelId="{87CFA63B-E903-4F22-9A6C-E06A0280629D}" type="presOf" srcId="{F3EB6ADD-57A9-44C7-99E1-0B00724A123F}" destId="{23E13A59-7C98-479F-99EC-F0D74CAF413B}" srcOrd="0" destOrd="0" presId="urn:microsoft.com/office/officeart/2005/8/layout/vList2"/>
    <dgm:cxn modelId="{1985E45B-E701-49AE-B2E2-0B81ECBF8B5C}" srcId="{7E1C76F9-7740-4972-98FB-6B107E68B097}" destId="{E9BAA878-0056-4395-9537-6CE4AE9C1FB7}" srcOrd="1" destOrd="0" parTransId="{269B3AE3-1818-4EFA-ABB1-52BA9D9F6818}" sibTransId="{700943D5-AC1C-40A9-9714-46895065B61F}"/>
    <dgm:cxn modelId="{35C9647D-6636-4A7C-A38F-0636B84CE3E6}" type="presOf" srcId="{7E1C76F9-7740-4972-98FB-6B107E68B097}" destId="{A75E315C-00F4-40AD-AF47-9CBBC5CE56EA}" srcOrd="0" destOrd="0" presId="urn:microsoft.com/office/officeart/2005/8/layout/vList2"/>
    <dgm:cxn modelId="{8D908296-DB64-4B01-8051-CC35E648823D}" srcId="{7E1C76F9-7740-4972-98FB-6B107E68B097}" destId="{88F49650-5EE5-4CF1-B6D1-707EC647453C}" srcOrd="0" destOrd="0" parTransId="{6C601871-8B21-4C57-82CB-2084815EE604}" sibTransId="{006918F0-050C-4A80-BA7E-D85D59F86B38}"/>
    <dgm:cxn modelId="{C93DD4BE-122C-414F-917B-A73CD3310EDD}" type="presOf" srcId="{531D872E-A5D1-430C-A2DD-65BD0AB3DEFE}" destId="{1B826718-6AD0-438C-9F5F-374EE7CB877C}" srcOrd="0" destOrd="0" presId="urn:microsoft.com/office/officeart/2005/8/layout/vList2"/>
    <dgm:cxn modelId="{F33DF7D0-B0E9-48B0-969D-76CBF3EF8023}" srcId="{7E1C76F9-7740-4972-98FB-6B107E68B097}" destId="{531D872E-A5D1-430C-A2DD-65BD0AB3DEFE}" srcOrd="3" destOrd="0" parTransId="{1FDB1839-1EFD-45E4-887D-74C1AC322978}" sibTransId="{CB5B0901-A2B5-4CAC-B9FB-1EAAE20E4B63}"/>
    <dgm:cxn modelId="{620F34E3-705F-4855-A4A6-371F683F1DB4}" type="presOf" srcId="{88F49650-5EE5-4CF1-B6D1-707EC647453C}" destId="{B179030E-330A-4ACD-9C93-2226A2270C82}" srcOrd="0" destOrd="0" presId="urn:microsoft.com/office/officeart/2005/8/layout/vList2"/>
    <dgm:cxn modelId="{21AE8CF5-2D51-4D80-AD85-0E1FFDDD11FB}" type="presOf" srcId="{CDCE97DA-8BC4-4FD1-A041-D5B7C8343A94}" destId="{4BC6A23F-9FA2-4FAE-BE97-F88CF07661D9}" srcOrd="0" destOrd="0" presId="urn:microsoft.com/office/officeart/2005/8/layout/vList2"/>
    <dgm:cxn modelId="{74BE41E4-8DF8-4B62-8B2F-8AC0D25B07B0}" type="presParOf" srcId="{A75E315C-00F4-40AD-AF47-9CBBC5CE56EA}" destId="{B179030E-330A-4ACD-9C93-2226A2270C82}" srcOrd="0" destOrd="0" presId="urn:microsoft.com/office/officeart/2005/8/layout/vList2"/>
    <dgm:cxn modelId="{88B2AD2D-6497-4E1A-8F0F-854DB2D76145}" type="presParOf" srcId="{A75E315C-00F4-40AD-AF47-9CBBC5CE56EA}" destId="{0D8EFC5E-10AE-4172-A4B3-275B1AC55758}" srcOrd="1" destOrd="0" presId="urn:microsoft.com/office/officeart/2005/8/layout/vList2"/>
    <dgm:cxn modelId="{AD775877-86CA-48F9-A3B2-63DBF8677318}" type="presParOf" srcId="{A75E315C-00F4-40AD-AF47-9CBBC5CE56EA}" destId="{406BD7AF-5153-4F2E-8F21-15EA311635C3}" srcOrd="2" destOrd="0" presId="urn:microsoft.com/office/officeart/2005/8/layout/vList2"/>
    <dgm:cxn modelId="{C838D99B-E84D-4B51-B8F7-DEACD389D8DC}" type="presParOf" srcId="{A75E315C-00F4-40AD-AF47-9CBBC5CE56EA}" destId="{1B954D93-3044-4BDB-A246-234F3A3DC6EE}" srcOrd="3" destOrd="0" presId="urn:microsoft.com/office/officeart/2005/8/layout/vList2"/>
    <dgm:cxn modelId="{5E49A5F9-6F10-42B5-A8A1-2D3CBCD7DE18}" type="presParOf" srcId="{A75E315C-00F4-40AD-AF47-9CBBC5CE56EA}" destId="{23E13A59-7C98-479F-99EC-F0D74CAF413B}" srcOrd="4" destOrd="0" presId="urn:microsoft.com/office/officeart/2005/8/layout/vList2"/>
    <dgm:cxn modelId="{C139C1E9-1F90-4B2C-8FFB-38E936BD6C67}" type="presParOf" srcId="{A75E315C-00F4-40AD-AF47-9CBBC5CE56EA}" destId="{9A884B94-FB8F-499C-822C-5E79BDC1C182}" srcOrd="5" destOrd="0" presId="urn:microsoft.com/office/officeart/2005/8/layout/vList2"/>
    <dgm:cxn modelId="{507B0600-DAF7-4D0B-870B-AD05ADCB8E0A}" type="presParOf" srcId="{A75E315C-00F4-40AD-AF47-9CBBC5CE56EA}" destId="{1B826718-6AD0-438C-9F5F-374EE7CB877C}" srcOrd="6" destOrd="0" presId="urn:microsoft.com/office/officeart/2005/8/layout/vList2"/>
    <dgm:cxn modelId="{0B90A025-CF57-4323-9D8E-A35460EA3867}" type="presParOf" srcId="{A75E315C-00F4-40AD-AF47-9CBBC5CE56EA}" destId="{C0022140-2904-4BE4-8D6D-2276E4AF8C35}" srcOrd="7" destOrd="0" presId="urn:microsoft.com/office/officeart/2005/8/layout/vList2"/>
    <dgm:cxn modelId="{B6B0AE01-C761-4696-9C41-0AA4C28E1EE5}" type="presParOf" srcId="{A75E315C-00F4-40AD-AF47-9CBBC5CE56EA}" destId="{4BC6A23F-9FA2-4FAE-BE97-F88CF07661D9}" srcOrd="8"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15D571C-7C06-4A0A-8B72-1436AC084EB1}" type="doc">
      <dgm:prSet loTypeId="urn:microsoft.com/office/officeart/2005/8/layout/hList1" loCatId="list" qsTypeId="urn:microsoft.com/office/officeart/2005/8/quickstyle/simple4" qsCatId="simple" csTypeId="urn:microsoft.com/office/officeart/2005/8/colors/colorful5" csCatId="colorful" phldr="1"/>
      <dgm:spPr/>
      <dgm:t>
        <a:bodyPr/>
        <a:lstStyle/>
        <a:p>
          <a:endParaRPr kumimoji="1" lang="ja-JP" altLang="en-US"/>
        </a:p>
      </dgm:t>
    </dgm:pt>
    <dgm:pt modelId="{29A98EEC-A307-4637-999B-EF879F624E68}" type="pres">
      <dgm:prSet presAssocID="{515D571C-7C06-4A0A-8B72-1436AC084EB1}" presName="Name0" presStyleCnt="0">
        <dgm:presLayoutVars>
          <dgm:dir/>
          <dgm:animLvl val="lvl"/>
          <dgm:resizeHandles val="exact"/>
        </dgm:presLayoutVars>
      </dgm:prSet>
      <dgm:spPr/>
    </dgm:pt>
  </dgm:ptLst>
  <dgm:cxnLst>
    <dgm:cxn modelId="{D64131F8-D5B7-4349-91A6-B5FB2577E9F2}" type="presOf" srcId="{515D571C-7C06-4A0A-8B72-1436AC084EB1}" destId="{29A98EEC-A307-4637-999B-EF879F624E68}" srcOrd="0"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3C006F6-7AD3-488F-812F-49697FE100B5}" type="doc">
      <dgm:prSet loTypeId="urn:microsoft.com/office/officeart/2005/8/layout/lProcess2" loCatId="list" qsTypeId="urn:microsoft.com/office/officeart/2005/8/quickstyle/simple1" qsCatId="simple" csTypeId="urn:microsoft.com/office/officeart/2005/8/colors/accent6_1" csCatId="accent6"/>
      <dgm:spPr/>
      <dgm:t>
        <a:bodyPr/>
        <a:lstStyle/>
        <a:p>
          <a:endParaRPr kumimoji="1" lang="ja-JP" altLang="en-US"/>
        </a:p>
      </dgm:t>
    </dgm:pt>
    <dgm:pt modelId="{104CB98B-EC58-41ED-B156-B0C64EB62EAF}">
      <dgm:prSet/>
      <dgm:spPr/>
      <dgm:t>
        <a:bodyPr/>
        <a:lstStyle/>
        <a:p>
          <a:r>
            <a:rPr kumimoji="1" lang="ja-JP" dirty="0"/>
            <a:t>予算</a:t>
          </a:r>
          <a:endParaRPr lang="ja-JP" dirty="0"/>
        </a:p>
      </dgm:t>
    </dgm:pt>
    <dgm:pt modelId="{7C75FE6D-BAE7-46D6-AA9A-9E3DBE572EAB}" type="parTrans" cxnId="{CA0843F6-1289-47EF-A6E3-6CB2EB1F6040}">
      <dgm:prSet/>
      <dgm:spPr/>
      <dgm:t>
        <a:bodyPr/>
        <a:lstStyle/>
        <a:p>
          <a:endParaRPr kumimoji="1" lang="ja-JP" altLang="en-US"/>
        </a:p>
      </dgm:t>
    </dgm:pt>
    <dgm:pt modelId="{D63BB4A3-FEAE-4E1C-B073-A5009178394A}" type="sibTrans" cxnId="{CA0843F6-1289-47EF-A6E3-6CB2EB1F6040}">
      <dgm:prSet/>
      <dgm:spPr/>
      <dgm:t>
        <a:bodyPr/>
        <a:lstStyle/>
        <a:p>
          <a:endParaRPr kumimoji="1" lang="ja-JP" altLang="en-US"/>
        </a:p>
      </dgm:t>
    </dgm:pt>
    <dgm:pt modelId="{EA247A24-02FD-4ADB-9F36-D2750A6B1DE0}">
      <dgm:prSet custT="1"/>
      <dgm:spPr/>
      <dgm:t>
        <a:bodyPr/>
        <a:lstStyle/>
        <a:p>
          <a:r>
            <a:rPr kumimoji="1" lang="ja-JP" altLang="en-US" sz="2000" dirty="0"/>
            <a:t>開発</a:t>
          </a:r>
          <a:r>
            <a:rPr kumimoji="1" lang="ja-JP" altLang="en-US" sz="2000" b="0" i="0" dirty="0"/>
            <a:t>コスト</a:t>
          </a:r>
          <a:endParaRPr lang="ja-JP" altLang="en-US" sz="2000" b="0" i="0" dirty="0"/>
        </a:p>
      </dgm:t>
    </dgm:pt>
    <dgm:pt modelId="{696F349F-B283-47D1-9C83-3D77CBB02DCF}" type="parTrans" cxnId="{0B47AD9A-BFF9-455C-8FC3-D136FAE0056A}">
      <dgm:prSet/>
      <dgm:spPr/>
      <dgm:t>
        <a:bodyPr/>
        <a:lstStyle/>
        <a:p>
          <a:endParaRPr kumimoji="1" lang="ja-JP" altLang="en-US"/>
        </a:p>
      </dgm:t>
    </dgm:pt>
    <dgm:pt modelId="{2BDFCC62-B1C5-4BD1-83D3-B8DB15EC88CF}" type="sibTrans" cxnId="{0B47AD9A-BFF9-455C-8FC3-D136FAE0056A}">
      <dgm:prSet/>
      <dgm:spPr/>
      <dgm:t>
        <a:bodyPr/>
        <a:lstStyle/>
        <a:p>
          <a:endParaRPr kumimoji="1" lang="ja-JP" altLang="en-US"/>
        </a:p>
      </dgm:t>
    </dgm:pt>
    <dgm:pt modelId="{1552CA2B-B40F-4A79-B435-223D99C1FB0B}">
      <dgm:prSet custT="1"/>
      <dgm:spPr/>
      <dgm:t>
        <a:bodyPr/>
        <a:lstStyle/>
        <a:p>
          <a:r>
            <a:rPr kumimoji="1" lang="ja-JP" altLang="en-US" sz="1800" dirty="0"/>
            <a:t>データ収集と管理のコスト</a:t>
          </a:r>
          <a:endParaRPr lang="ja-JP" altLang="en-US" sz="1800" dirty="0"/>
        </a:p>
      </dgm:t>
    </dgm:pt>
    <dgm:pt modelId="{A37F0CE1-8BC6-4311-B0AE-D08C9BF66604}" type="parTrans" cxnId="{B9240D16-F5D7-404C-B8B7-6C1F5FCA3141}">
      <dgm:prSet/>
      <dgm:spPr/>
      <dgm:t>
        <a:bodyPr/>
        <a:lstStyle/>
        <a:p>
          <a:endParaRPr kumimoji="1" lang="ja-JP" altLang="en-US"/>
        </a:p>
      </dgm:t>
    </dgm:pt>
    <dgm:pt modelId="{973B26F3-F162-41C6-8175-54323AB9657A}" type="sibTrans" cxnId="{B9240D16-F5D7-404C-B8B7-6C1F5FCA3141}">
      <dgm:prSet/>
      <dgm:spPr/>
      <dgm:t>
        <a:bodyPr/>
        <a:lstStyle/>
        <a:p>
          <a:endParaRPr kumimoji="1" lang="ja-JP" altLang="en-US"/>
        </a:p>
      </dgm:t>
    </dgm:pt>
    <dgm:pt modelId="{D8CE747D-0044-4913-93B5-AFF220DDA57B}">
      <dgm:prSet custT="1"/>
      <dgm:spPr/>
      <dgm:t>
        <a:bodyPr/>
        <a:lstStyle/>
        <a:p>
          <a:r>
            <a:rPr kumimoji="1" lang="ja-JP" altLang="en-US" sz="1600" dirty="0"/>
            <a:t>サーバーとインフラストラクチャのコスト</a:t>
          </a:r>
          <a:endParaRPr lang="ja-JP" altLang="en-US" sz="1600" dirty="0"/>
        </a:p>
      </dgm:t>
    </dgm:pt>
    <dgm:pt modelId="{AD909DA4-03AE-42EA-B2F7-F5EED75723F4}" type="parTrans" cxnId="{41F24AA6-BCCA-43C9-97DC-BDF2038744CE}">
      <dgm:prSet/>
      <dgm:spPr/>
      <dgm:t>
        <a:bodyPr/>
        <a:lstStyle/>
        <a:p>
          <a:endParaRPr kumimoji="1" lang="ja-JP" altLang="en-US"/>
        </a:p>
      </dgm:t>
    </dgm:pt>
    <dgm:pt modelId="{F771184D-8BC9-4304-AB25-5722E66A7772}" type="sibTrans" cxnId="{41F24AA6-BCCA-43C9-97DC-BDF2038744CE}">
      <dgm:prSet/>
      <dgm:spPr/>
      <dgm:t>
        <a:bodyPr/>
        <a:lstStyle/>
        <a:p>
          <a:endParaRPr kumimoji="1" lang="ja-JP" altLang="en-US"/>
        </a:p>
      </dgm:t>
    </dgm:pt>
    <dgm:pt modelId="{91063AD8-9700-4DD4-B75C-A9E192EC65AC}">
      <dgm:prSet/>
      <dgm:spPr/>
      <dgm:t>
        <a:bodyPr/>
        <a:lstStyle/>
        <a:p>
          <a:r>
            <a:rPr kumimoji="1" lang="ja-JP"/>
            <a:t>継続的なメンテナンスとアップデートのコスト</a:t>
          </a:r>
          <a:endParaRPr lang="ja-JP"/>
        </a:p>
      </dgm:t>
    </dgm:pt>
    <dgm:pt modelId="{D790F201-88F7-4C5F-B830-7241BAA2AD0D}" type="parTrans" cxnId="{3C42CA86-B192-4E60-99A1-E0B0EAC6E09E}">
      <dgm:prSet/>
      <dgm:spPr/>
      <dgm:t>
        <a:bodyPr/>
        <a:lstStyle/>
        <a:p>
          <a:endParaRPr kumimoji="1" lang="ja-JP" altLang="en-US"/>
        </a:p>
      </dgm:t>
    </dgm:pt>
    <dgm:pt modelId="{1E24A818-A101-47E2-B3FE-C9F3F1B410A9}" type="sibTrans" cxnId="{3C42CA86-B192-4E60-99A1-E0B0EAC6E09E}">
      <dgm:prSet/>
      <dgm:spPr/>
      <dgm:t>
        <a:bodyPr/>
        <a:lstStyle/>
        <a:p>
          <a:endParaRPr kumimoji="1" lang="ja-JP" altLang="en-US"/>
        </a:p>
      </dgm:t>
    </dgm:pt>
    <dgm:pt modelId="{122863A1-CF6F-45B2-8361-CA74F6DCB714}">
      <dgm:prSet/>
      <dgm:spPr/>
      <dgm:t>
        <a:bodyPr/>
        <a:lstStyle/>
        <a:p>
          <a:r>
            <a:rPr kumimoji="1" lang="ja-JP" dirty="0"/>
            <a:t>支援協力体制</a:t>
          </a:r>
          <a:endParaRPr lang="ja-JP" dirty="0"/>
        </a:p>
      </dgm:t>
    </dgm:pt>
    <dgm:pt modelId="{80B5B2EC-8C1C-45E0-8A36-7A9F97FFFC6B}" type="parTrans" cxnId="{D9A22D7D-BE61-4BCA-864C-45E7DB5CF9F8}">
      <dgm:prSet/>
      <dgm:spPr/>
      <dgm:t>
        <a:bodyPr/>
        <a:lstStyle/>
        <a:p>
          <a:endParaRPr kumimoji="1" lang="ja-JP" altLang="en-US"/>
        </a:p>
      </dgm:t>
    </dgm:pt>
    <dgm:pt modelId="{4E02B921-F498-4389-B372-3293C2827AA7}" type="sibTrans" cxnId="{D9A22D7D-BE61-4BCA-864C-45E7DB5CF9F8}">
      <dgm:prSet/>
      <dgm:spPr/>
      <dgm:t>
        <a:bodyPr/>
        <a:lstStyle/>
        <a:p>
          <a:endParaRPr kumimoji="1" lang="ja-JP" altLang="en-US"/>
        </a:p>
      </dgm:t>
    </dgm:pt>
    <dgm:pt modelId="{6AA7859D-6034-4FC9-9458-15C3944AD9B7}">
      <dgm:prSet custT="1"/>
      <dgm:spPr/>
      <dgm:t>
        <a:bodyPr/>
        <a:lstStyle/>
        <a:p>
          <a:r>
            <a:rPr kumimoji="1" lang="ja-JP" altLang="en-US" sz="1800" dirty="0"/>
            <a:t>データの収集と管理</a:t>
          </a:r>
          <a:endParaRPr lang="ja-JP" altLang="en-US" sz="1800" dirty="0"/>
        </a:p>
      </dgm:t>
    </dgm:pt>
    <dgm:pt modelId="{5F6D2887-7B7F-44BD-B1A5-E9B009AE9C52}" type="parTrans" cxnId="{10B3D600-BE91-484C-981F-29CDBA8B5361}">
      <dgm:prSet/>
      <dgm:spPr/>
      <dgm:t>
        <a:bodyPr/>
        <a:lstStyle/>
        <a:p>
          <a:endParaRPr kumimoji="1" lang="ja-JP" altLang="en-US"/>
        </a:p>
      </dgm:t>
    </dgm:pt>
    <dgm:pt modelId="{CB8FCA18-C66A-4C59-8C22-AB2DBF892E7A}" type="sibTrans" cxnId="{10B3D600-BE91-484C-981F-29CDBA8B5361}">
      <dgm:prSet/>
      <dgm:spPr/>
      <dgm:t>
        <a:bodyPr/>
        <a:lstStyle/>
        <a:p>
          <a:endParaRPr kumimoji="1" lang="ja-JP" altLang="en-US"/>
        </a:p>
      </dgm:t>
    </dgm:pt>
    <dgm:pt modelId="{77A4DCA2-29C9-47C3-9243-0167CB34C33B}">
      <dgm:prSet custT="1"/>
      <dgm:spPr/>
      <dgm:t>
        <a:bodyPr/>
        <a:lstStyle/>
        <a:p>
          <a:r>
            <a:rPr kumimoji="1" lang="ja-JP" altLang="en-US" sz="1800" dirty="0"/>
            <a:t>マーケティングとユーザー獲得</a:t>
          </a:r>
          <a:endParaRPr lang="ja-JP" altLang="en-US" sz="1800" dirty="0"/>
        </a:p>
      </dgm:t>
    </dgm:pt>
    <dgm:pt modelId="{9961A5F2-5CC2-40F4-AA72-F5470FCF83CC}" type="parTrans" cxnId="{0F4DAE94-0945-4521-9907-BBFA3EEB7311}">
      <dgm:prSet/>
      <dgm:spPr/>
      <dgm:t>
        <a:bodyPr/>
        <a:lstStyle/>
        <a:p>
          <a:endParaRPr kumimoji="1" lang="ja-JP" altLang="en-US"/>
        </a:p>
      </dgm:t>
    </dgm:pt>
    <dgm:pt modelId="{66ABBC71-3DAB-4FE7-A42E-375FFFB99C84}" type="sibTrans" cxnId="{0F4DAE94-0945-4521-9907-BBFA3EEB7311}">
      <dgm:prSet/>
      <dgm:spPr/>
      <dgm:t>
        <a:bodyPr/>
        <a:lstStyle/>
        <a:p>
          <a:endParaRPr kumimoji="1" lang="ja-JP" altLang="en-US"/>
        </a:p>
      </dgm:t>
    </dgm:pt>
    <dgm:pt modelId="{C49DC3D7-CD48-465B-B06B-B6C189BAD2C9}">
      <dgm:prSet custT="1"/>
      <dgm:spPr/>
      <dgm:t>
        <a:bodyPr/>
        <a:lstStyle/>
        <a:p>
          <a:r>
            <a:rPr kumimoji="1" lang="ja-JP" altLang="en-US" sz="1800" dirty="0"/>
            <a:t>神社との協力</a:t>
          </a:r>
          <a:endParaRPr lang="ja-JP" altLang="en-US" sz="1800" dirty="0"/>
        </a:p>
      </dgm:t>
    </dgm:pt>
    <dgm:pt modelId="{5E8DCD4F-4FD8-4A87-9BEA-67F5CA562B96}" type="parTrans" cxnId="{EC2AC7A1-7AA1-4431-8A2C-FB361BAD6DC8}">
      <dgm:prSet/>
      <dgm:spPr/>
      <dgm:t>
        <a:bodyPr/>
        <a:lstStyle/>
        <a:p>
          <a:endParaRPr kumimoji="1" lang="ja-JP" altLang="en-US"/>
        </a:p>
      </dgm:t>
    </dgm:pt>
    <dgm:pt modelId="{4071DE12-E676-485C-A234-B132464EBABB}" type="sibTrans" cxnId="{EC2AC7A1-7AA1-4431-8A2C-FB361BAD6DC8}">
      <dgm:prSet/>
      <dgm:spPr/>
      <dgm:t>
        <a:bodyPr/>
        <a:lstStyle/>
        <a:p>
          <a:endParaRPr kumimoji="1" lang="ja-JP" altLang="en-US"/>
        </a:p>
      </dgm:t>
    </dgm:pt>
    <dgm:pt modelId="{BAF12138-39E2-4B17-BD50-BDD6E7FFB122}" type="pres">
      <dgm:prSet presAssocID="{D3C006F6-7AD3-488F-812F-49697FE100B5}" presName="theList" presStyleCnt="0">
        <dgm:presLayoutVars>
          <dgm:dir/>
          <dgm:animLvl val="lvl"/>
          <dgm:resizeHandles val="exact"/>
        </dgm:presLayoutVars>
      </dgm:prSet>
      <dgm:spPr/>
    </dgm:pt>
    <dgm:pt modelId="{5D99360E-AA16-48F4-A394-B47368EB5561}" type="pres">
      <dgm:prSet presAssocID="{104CB98B-EC58-41ED-B156-B0C64EB62EAF}" presName="compNode" presStyleCnt="0"/>
      <dgm:spPr/>
    </dgm:pt>
    <dgm:pt modelId="{102E2EB0-E9AD-4C1C-8EB5-552EFCBFA315}" type="pres">
      <dgm:prSet presAssocID="{104CB98B-EC58-41ED-B156-B0C64EB62EAF}" presName="aNode" presStyleLbl="bgShp" presStyleIdx="0" presStyleCnt="2"/>
      <dgm:spPr/>
    </dgm:pt>
    <dgm:pt modelId="{1E01200D-1F1E-433C-A06E-EB943E4AFC19}" type="pres">
      <dgm:prSet presAssocID="{104CB98B-EC58-41ED-B156-B0C64EB62EAF}" presName="textNode" presStyleLbl="bgShp" presStyleIdx="0" presStyleCnt="2"/>
      <dgm:spPr/>
    </dgm:pt>
    <dgm:pt modelId="{8BE8091A-B10A-4697-AF3D-87E0D5873AC8}" type="pres">
      <dgm:prSet presAssocID="{104CB98B-EC58-41ED-B156-B0C64EB62EAF}" presName="compChildNode" presStyleCnt="0"/>
      <dgm:spPr/>
    </dgm:pt>
    <dgm:pt modelId="{69C2B13A-0AAA-450C-9B43-5F9488DDC702}" type="pres">
      <dgm:prSet presAssocID="{104CB98B-EC58-41ED-B156-B0C64EB62EAF}" presName="theInnerList" presStyleCnt="0"/>
      <dgm:spPr/>
    </dgm:pt>
    <dgm:pt modelId="{B545E6E2-DC91-4B50-96EB-C02E02309DA9}" type="pres">
      <dgm:prSet presAssocID="{EA247A24-02FD-4ADB-9F36-D2750A6B1DE0}" presName="childNode" presStyleLbl="node1" presStyleIdx="0" presStyleCnt="7">
        <dgm:presLayoutVars>
          <dgm:bulletEnabled val="1"/>
        </dgm:presLayoutVars>
      </dgm:prSet>
      <dgm:spPr/>
    </dgm:pt>
    <dgm:pt modelId="{A228F223-7860-469B-9258-06A6684D84F5}" type="pres">
      <dgm:prSet presAssocID="{EA247A24-02FD-4ADB-9F36-D2750A6B1DE0}" presName="aSpace2" presStyleCnt="0"/>
      <dgm:spPr/>
    </dgm:pt>
    <dgm:pt modelId="{AF5BD1E6-675D-48F1-A3DF-C4A2682695DF}" type="pres">
      <dgm:prSet presAssocID="{1552CA2B-B40F-4A79-B435-223D99C1FB0B}" presName="childNode" presStyleLbl="node1" presStyleIdx="1" presStyleCnt="7">
        <dgm:presLayoutVars>
          <dgm:bulletEnabled val="1"/>
        </dgm:presLayoutVars>
      </dgm:prSet>
      <dgm:spPr/>
    </dgm:pt>
    <dgm:pt modelId="{9A37FD91-3031-4BDB-BD49-EAA8E5A427DC}" type="pres">
      <dgm:prSet presAssocID="{1552CA2B-B40F-4A79-B435-223D99C1FB0B}" presName="aSpace2" presStyleCnt="0"/>
      <dgm:spPr/>
    </dgm:pt>
    <dgm:pt modelId="{00A0F7B4-4A50-4254-8A61-9CE37974093A}" type="pres">
      <dgm:prSet presAssocID="{D8CE747D-0044-4913-93B5-AFF220DDA57B}" presName="childNode" presStyleLbl="node1" presStyleIdx="2" presStyleCnt="7">
        <dgm:presLayoutVars>
          <dgm:bulletEnabled val="1"/>
        </dgm:presLayoutVars>
      </dgm:prSet>
      <dgm:spPr/>
    </dgm:pt>
    <dgm:pt modelId="{220BFF61-A893-4E16-8568-EFE2D5B937AE}" type="pres">
      <dgm:prSet presAssocID="{D8CE747D-0044-4913-93B5-AFF220DDA57B}" presName="aSpace2" presStyleCnt="0"/>
      <dgm:spPr/>
    </dgm:pt>
    <dgm:pt modelId="{1299F407-BF90-473C-9383-6B9395279BBD}" type="pres">
      <dgm:prSet presAssocID="{91063AD8-9700-4DD4-B75C-A9E192EC65AC}" presName="childNode" presStyleLbl="node1" presStyleIdx="3" presStyleCnt="7">
        <dgm:presLayoutVars>
          <dgm:bulletEnabled val="1"/>
        </dgm:presLayoutVars>
      </dgm:prSet>
      <dgm:spPr/>
    </dgm:pt>
    <dgm:pt modelId="{4D388514-3820-4211-9864-852897629D5A}" type="pres">
      <dgm:prSet presAssocID="{104CB98B-EC58-41ED-B156-B0C64EB62EAF}" presName="aSpace" presStyleCnt="0"/>
      <dgm:spPr/>
    </dgm:pt>
    <dgm:pt modelId="{5D74EF64-4EBA-4746-9FB4-C3B9D69FBB56}" type="pres">
      <dgm:prSet presAssocID="{122863A1-CF6F-45B2-8361-CA74F6DCB714}" presName="compNode" presStyleCnt="0"/>
      <dgm:spPr/>
    </dgm:pt>
    <dgm:pt modelId="{801D291B-FA7A-418A-839D-026919206948}" type="pres">
      <dgm:prSet presAssocID="{122863A1-CF6F-45B2-8361-CA74F6DCB714}" presName="aNode" presStyleLbl="bgShp" presStyleIdx="1" presStyleCnt="2"/>
      <dgm:spPr/>
    </dgm:pt>
    <dgm:pt modelId="{5AD63DAC-8653-409F-98C7-BE52F8641827}" type="pres">
      <dgm:prSet presAssocID="{122863A1-CF6F-45B2-8361-CA74F6DCB714}" presName="textNode" presStyleLbl="bgShp" presStyleIdx="1" presStyleCnt="2"/>
      <dgm:spPr/>
    </dgm:pt>
    <dgm:pt modelId="{CDB30F95-9E61-4E54-83BB-36F7E378BA89}" type="pres">
      <dgm:prSet presAssocID="{122863A1-CF6F-45B2-8361-CA74F6DCB714}" presName="compChildNode" presStyleCnt="0"/>
      <dgm:spPr/>
    </dgm:pt>
    <dgm:pt modelId="{2F9200B5-C035-4B5A-BCA8-862D4D9B074A}" type="pres">
      <dgm:prSet presAssocID="{122863A1-CF6F-45B2-8361-CA74F6DCB714}" presName="theInnerList" presStyleCnt="0"/>
      <dgm:spPr/>
    </dgm:pt>
    <dgm:pt modelId="{B4E6AA08-7EAC-41A5-AF8F-53C37DE3E1A5}" type="pres">
      <dgm:prSet presAssocID="{6AA7859D-6034-4FC9-9458-15C3944AD9B7}" presName="childNode" presStyleLbl="node1" presStyleIdx="4" presStyleCnt="7">
        <dgm:presLayoutVars>
          <dgm:bulletEnabled val="1"/>
        </dgm:presLayoutVars>
      </dgm:prSet>
      <dgm:spPr/>
    </dgm:pt>
    <dgm:pt modelId="{2BC1635E-BB0D-4FD7-B681-E614E1C3BFCE}" type="pres">
      <dgm:prSet presAssocID="{6AA7859D-6034-4FC9-9458-15C3944AD9B7}" presName="aSpace2" presStyleCnt="0"/>
      <dgm:spPr/>
    </dgm:pt>
    <dgm:pt modelId="{F95E16DC-E1AE-4016-B190-98FD2A8D5A90}" type="pres">
      <dgm:prSet presAssocID="{77A4DCA2-29C9-47C3-9243-0167CB34C33B}" presName="childNode" presStyleLbl="node1" presStyleIdx="5" presStyleCnt="7">
        <dgm:presLayoutVars>
          <dgm:bulletEnabled val="1"/>
        </dgm:presLayoutVars>
      </dgm:prSet>
      <dgm:spPr/>
    </dgm:pt>
    <dgm:pt modelId="{57FBBEF3-DB5C-4E7E-8544-75BDCEDBA8C6}" type="pres">
      <dgm:prSet presAssocID="{77A4DCA2-29C9-47C3-9243-0167CB34C33B}" presName="aSpace2" presStyleCnt="0"/>
      <dgm:spPr/>
    </dgm:pt>
    <dgm:pt modelId="{0928022F-5D9F-4BCC-B317-AFB505C520B9}" type="pres">
      <dgm:prSet presAssocID="{C49DC3D7-CD48-465B-B06B-B6C189BAD2C9}" presName="childNode" presStyleLbl="node1" presStyleIdx="6" presStyleCnt="7">
        <dgm:presLayoutVars>
          <dgm:bulletEnabled val="1"/>
        </dgm:presLayoutVars>
      </dgm:prSet>
      <dgm:spPr/>
    </dgm:pt>
  </dgm:ptLst>
  <dgm:cxnLst>
    <dgm:cxn modelId="{10B3D600-BE91-484C-981F-29CDBA8B5361}" srcId="{122863A1-CF6F-45B2-8361-CA74F6DCB714}" destId="{6AA7859D-6034-4FC9-9458-15C3944AD9B7}" srcOrd="0" destOrd="0" parTransId="{5F6D2887-7B7F-44BD-B1A5-E9B009AE9C52}" sibTransId="{CB8FCA18-C66A-4C59-8C22-AB2DBF892E7A}"/>
    <dgm:cxn modelId="{06411701-E781-4818-86CF-FD6B7D879E84}" type="presOf" srcId="{D8CE747D-0044-4913-93B5-AFF220DDA57B}" destId="{00A0F7B4-4A50-4254-8A61-9CE37974093A}" srcOrd="0" destOrd="0" presId="urn:microsoft.com/office/officeart/2005/8/layout/lProcess2"/>
    <dgm:cxn modelId="{B9240D16-F5D7-404C-B8B7-6C1F5FCA3141}" srcId="{104CB98B-EC58-41ED-B156-B0C64EB62EAF}" destId="{1552CA2B-B40F-4A79-B435-223D99C1FB0B}" srcOrd="1" destOrd="0" parTransId="{A37F0CE1-8BC6-4311-B0AE-D08C9BF66604}" sibTransId="{973B26F3-F162-41C6-8175-54323AB9657A}"/>
    <dgm:cxn modelId="{6B8A0125-7D43-439B-BEAD-C2A6A01B9CFA}" type="presOf" srcId="{91063AD8-9700-4DD4-B75C-A9E192EC65AC}" destId="{1299F407-BF90-473C-9383-6B9395279BBD}" srcOrd="0" destOrd="0" presId="urn:microsoft.com/office/officeart/2005/8/layout/lProcess2"/>
    <dgm:cxn modelId="{791CAA35-E3CF-453E-9C27-A4764C162280}" type="presOf" srcId="{122863A1-CF6F-45B2-8361-CA74F6DCB714}" destId="{5AD63DAC-8653-409F-98C7-BE52F8641827}" srcOrd="1" destOrd="0" presId="urn:microsoft.com/office/officeart/2005/8/layout/lProcess2"/>
    <dgm:cxn modelId="{14477158-ED44-4E05-AADF-C8EA5619D0D6}" type="presOf" srcId="{77A4DCA2-29C9-47C3-9243-0167CB34C33B}" destId="{F95E16DC-E1AE-4016-B190-98FD2A8D5A90}" srcOrd="0" destOrd="0" presId="urn:microsoft.com/office/officeart/2005/8/layout/lProcess2"/>
    <dgm:cxn modelId="{D9A22D7D-BE61-4BCA-864C-45E7DB5CF9F8}" srcId="{D3C006F6-7AD3-488F-812F-49697FE100B5}" destId="{122863A1-CF6F-45B2-8361-CA74F6DCB714}" srcOrd="1" destOrd="0" parTransId="{80B5B2EC-8C1C-45E0-8A36-7A9F97FFFC6B}" sibTransId="{4E02B921-F498-4389-B372-3293C2827AA7}"/>
    <dgm:cxn modelId="{3C42CA86-B192-4E60-99A1-E0B0EAC6E09E}" srcId="{104CB98B-EC58-41ED-B156-B0C64EB62EAF}" destId="{91063AD8-9700-4DD4-B75C-A9E192EC65AC}" srcOrd="3" destOrd="0" parTransId="{D790F201-88F7-4C5F-B830-7241BAA2AD0D}" sibTransId="{1E24A818-A101-47E2-B3FE-C9F3F1B410A9}"/>
    <dgm:cxn modelId="{8AFF1E88-5E65-4A16-8C97-673668953DD0}" type="presOf" srcId="{C49DC3D7-CD48-465B-B06B-B6C189BAD2C9}" destId="{0928022F-5D9F-4BCC-B317-AFB505C520B9}" srcOrd="0" destOrd="0" presId="urn:microsoft.com/office/officeart/2005/8/layout/lProcess2"/>
    <dgm:cxn modelId="{0F4DAE94-0945-4521-9907-BBFA3EEB7311}" srcId="{122863A1-CF6F-45B2-8361-CA74F6DCB714}" destId="{77A4DCA2-29C9-47C3-9243-0167CB34C33B}" srcOrd="1" destOrd="0" parTransId="{9961A5F2-5CC2-40F4-AA72-F5470FCF83CC}" sibTransId="{66ABBC71-3DAB-4FE7-A42E-375FFFB99C84}"/>
    <dgm:cxn modelId="{0B47AD9A-BFF9-455C-8FC3-D136FAE0056A}" srcId="{104CB98B-EC58-41ED-B156-B0C64EB62EAF}" destId="{EA247A24-02FD-4ADB-9F36-D2750A6B1DE0}" srcOrd="0" destOrd="0" parTransId="{696F349F-B283-47D1-9C83-3D77CBB02DCF}" sibTransId="{2BDFCC62-B1C5-4BD1-83D3-B8DB15EC88CF}"/>
    <dgm:cxn modelId="{EC2AC7A1-7AA1-4431-8A2C-FB361BAD6DC8}" srcId="{122863A1-CF6F-45B2-8361-CA74F6DCB714}" destId="{C49DC3D7-CD48-465B-B06B-B6C189BAD2C9}" srcOrd="2" destOrd="0" parTransId="{5E8DCD4F-4FD8-4A87-9BEA-67F5CA562B96}" sibTransId="{4071DE12-E676-485C-A234-B132464EBABB}"/>
    <dgm:cxn modelId="{5F742AA3-38B7-46D8-987D-8BF0301C6188}" type="presOf" srcId="{104CB98B-EC58-41ED-B156-B0C64EB62EAF}" destId="{102E2EB0-E9AD-4C1C-8EB5-552EFCBFA315}" srcOrd="0" destOrd="0" presId="urn:microsoft.com/office/officeart/2005/8/layout/lProcess2"/>
    <dgm:cxn modelId="{41F24AA6-BCCA-43C9-97DC-BDF2038744CE}" srcId="{104CB98B-EC58-41ED-B156-B0C64EB62EAF}" destId="{D8CE747D-0044-4913-93B5-AFF220DDA57B}" srcOrd="2" destOrd="0" parTransId="{AD909DA4-03AE-42EA-B2F7-F5EED75723F4}" sibTransId="{F771184D-8BC9-4304-AB25-5722E66A7772}"/>
    <dgm:cxn modelId="{97358BBD-079A-4968-AE4F-F67E611E8210}" type="presOf" srcId="{104CB98B-EC58-41ED-B156-B0C64EB62EAF}" destId="{1E01200D-1F1E-433C-A06E-EB943E4AFC19}" srcOrd="1" destOrd="0" presId="urn:microsoft.com/office/officeart/2005/8/layout/lProcess2"/>
    <dgm:cxn modelId="{531D7DC4-A25A-43F7-A9F4-08F46A421FE1}" type="presOf" srcId="{1552CA2B-B40F-4A79-B435-223D99C1FB0B}" destId="{AF5BD1E6-675D-48F1-A3DF-C4A2682695DF}" srcOrd="0" destOrd="0" presId="urn:microsoft.com/office/officeart/2005/8/layout/lProcess2"/>
    <dgm:cxn modelId="{B59E13D7-B03F-4FB8-A642-D11148658A66}" type="presOf" srcId="{EA247A24-02FD-4ADB-9F36-D2750A6B1DE0}" destId="{B545E6E2-DC91-4B50-96EB-C02E02309DA9}" srcOrd="0" destOrd="0" presId="urn:microsoft.com/office/officeart/2005/8/layout/lProcess2"/>
    <dgm:cxn modelId="{D22441F0-FE47-48DB-9E77-565B41313FE0}" type="presOf" srcId="{6AA7859D-6034-4FC9-9458-15C3944AD9B7}" destId="{B4E6AA08-7EAC-41A5-AF8F-53C37DE3E1A5}" srcOrd="0" destOrd="0" presId="urn:microsoft.com/office/officeart/2005/8/layout/lProcess2"/>
    <dgm:cxn modelId="{CA0843F6-1289-47EF-A6E3-6CB2EB1F6040}" srcId="{D3C006F6-7AD3-488F-812F-49697FE100B5}" destId="{104CB98B-EC58-41ED-B156-B0C64EB62EAF}" srcOrd="0" destOrd="0" parTransId="{7C75FE6D-BAE7-46D6-AA9A-9E3DBE572EAB}" sibTransId="{D63BB4A3-FEAE-4E1C-B073-A5009178394A}"/>
    <dgm:cxn modelId="{550AF1FD-0436-4329-A742-2D47D7ECFA92}" type="presOf" srcId="{122863A1-CF6F-45B2-8361-CA74F6DCB714}" destId="{801D291B-FA7A-418A-839D-026919206948}" srcOrd="0" destOrd="0" presId="urn:microsoft.com/office/officeart/2005/8/layout/lProcess2"/>
    <dgm:cxn modelId="{DD041EFF-988C-4B8B-BFB7-E2CA5EEAA248}" type="presOf" srcId="{D3C006F6-7AD3-488F-812F-49697FE100B5}" destId="{BAF12138-39E2-4B17-BD50-BDD6E7FFB122}" srcOrd="0" destOrd="0" presId="urn:microsoft.com/office/officeart/2005/8/layout/lProcess2"/>
    <dgm:cxn modelId="{F745400E-EECD-45E1-9CF9-A2499CA68CB1}" type="presParOf" srcId="{BAF12138-39E2-4B17-BD50-BDD6E7FFB122}" destId="{5D99360E-AA16-48F4-A394-B47368EB5561}" srcOrd="0" destOrd="0" presId="urn:microsoft.com/office/officeart/2005/8/layout/lProcess2"/>
    <dgm:cxn modelId="{6EDF2EB7-18A6-4A4A-879D-25A7928625B3}" type="presParOf" srcId="{5D99360E-AA16-48F4-A394-B47368EB5561}" destId="{102E2EB0-E9AD-4C1C-8EB5-552EFCBFA315}" srcOrd="0" destOrd="0" presId="urn:microsoft.com/office/officeart/2005/8/layout/lProcess2"/>
    <dgm:cxn modelId="{4B36B9FB-F38C-4FA2-B03D-D5680EFCF77F}" type="presParOf" srcId="{5D99360E-AA16-48F4-A394-B47368EB5561}" destId="{1E01200D-1F1E-433C-A06E-EB943E4AFC19}" srcOrd="1" destOrd="0" presId="urn:microsoft.com/office/officeart/2005/8/layout/lProcess2"/>
    <dgm:cxn modelId="{54D14D86-27A8-4D8A-AE67-4C4625A861ED}" type="presParOf" srcId="{5D99360E-AA16-48F4-A394-B47368EB5561}" destId="{8BE8091A-B10A-4697-AF3D-87E0D5873AC8}" srcOrd="2" destOrd="0" presId="urn:microsoft.com/office/officeart/2005/8/layout/lProcess2"/>
    <dgm:cxn modelId="{E8A8CC17-4F53-4B08-8DA4-213C6B2FC76B}" type="presParOf" srcId="{8BE8091A-B10A-4697-AF3D-87E0D5873AC8}" destId="{69C2B13A-0AAA-450C-9B43-5F9488DDC702}" srcOrd="0" destOrd="0" presId="urn:microsoft.com/office/officeart/2005/8/layout/lProcess2"/>
    <dgm:cxn modelId="{922A5760-9353-44ED-A2BB-C8CC4F2BCA9E}" type="presParOf" srcId="{69C2B13A-0AAA-450C-9B43-5F9488DDC702}" destId="{B545E6E2-DC91-4B50-96EB-C02E02309DA9}" srcOrd="0" destOrd="0" presId="urn:microsoft.com/office/officeart/2005/8/layout/lProcess2"/>
    <dgm:cxn modelId="{D33F3A94-2D83-4BC2-9F81-E9FFA8C7A57A}" type="presParOf" srcId="{69C2B13A-0AAA-450C-9B43-5F9488DDC702}" destId="{A228F223-7860-469B-9258-06A6684D84F5}" srcOrd="1" destOrd="0" presId="urn:microsoft.com/office/officeart/2005/8/layout/lProcess2"/>
    <dgm:cxn modelId="{799661C4-40C5-416D-A8CF-3B60EA23E5BB}" type="presParOf" srcId="{69C2B13A-0AAA-450C-9B43-5F9488DDC702}" destId="{AF5BD1E6-675D-48F1-A3DF-C4A2682695DF}" srcOrd="2" destOrd="0" presId="urn:microsoft.com/office/officeart/2005/8/layout/lProcess2"/>
    <dgm:cxn modelId="{1574AE91-B5FE-47EA-B681-B97F8640EBFE}" type="presParOf" srcId="{69C2B13A-0AAA-450C-9B43-5F9488DDC702}" destId="{9A37FD91-3031-4BDB-BD49-EAA8E5A427DC}" srcOrd="3" destOrd="0" presId="urn:microsoft.com/office/officeart/2005/8/layout/lProcess2"/>
    <dgm:cxn modelId="{55309CEE-1FD0-4B7A-AB71-AFBF76B6A53F}" type="presParOf" srcId="{69C2B13A-0AAA-450C-9B43-5F9488DDC702}" destId="{00A0F7B4-4A50-4254-8A61-9CE37974093A}" srcOrd="4" destOrd="0" presId="urn:microsoft.com/office/officeart/2005/8/layout/lProcess2"/>
    <dgm:cxn modelId="{C4F37A90-1657-4106-B9C2-609B722ABDC0}" type="presParOf" srcId="{69C2B13A-0AAA-450C-9B43-5F9488DDC702}" destId="{220BFF61-A893-4E16-8568-EFE2D5B937AE}" srcOrd="5" destOrd="0" presId="urn:microsoft.com/office/officeart/2005/8/layout/lProcess2"/>
    <dgm:cxn modelId="{A948B3DF-A19A-48FB-BC57-3645504E8BA1}" type="presParOf" srcId="{69C2B13A-0AAA-450C-9B43-5F9488DDC702}" destId="{1299F407-BF90-473C-9383-6B9395279BBD}" srcOrd="6" destOrd="0" presId="urn:microsoft.com/office/officeart/2005/8/layout/lProcess2"/>
    <dgm:cxn modelId="{AA8D92FE-F9BD-4688-8DE9-5E1AE5D68A46}" type="presParOf" srcId="{BAF12138-39E2-4B17-BD50-BDD6E7FFB122}" destId="{4D388514-3820-4211-9864-852897629D5A}" srcOrd="1" destOrd="0" presId="urn:microsoft.com/office/officeart/2005/8/layout/lProcess2"/>
    <dgm:cxn modelId="{843F3321-CC9A-404E-BD83-073226B97A8F}" type="presParOf" srcId="{BAF12138-39E2-4B17-BD50-BDD6E7FFB122}" destId="{5D74EF64-4EBA-4746-9FB4-C3B9D69FBB56}" srcOrd="2" destOrd="0" presId="urn:microsoft.com/office/officeart/2005/8/layout/lProcess2"/>
    <dgm:cxn modelId="{1814F952-FDAC-41FC-8EC5-5214C2B7A6AC}" type="presParOf" srcId="{5D74EF64-4EBA-4746-9FB4-C3B9D69FBB56}" destId="{801D291B-FA7A-418A-839D-026919206948}" srcOrd="0" destOrd="0" presId="urn:microsoft.com/office/officeart/2005/8/layout/lProcess2"/>
    <dgm:cxn modelId="{42E36543-0F49-4E18-82E9-37A3BD9CE86E}" type="presParOf" srcId="{5D74EF64-4EBA-4746-9FB4-C3B9D69FBB56}" destId="{5AD63DAC-8653-409F-98C7-BE52F8641827}" srcOrd="1" destOrd="0" presId="urn:microsoft.com/office/officeart/2005/8/layout/lProcess2"/>
    <dgm:cxn modelId="{661AFCEB-E7A2-4E6B-9979-863CCEAC9D12}" type="presParOf" srcId="{5D74EF64-4EBA-4746-9FB4-C3B9D69FBB56}" destId="{CDB30F95-9E61-4E54-83BB-36F7E378BA89}" srcOrd="2" destOrd="0" presId="urn:microsoft.com/office/officeart/2005/8/layout/lProcess2"/>
    <dgm:cxn modelId="{0B1E628A-5C15-4DEE-8E85-8FDE7FCA2C5D}" type="presParOf" srcId="{CDB30F95-9E61-4E54-83BB-36F7E378BA89}" destId="{2F9200B5-C035-4B5A-BCA8-862D4D9B074A}" srcOrd="0" destOrd="0" presId="urn:microsoft.com/office/officeart/2005/8/layout/lProcess2"/>
    <dgm:cxn modelId="{E5FCD4D7-DF1D-4524-9BF6-7CB439CDEA1C}" type="presParOf" srcId="{2F9200B5-C035-4B5A-BCA8-862D4D9B074A}" destId="{B4E6AA08-7EAC-41A5-AF8F-53C37DE3E1A5}" srcOrd="0" destOrd="0" presId="urn:microsoft.com/office/officeart/2005/8/layout/lProcess2"/>
    <dgm:cxn modelId="{C9EFE3FE-7FD6-4BA0-9E74-E74EFDA8D509}" type="presParOf" srcId="{2F9200B5-C035-4B5A-BCA8-862D4D9B074A}" destId="{2BC1635E-BB0D-4FD7-B681-E614E1C3BFCE}" srcOrd="1" destOrd="0" presId="urn:microsoft.com/office/officeart/2005/8/layout/lProcess2"/>
    <dgm:cxn modelId="{1D119A12-D0A4-41B7-8524-EED5E19B2E50}" type="presParOf" srcId="{2F9200B5-C035-4B5A-BCA8-862D4D9B074A}" destId="{F95E16DC-E1AE-4016-B190-98FD2A8D5A90}" srcOrd="2" destOrd="0" presId="urn:microsoft.com/office/officeart/2005/8/layout/lProcess2"/>
    <dgm:cxn modelId="{F7D61257-7B58-40FD-A23F-36BDD211CD80}" type="presParOf" srcId="{2F9200B5-C035-4B5A-BCA8-862D4D9B074A}" destId="{57FBBEF3-DB5C-4E7E-8544-75BDCEDBA8C6}" srcOrd="3" destOrd="0" presId="urn:microsoft.com/office/officeart/2005/8/layout/lProcess2"/>
    <dgm:cxn modelId="{0D7408A9-7927-402C-B523-D0CE8FE1A1EB}" type="presParOf" srcId="{2F9200B5-C035-4B5A-BCA8-862D4D9B074A}" destId="{0928022F-5D9F-4BCC-B317-AFB505C520B9}" srcOrd="4" destOrd="0" presId="urn:microsoft.com/office/officeart/2005/8/layout/lProcess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543F8D-D509-4C0C-B386-3111D80E1D34}">
      <dsp:nvSpPr>
        <dsp:cNvPr id="0" name=""/>
        <dsp:cNvSpPr/>
      </dsp:nvSpPr>
      <dsp:spPr>
        <a:xfrm>
          <a:off x="3286" y="145458"/>
          <a:ext cx="3203971" cy="121813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360000" rIns="170688" bIns="97536" numCol="1" spcCol="1270" anchor="ctr" anchorCtr="0">
          <a:noAutofit/>
        </a:bodyPr>
        <a:lstStyle/>
        <a:p>
          <a:pPr marL="0" lvl="0" indent="0" algn="ctr" defTabSz="1066800">
            <a:lnSpc>
              <a:spcPct val="50000"/>
            </a:lnSpc>
            <a:spcBef>
              <a:spcPct val="0"/>
            </a:spcBef>
            <a:spcAft>
              <a:spcPct val="35000"/>
            </a:spcAft>
            <a:buNone/>
          </a:pPr>
          <a:r>
            <a:rPr kumimoji="1" lang="ja-JP" sz="2400" kern="1200" dirty="0"/>
            <a:t>外国人観光客</a:t>
          </a:r>
          <a:endParaRPr kumimoji="1" lang="en-US" altLang="ja-JP" sz="2400" kern="1200" dirty="0"/>
        </a:p>
        <a:p>
          <a:pPr marL="0" lvl="0" indent="0" algn="ctr" defTabSz="1066800">
            <a:lnSpc>
              <a:spcPct val="50000"/>
            </a:lnSpc>
            <a:spcBef>
              <a:spcPct val="0"/>
            </a:spcBef>
            <a:spcAft>
              <a:spcPct val="35000"/>
            </a:spcAft>
            <a:buNone/>
          </a:pPr>
          <a:r>
            <a:rPr kumimoji="1" lang="ja-JP" sz="2400" kern="1200" dirty="0"/>
            <a:t>の増加</a:t>
          </a:r>
          <a:endParaRPr kumimoji="1" lang="en-US" altLang="ja-JP" sz="2400" kern="1200" dirty="0"/>
        </a:p>
      </dsp:txBody>
      <dsp:txXfrm>
        <a:off x="3286" y="145458"/>
        <a:ext cx="3203971" cy="1218139"/>
      </dsp:txXfrm>
    </dsp:sp>
    <dsp:sp modelId="{626C08E8-1A56-43C9-BD65-3592C4F2D4D3}">
      <dsp:nvSpPr>
        <dsp:cNvPr id="0" name=""/>
        <dsp:cNvSpPr/>
      </dsp:nvSpPr>
      <dsp:spPr>
        <a:xfrm>
          <a:off x="3286" y="1363598"/>
          <a:ext cx="3203971" cy="2842281"/>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FontTx/>
            <a:buNone/>
          </a:pPr>
          <a:r>
            <a:rPr kumimoji="1" lang="ja-JP" altLang="en-US" sz="2000" kern="1200" dirty="0"/>
            <a:t>　新型コロナウイルスが落ち着きつつあるため外国人観光客が再び増加している。観光客の多くは伝統的なものに触れるため神社に行く。</a:t>
          </a:r>
        </a:p>
      </dsp:txBody>
      <dsp:txXfrm>
        <a:off x="3286" y="1363598"/>
        <a:ext cx="3203971" cy="2842281"/>
      </dsp:txXfrm>
    </dsp:sp>
    <dsp:sp modelId="{4438A464-3938-4C2E-BAD7-4ECE3222D81C}">
      <dsp:nvSpPr>
        <dsp:cNvPr id="0" name=""/>
        <dsp:cNvSpPr/>
      </dsp:nvSpPr>
      <dsp:spPr>
        <a:xfrm>
          <a:off x="3655814" y="145458"/>
          <a:ext cx="3203971" cy="1218139"/>
        </a:xfrm>
        <a:prstGeom prst="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w="6350" cap="flat" cmpd="sng" algn="ctr">
          <a:solidFill>
            <a:schemeClr val="accent5">
              <a:hueOff val="-3676672"/>
              <a:satOff val="-5114"/>
              <a:lumOff val="-1961"/>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180000" rIns="170688" bIns="97536" numCol="1" spcCol="1270" anchor="b" anchorCtr="0">
          <a:noAutofit/>
        </a:bodyPr>
        <a:lstStyle/>
        <a:p>
          <a:pPr marL="0" lvl="0" indent="0" algn="ctr" defTabSz="1066800">
            <a:lnSpc>
              <a:spcPct val="50000"/>
            </a:lnSpc>
            <a:spcBef>
              <a:spcPct val="0"/>
            </a:spcBef>
            <a:spcAft>
              <a:spcPct val="35000"/>
            </a:spcAft>
            <a:buNone/>
          </a:pPr>
          <a:r>
            <a:rPr kumimoji="1" lang="ja-JP" sz="2400" kern="1200" dirty="0"/>
            <a:t>自国の歴史と</a:t>
          </a:r>
          <a:endParaRPr kumimoji="1" lang="en-US" altLang="ja-JP" sz="2400" kern="1200" dirty="0"/>
        </a:p>
        <a:p>
          <a:pPr marL="0" lvl="0" indent="0" algn="ctr" defTabSz="1066800">
            <a:lnSpc>
              <a:spcPct val="50000"/>
            </a:lnSpc>
            <a:spcBef>
              <a:spcPct val="0"/>
            </a:spcBef>
            <a:spcAft>
              <a:spcPct val="35000"/>
            </a:spcAft>
            <a:buNone/>
          </a:pPr>
          <a:r>
            <a:rPr kumimoji="1" lang="ja-JP" sz="2400" kern="1200" dirty="0"/>
            <a:t>文化の理解</a:t>
          </a:r>
          <a:endParaRPr lang="ja-JP" sz="2400" kern="1200" dirty="0"/>
        </a:p>
      </dsp:txBody>
      <dsp:txXfrm>
        <a:off x="3655814" y="145458"/>
        <a:ext cx="3203971" cy="1218139"/>
      </dsp:txXfrm>
    </dsp:sp>
    <dsp:sp modelId="{CB462926-BCB7-47B6-B820-91EE58B9E42F}">
      <dsp:nvSpPr>
        <dsp:cNvPr id="0" name=""/>
        <dsp:cNvSpPr/>
      </dsp:nvSpPr>
      <dsp:spPr>
        <a:xfrm>
          <a:off x="3655814" y="1363598"/>
          <a:ext cx="3203971" cy="2842281"/>
        </a:xfrm>
        <a:prstGeom prst="rect">
          <a:avLst/>
        </a:prstGeom>
        <a:solidFill>
          <a:schemeClr val="accent5">
            <a:tint val="40000"/>
            <a:alpha val="90000"/>
            <a:hueOff val="-3695877"/>
            <a:satOff val="-6408"/>
            <a:lumOff val="-644"/>
            <a:alphaOff val="0"/>
          </a:schemeClr>
        </a:solidFill>
        <a:ln w="6350" cap="flat" cmpd="sng" algn="ctr">
          <a:solidFill>
            <a:schemeClr val="accent5">
              <a:tint val="40000"/>
              <a:alpha val="90000"/>
              <a:hueOff val="-3695877"/>
              <a:satOff val="-6408"/>
              <a:lumOff val="-64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Tx/>
            <a:buNone/>
          </a:pPr>
          <a:r>
            <a:rPr kumimoji="1" lang="ja-JP" altLang="en-US" sz="1800" kern="1200" dirty="0"/>
            <a:t>　神社は日本の歴史と文化を深く理解するための素晴らしい場所。新年の初詣、合格祈願、安産祈願、商売繁盛など、さまざまな願い事をするなど日本の伝統に触れることができる。</a:t>
          </a:r>
        </a:p>
      </dsp:txBody>
      <dsp:txXfrm>
        <a:off x="3655814" y="1363598"/>
        <a:ext cx="3203971" cy="2842281"/>
      </dsp:txXfrm>
    </dsp:sp>
    <dsp:sp modelId="{05962FF4-A1CD-4812-8131-933B6A0AD4E1}">
      <dsp:nvSpPr>
        <dsp:cNvPr id="0" name=""/>
        <dsp:cNvSpPr/>
      </dsp:nvSpPr>
      <dsp:spPr>
        <a:xfrm>
          <a:off x="7308342" y="145458"/>
          <a:ext cx="3203971" cy="1218139"/>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w="6350" cap="flat" cmpd="sng" algn="ctr">
          <a:solidFill>
            <a:schemeClr val="accent5">
              <a:hueOff val="-7353344"/>
              <a:satOff val="-10228"/>
              <a:lumOff val="-392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dirty="0"/>
            <a:t>社会的な交流</a:t>
          </a:r>
          <a:endParaRPr lang="ja-JP" altLang="en-US" sz="2400" kern="1200" dirty="0"/>
        </a:p>
      </dsp:txBody>
      <dsp:txXfrm>
        <a:off x="7308342" y="145458"/>
        <a:ext cx="3203971" cy="1218139"/>
      </dsp:txXfrm>
    </dsp:sp>
    <dsp:sp modelId="{1BA96E0E-CA22-48B5-A872-03C4DA6E9EF5}">
      <dsp:nvSpPr>
        <dsp:cNvPr id="0" name=""/>
        <dsp:cNvSpPr/>
      </dsp:nvSpPr>
      <dsp:spPr>
        <a:xfrm>
          <a:off x="7308342" y="1363598"/>
          <a:ext cx="3203971" cy="2842281"/>
        </a:xfrm>
        <a:prstGeom prst="rect">
          <a:avLst/>
        </a:prstGeom>
        <a:solidFill>
          <a:schemeClr val="accent5">
            <a:tint val="40000"/>
            <a:alpha val="90000"/>
            <a:hueOff val="-7391755"/>
            <a:satOff val="-12816"/>
            <a:lumOff val="-1289"/>
            <a:alphaOff val="0"/>
          </a:schemeClr>
        </a:solidFill>
        <a:ln w="6350" cap="flat" cmpd="sng" algn="ctr">
          <a:solidFill>
            <a:schemeClr val="accent5">
              <a:tint val="40000"/>
              <a:alpha val="90000"/>
              <a:hueOff val="-7391755"/>
              <a:satOff val="-12816"/>
              <a:lumOff val="-128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FontTx/>
            <a:buNone/>
          </a:pPr>
          <a:r>
            <a:rPr kumimoji="1" lang="ja-JP" altLang="en-US" sz="2100" kern="1200" dirty="0"/>
            <a:t>　神社では祭りや</a:t>
          </a:r>
        </a:p>
        <a:p>
          <a:pPr marL="228600" lvl="1" indent="-228600" algn="l" defTabSz="933450">
            <a:lnSpc>
              <a:spcPct val="90000"/>
            </a:lnSpc>
            <a:spcBef>
              <a:spcPct val="0"/>
            </a:spcBef>
            <a:spcAft>
              <a:spcPct val="15000"/>
            </a:spcAft>
            <a:buFontTx/>
            <a:buNone/>
          </a:pPr>
          <a:r>
            <a:rPr kumimoji="1" lang="ja-JP" altLang="en-US" sz="2100" kern="1200" dirty="0"/>
            <a:t>　イベントが開催されることがあり、子供から高齢者までの幅広い</a:t>
          </a:r>
        </a:p>
        <a:p>
          <a:pPr marL="228600" lvl="1" indent="-228600" algn="l" defTabSz="933450">
            <a:lnSpc>
              <a:spcPct val="90000"/>
            </a:lnSpc>
            <a:spcBef>
              <a:spcPct val="0"/>
            </a:spcBef>
            <a:spcAft>
              <a:spcPct val="15000"/>
            </a:spcAft>
            <a:buFontTx/>
            <a:buNone/>
          </a:pPr>
          <a:r>
            <a:rPr kumimoji="1" lang="ja-JP" altLang="en-US" sz="2100" kern="1200" dirty="0"/>
            <a:t>　世代の交流の場となることもある。</a:t>
          </a:r>
        </a:p>
      </dsp:txBody>
      <dsp:txXfrm>
        <a:off x="7308342" y="1363598"/>
        <a:ext cx="3203971" cy="28422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95CA2-0F84-4844-905A-A127315FD403}">
      <dsp:nvSpPr>
        <dsp:cNvPr id="0" name=""/>
        <dsp:cNvSpPr/>
      </dsp:nvSpPr>
      <dsp:spPr>
        <a:xfrm>
          <a:off x="215268" y="662945"/>
          <a:ext cx="5155637" cy="2001257"/>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91277" tIns="60960" rIns="60960" bIns="60960" numCol="1" spcCol="1270" anchor="t" anchorCtr="0">
          <a:noAutofit/>
        </a:bodyPr>
        <a:lstStyle/>
        <a:p>
          <a:pPr marL="0" lvl="0" indent="0" algn="l" defTabSz="711200">
            <a:lnSpc>
              <a:spcPct val="90000"/>
            </a:lnSpc>
            <a:spcBef>
              <a:spcPct val="0"/>
            </a:spcBef>
            <a:spcAft>
              <a:spcPct val="35000"/>
            </a:spcAft>
            <a:buNone/>
          </a:pPr>
          <a:r>
            <a:rPr kumimoji="1" lang="ja-JP" altLang="en-US" sz="1600" b="1" kern="1200" dirty="0"/>
            <a:t>地方創生と観光振興</a:t>
          </a:r>
        </a:p>
        <a:p>
          <a:pPr marL="114300" lvl="1" indent="-114300" algn="l" defTabSz="533400">
            <a:lnSpc>
              <a:spcPct val="90000"/>
            </a:lnSpc>
            <a:spcBef>
              <a:spcPct val="0"/>
            </a:spcBef>
            <a:spcAft>
              <a:spcPct val="15000"/>
            </a:spcAft>
            <a:buFontTx/>
            <a:buNone/>
          </a:pPr>
          <a:r>
            <a:rPr kumimoji="1" lang="ja-JP" altLang="en-US" sz="1200" kern="1200" dirty="0"/>
            <a:t>全国には数多くの魅力的な神社があるが、</a:t>
          </a:r>
        </a:p>
        <a:p>
          <a:pPr marL="114300" lvl="1" indent="-114300" algn="l" defTabSz="533400">
            <a:lnSpc>
              <a:spcPct val="90000"/>
            </a:lnSpc>
            <a:spcBef>
              <a:spcPct val="0"/>
            </a:spcBef>
            <a:spcAft>
              <a:spcPct val="15000"/>
            </a:spcAft>
            <a:buFontTx/>
            <a:buNone/>
          </a:pPr>
          <a:r>
            <a:rPr kumimoji="1" lang="ja-JP" altLang="en-US" sz="1200" kern="1200" dirty="0"/>
            <a:t>その情報が十分に伝わっていない場合がある。</a:t>
          </a:r>
        </a:p>
        <a:p>
          <a:pPr marL="114300" lvl="1" indent="-114300" algn="l" defTabSz="533400">
            <a:lnSpc>
              <a:spcPct val="90000"/>
            </a:lnSpc>
            <a:spcBef>
              <a:spcPct val="0"/>
            </a:spcBef>
            <a:spcAft>
              <a:spcPct val="15000"/>
            </a:spcAft>
            <a:buFontTx/>
            <a:buNone/>
          </a:pPr>
          <a:r>
            <a:rPr kumimoji="1" lang="ja-JP" altLang="en-US" sz="1200" kern="1200" dirty="0"/>
            <a:t>神社アプリを通じて、地方の神社を知ってもらい</a:t>
          </a:r>
        </a:p>
        <a:p>
          <a:pPr marL="114300" lvl="1" indent="-114300" algn="l" defTabSz="533400">
            <a:lnSpc>
              <a:spcPct val="90000"/>
            </a:lnSpc>
            <a:spcBef>
              <a:spcPct val="0"/>
            </a:spcBef>
            <a:spcAft>
              <a:spcPct val="15000"/>
            </a:spcAft>
            <a:buFontTx/>
            <a:buNone/>
          </a:pPr>
          <a:r>
            <a:rPr kumimoji="1" lang="ja-JP" altLang="en-US" sz="1200" kern="1200" dirty="0"/>
            <a:t>地域の観光振興に貢献することができる。</a:t>
          </a:r>
        </a:p>
      </dsp:txBody>
      <dsp:txXfrm>
        <a:off x="215268" y="662945"/>
        <a:ext cx="5155637" cy="2001257"/>
      </dsp:txXfrm>
    </dsp:sp>
    <dsp:sp modelId="{349AF258-777A-41D5-B322-33949E7672A0}">
      <dsp:nvSpPr>
        <dsp:cNvPr id="0" name=""/>
        <dsp:cNvSpPr/>
      </dsp:nvSpPr>
      <dsp:spPr>
        <a:xfrm>
          <a:off x="449" y="625286"/>
          <a:ext cx="1127795" cy="1691693"/>
        </a:xfrm>
        <a:prstGeom prst="rect">
          <a:avLst/>
        </a:prstGeom>
        <a:blipFill>
          <a:blip xmlns:r="http://schemas.openxmlformats.org/officeDocument/2006/relationships" r:embed="rId1"/>
          <a:srcRect/>
          <a:stretch>
            <a:fillRect l="-6000" r="-6000"/>
          </a:stretch>
        </a:blipFill>
        <a:ln>
          <a:noFill/>
        </a:ln>
        <a:effectLst/>
      </dsp:spPr>
      <dsp:style>
        <a:lnRef idx="0">
          <a:scrgbClr r="0" g="0" b="0"/>
        </a:lnRef>
        <a:fillRef idx="1">
          <a:scrgbClr r="0" g="0" b="0"/>
        </a:fillRef>
        <a:effectRef idx="2">
          <a:scrgbClr r="0" g="0" b="0"/>
        </a:effectRef>
        <a:fontRef idx="minor"/>
      </dsp:style>
    </dsp:sp>
    <dsp:sp modelId="{15CCA437-A4C1-43BF-AE1A-6FE175FAF9C6}">
      <dsp:nvSpPr>
        <dsp:cNvPr id="0" name=""/>
        <dsp:cNvSpPr/>
      </dsp:nvSpPr>
      <dsp:spPr>
        <a:xfrm>
          <a:off x="5853615" y="693843"/>
          <a:ext cx="5155637" cy="1960060"/>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91277" tIns="60960" rIns="60960" bIns="60960" numCol="1" spcCol="1270" anchor="t" anchorCtr="0">
          <a:noAutofit/>
        </a:bodyPr>
        <a:lstStyle/>
        <a:p>
          <a:pPr marL="0" lvl="0" indent="0" algn="l" defTabSz="711200">
            <a:lnSpc>
              <a:spcPct val="90000"/>
            </a:lnSpc>
            <a:spcBef>
              <a:spcPct val="0"/>
            </a:spcBef>
            <a:spcAft>
              <a:spcPct val="35000"/>
            </a:spcAft>
            <a:buNone/>
          </a:pPr>
          <a:r>
            <a:rPr kumimoji="1" lang="ja-JP" altLang="en-US" sz="1600" b="1" kern="1200" dirty="0"/>
            <a:t>デジタル化の進展</a:t>
          </a:r>
        </a:p>
        <a:p>
          <a:pPr marL="114300" lvl="1" indent="-114300" algn="l" defTabSz="533400">
            <a:lnSpc>
              <a:spcPct val="90000"/>
            </a:lnSpc>
            <a:spcBef>
              <a:spcPct val="0"/>
            </a:spcBef>
            <a:spcAft>
              <a:spcPct val="15000"/>
            </a:spcAft>
            <a:buFontTx/>
            <a:buNone/>
          </a:pPr>
          <a:r>
            <a:rPr kumimoji="1" lang="ja-JP" altLang="en-US" sz="1200" kern="1200" dirty="0"/>
            <a:t>スマートフォンの普及とともに、情報の取得や</a:t>
          </a:r>
        </a:p>
        <a:p>
          <a:pPr marL="114300" lvl="1" indent="-114300" algn="l" defTabSz="533400">
            <a:lnSpc>
              <a:spcPct val="90000"/>
            </a:lnSpc>
            <a:spcBef>
              <a:spcPct val="0"/>
            </a:spcBef>
            <a:spcAft>
              <a:spcPct val="15000"/>
            </a:spcAft>
            <a:buFontTx/>
            <a:buNone/>
          </a:pPr>
          <a:r>
            <a:rPr kumimoji="1" lang="ja-JP" altLang="en-US" sz="1200" kern="1200" dirty="0"/>
            <a:t>コミュニケーションの手段がデジタル化されている。</a:t>
          </a:r>
        </a:p>
        <a:p>
          <a:pPr marL="114300" lvl="1" indent="-114300" algn="l" defTabSz="533400">
            <a:lnSpc>
              <a:spcPct val="90000"/>
            </a:lnSpc>
            <a:spcBef>
              <a:spcPct val="0"/>
            </a:spcBef>
            <a:spcAft>
              <a:spcPct val="15000"/>
            </a:spcAft>
            <a:buFontTx/>
            <a:buNone/>
          </a:pPr>
          <a:r>
            <a:rPr kumimoji="1" lang="ja-JP" altLang="en-US" sz="1200" kern="1200" dirty="0"/>
            <a:t>神社の情報もデジタル化し、</a:t>
          </a:r>
        </a:p>
        <a:p>
          <a:pPr marL="114300" lvl="1" indent="-114300" algn="l" defTabSz="533400">
            <a:lnSpc>
              <a:spcPct val="90000"/>
            </a:lnSpc>
            <a:spcBef>
              <a:spcPct val="0"/>
            </a:spcBef>
            <a:spcAft>
              <a:spcPct val="15000"/>
            </a:spcAft>
            <a:buFontTx/>
            <a:buNone/>
          </a:pPr>
          <a:r>
            <a:rPr kumimoji="1" lang="ja-JP" altLang="en-US" sz="1200" kern="1200" dirty="0"/>
            <a:t>手軽にアクセスできるようにすることで、</a:t>
          </a:r>
        </a:p>
        <a:p>
          <a:pPr marL="114300" lvl="1" indent="-114300" algn="l" defTabSz="533400">
            <a:lnSpc>
              <a:spcPct val="90000"/>
            </a:lnSpc>
            <a:spcBef>
              <a:spcPct val="0"/>
            </a:spcBef>
            <a:spcAft>
              <a:spcPct val="15000"/>
            </a:spcAft>
            <a:buFontTx/>
            <a:buNone/>
          </a:pPr>
          <a:r>
            <a:rPr kumimoji="1" lang="ja-JP" altLang="en-US" sz="1200" kern="1200" dirty="0"/>
            <a:t>より多くの人々に神社を訪れるきっかけを提供。</a:t>
          </a:r>
        </a:p>
      </dsp:txBody>
      <dsp:txXfrm>
        <a:off x="5853615" y="693843"/>
        <a:ext cx="5155637" cy="1960060"/>
      </dsp:txXfrm>
    </dsp:sp>
    <dsp:sp modelId="{EBA9F4EB-0203-40CA-AFF3-019B01B6C486}">
      <dsp:nvSpPr>
        <dsp:cNvPr id="0" name=""/>
        <dsp:cNvSpPr/>
      </dsp:nvSpPr>
      <dsp:spPr>
        <a:xfrm>
          <a:off x="5638797" y="635585"/>
          <a:ext cx="1127795" cy="1691693"/>
        </a:xfrm>
        <a:prstGeom prst="rect">
          <a:avLst/>
        </a:prstGeom>
        <a:blipFill>
          <a:blip xmlns:r="http://schemas.openxmlformats.org/officeDocument/2006/relationships" r:embed="rId2"/>
          <a:srcRect/>
          <a:stretch>
            <a:fillRect l="-6000" r="-6000"/>
          </a:stretch>
        </a:blipFill>
        <a:ln>
          <a:noFill/>
        </a:ln>
        <a:effectLst/>
      </dsp:spPr>
      <dsp:style>
        <a:lnRef idx="0">
          <a:scrgbClr r="0" g="0" b="0"/>
        </a:lnRef>
        <a:fillRef idx="1">
          <a:scrgbClr r="0" g="0" b="0"/>
        </a:fillRef>
        <a:effectRef idx="2">
          <a:scrgbClr r="0" g="0" b="0"/>
        </a:effectRef>
        <a:fontRef idx="minor"/>
      </dsp:style>
    </dsp:sp>
    <dsp:sp modelId="{AE09BF29-DB6C-4D25-96AD-59C88114F402}">
      <dsp:nvSpPr>
        <dsp:cNvPr id="0" name=""/>
        <dsp:cNvSpPr/>
      </dsp:nvSpPr>
      <dsp:spPr>
        <a:xfrm>
          <a:off x="215268" y="2927964"/>
          <a:ext cx="5155637" cy="1931720"/>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91277" tIns="60960" rIns="60960" bIns="60960" numCol="1" spcCol="1270" anchor="t" anchorCtr="0">
          <a:noAutofit/>
        </a:bodyPr>
        <a:lstStyle/>
        <a:p>
          <a:pPr marL="0" lvl="0" indent="0" algn="l" defTabSz="711200">
            <a:lnSpc>
              <a:spcPct val="90000"/>
            </a:lnSpc>
            <a:spcBef>
              <a:spcPct val="0"/>
            </a:spcBef>
            <a:spcAft>
              <a:spcPct val="35000"/>
            </a:spcAft>
            <a:buNone/>
          </a:pPr>
          <a:r>
            <a:rPr kumimoji="1" lang="ja-JP" altLang="en-US" sz="1600" b="1" kern="1200" dirty="0"/>
            <a:t>新たな収益源の創出</a:t>
          </a:r>
        </a:p>
        <a:p>
          <a:pPr marL="114300" lvl="1" indent="-114300" algn="l" defTabSz="533400">
            <a:lnSpc>
              <a:spcPct val="90000"/>
            </a:lnSpc>
            <a:spcBef>
              <a:spcPct val="0"/>
            </a:spcBef>
            <a:spcAft>
              <a:spcPct val="15000"/>
            </a:spcAft>
            <a:buFontTx/>
            <a:buNone/>
          </a:pPr>
          <a:r>
            <a:rPr kumimoji="1" lang="ja-JP" altLang="en-US" sz="1200" kern="1200" dirty="0"/>
            <a:t>料会員制やお賽銭の機能を通じて、</a:t>
          </a:r>
        </a:p>
        <a:p>
          <a:pPr marL="114300" lvl="1" indent="-114300" algn="l" defTabSz="533400">
            <a:lnSpc>
              <a:spcPct val="90000"/>
            </a:lnSpc>
            <a:spcBef>
              <a:spcPct val="0"/>
            </a:spcBef>
            <a:spcAft>
              <a:spcPct val="15000"/>
            </a:spcAft>
            <a:buFontTx/>
            <a:buNone/>
          </a:pPr>
          <a:r>
            <a:rPr kumimoji="1" lang="ja-JP" altLang="en-US" sz="1200" kern="1200" dirty="0"/>
            <a:t>神社アプリは新たな収益源を創出することができる。</a:t>
          </a:r>
        </a:p>
        <a:p>
          <a:pPr marL="114300" lvl="1" indent="-114300" algn="l" defTabSz="533400">
            <a:lnSpc>
              <a:spcPct val="90000"/>
            </a:lnSpc>
            <a:spcBef>
              <a:spcPct val="0"/>
            </a:spcBef>
            <a:spcAft>
              <a:spcPct val="15000"/>
            </a:spcAft>
            <a:buFontTx/>
            <a:buNone/>
          </a:pPr>
          <a:r>
            <a:rPr kumimoji="1" lang="ja-JP" altLang="en-US" sz="1200" kern="1200" dirty="0"/>
            <a:t>これは、神社の運営資金の一部となり、</a:t>
          </a:r>
        </a:p>
        <a:p>
          <a:pPr marL="114300" lvl="1" indent="-114300" algn="l" defTabSz="533400">
            <a:lnSpc>
              <a:spcPct val="90000"/>
            </a:lnSpc>
            <a:spcBef>
              <a:spcPct val="0"/>
            </a:spcBef>
            <a:spcAft>
              <a:spcPct val="15000"/>
            </a:spcAft>
            <a:buFontTx/>
            <a:buNone/>
          </a:pPr>
          <a:r>
            <a:rPr kumimoji="1" lang="ja-JP" altLang="en-US" sz="1200" kern="1200" dirty="0"/>
            <a:t>またアプリの運営・開発費用の補填にもなる。</a:t>
          </a:r>
        </a:p>
      </dsp:txBody>
      <dsp:txXfrm>
        <a:off x="215268" y="2927964"/>
        <a:ext cx="5155637" cy="1931720"/>
      </dsp:txXfrm>
    </dsp:sp>
    <dsp:sp modelId="{20486A18-5605-4506-9199-4F7FBFDFD28D}">
      <dsp:nvSpPr>
        <dsp:cNvPr id="0" name=""/>
        <dsp:cNvSpPr/>
      </dsp:nvSpPr>
      <dsp:spPr>
        <a:xfrm>
          <a:off x="449" y="2855536"/>
          <a:ext cx="1127795" cy="1691693"/>
        </a:xfrm>
        <a:prstGeom prst="rect">
          <a:avLst/>
        </a:prstGeom>
        <a:blipFill>
          <a:blip xmlns:r="http://schemas.openxmlformats.org/officeDocument/2006/relationships" r:embed="rId3"/>
          <a:srcRect/>
          <a:stretch>
            <a:fillRect l="-25000" r="-25000"/>
          </a:stretch>
        </a:blipFill>
        <a:ln>
          <a:noFill/>
        </a:ln>
        <a:effectLst/>
      </dsp:spPr>
      <dsp:style>
        <a:lnRef idx="0">
          <a:scrgbClr r="0" g="0" b="0"/>
        </a:lnRef>
        <a:fillRef idx="1">
          <a:scrgbClr r="0" g="0" b="0"/>
        </a:fillRef>
        <a:effectRef idx="2">
          <a:scrgbClr r="0" g="0" b="0"/>
        </a:effectRef>
        <a:fontRef idx="minor"/>
      </dsp:style>
    </dsp:sp>
    <dsp:sp modelId="{DC6815B4-6A14-4F1C-AA3A-4250FB3EA1A3}">
      <dsp:nvSpPr>
        <dsp:cNvPr id="0" name=""/>
        <dsp:cNvSpPr/>
      </dsp:nvSpPr>
      <dsp:spPr>
        <a:xfrm>
          <a:off x="5853615" y="2907120"/>
          <a:ext cx="5155637" cy="1959512"/>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91277" tIns="60960" rIns="60960" bIns="60960" numCol="1" spcCol="1270" anchor="t" anchorCtr="0">
          <a:noAutofit/>
        </a:bodyPr>
        <a:lstStyle/>
        <a:p>
          <a:pPr marL="0" lvl="0" indent="0" algn="l" defTabSz="711200">
            <a:lnSpc>
              <a:spcPct val="90000"/>
            </a:lnSpc>
            <a:spcBef>
              <a:spcPct val="0"/>
            </a:spcBef>
            <a:spcAft>
              <a:spcPct val="35000"/>
            </a:spcAft>
            <a:buNone/>
          </a:pPr>
          <a:r>
            <a:rPr kumimoji="1" lang="ja-JP" altLang="en-US" sz="1600" kern="1200" dirty="0"/>
            <a:t>  </a:t>
          </a:r>
          <a:r>
            <a:rPr kumimoji="1" lang="ja-JP" altLang="en-US" sz="1600" b="1" kern="1200" dirty="0"/>
            <a:t>神社への関心の高まり</a:t>
          </a:r>
        </a:p>
        <a:p>
          <a:pPr marL="114300" lvl="1" indent="-114300" algn="l" defTabSz="533400">
            <a:lnSpc>
              <a:spcPct val="90000"/>
            </a:lnSpc>
            <a:spcBef>
              <a:spcPct val="0"/>
            </a:spcBef>
            <a:spcAft>
              <a:spcPct val="15000"/>
            </a:spcAft>
            <a:buFontTx/>
            <a:buNone/>
          </a:pPr>
          <a:r>
            <a:rPr kumimoji="1" lang="ja-JP" altLang="en-US" sz="1200" kern="1200" dirty="0"/>
            <a:t>近年、若者を中心に神社への関心が高まっている。</a:t>
          </a:r>
        </a:p>
        <a:p>
          <a:pPr marL="114300" lvl="1" indent="-114300" algn="l" defTabSz="533400">
            <a:lnSpc>
              <a:spcPct val="90000"/>
            </a:lnSpc>
            <a:spcBef>
              <a:spcPct val="0"/>
            </a:spcBef>
            <a:spcAft>
              <a:spcPct val="15000"/>
            </a:spcAft>
            <a:buFontTx/>
            <a:buNone/>
          </a:pPr>
          <a:r>
            <a:rPr kumimoji="1" lang="ja-JP" altLang="en-US" sz="1200" kern="1200" dirty="0"/>
            <a:t>特に、パワースポットとしての神社や、</a:t>
          </a:r>
        </a:p>
        <a:p>
          <a:pPr marL="114300" lvl="1" indent="-114300" algn="l" defTabSz="533400">
            <a:lnSpc>
              <a:spcPct val="90000"/>
            </a:lnSpc>
            <a:spcBef>
              <a:spcPct val="0"/>
            </a:spcBef>
            <a:spcAft>
              <a:spcPct val="15000"/>
            </a:spcAft>
            <a:buFontTx/>
            <a:buNone/>
          </a:pPr>
          <a:r>
            <a:rPr kumimoji="1" lang="ja-JP" altLang="en-US" sz="1200" kern="1200" dirty="0"/>
            <a:t>インスタグラムなどの</a:t>
          </a:r>
          <a:r>
            <a:rPr kumimoji="1" lang="en-US" altLang="en-US" sz="1200" kern="1200" dirty="0"/>
            <a:t>SNS</a:t>
          </a:r>
          <a:r>
            <a:rPr kumimoji="1" lang="ja-JP" altLang="en-US" sz="1200" kern="1200" dirty="0"/>
            <a:t>での神社の写真投稿が人気。</a:t>
          </a:r>
        </a:p>
        <a:p>
          <a:pPr marL="114300" lvl="1" indent="-114300" algn="l" defTabSz="533400">
            <a:lnSpc>
              <a:spcPct val="90000"/>
            </a:lnSpc>
            <a:spcBef>
              <a:spcPct val="0"/>
            </a:spcBef>
            <a:spcAft>
              <a:spcPct val="15000"/>
            </a:spcAft>
            <a:buFontTx/>
            <a:buNone/>
          </a:pPr>
          <a:r>
            <a:rPr kumimoji="1" lang="ja-JP" altLang="en-US" sz="1200" kern="1200" dirty="0"/>
            <a:t>このトレンドを捉え、神社情報を提供するアプリを作る</a:t>
          </a:r>
        </a:p>
        <a:p>
          <a:pPr marL="114300" lvl="1" indent="-114300" algn="l" defTabSz="533400">
            <a:lnSpc>
              <a:spcPct val="90000"/>
            </a:lnSpc>
            <a:spcBef>
              <a:spcPct val="0"/>
            </a:spcBef>
            <a:spcAft>
              <a:spcPct val="15000"/>
            </a:spcAft>
            <a:buFontTx/>
            <a:buNone/>
          </a:pPr>
          <a:r>
            <a:rPr kumimoji="1" lang="ja-JP" altLang="en-US" sz="1200" kern="1200" dirty="0"/>
            <a:t>ことで、多くのユーザーに利用される可能性がある。</a:t>
          </a:r>
        </a:p>
      </dsp:txBody>
      <dsp:txXfrm>
        <a:off x="5853615" y="2907120"/>
        <a:ext cx="5155637" cy="1959512"/>
      </dsp:txXfrm>
    </dsp:sp>
    <dsp:sp modelId="{E5CADC2B-9AA8-4C37-A567-477A6C8A7DA7}">
      <dsp:nvSpPr>
        <dsp:cNvPr id="0" name=""/>
        <dsp:cNvSpPr/>
      </dsp:nvSpPr>
      <dsp:spPr>
        <a:xfrm>
          <a:off x="5638797" y="2848588"/>
          <a:ext cx="1127795" cy="1691693"/>
        </a:xfrm>
        <a:prstGeom prst="rect">
          <a:avLst/>
        </a:prstGeom>
        <a:blipFill>
          <a:blip xmlns:r="http://schemas.openxmlformats.org/officeDocument/2006/relationships" r:embed="rId4"/>
          <a:srcRect/>
          <a:stretch>
            <a:fillRect l="-83000" r="-83000"/>
          </a:stretch>
        </a:blipFill>
        <a:ln>
          <a:noFill/>
        </a:ln>
        <a:effectLst/>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0C7259-4724-496D-B77E-BC953A3A2E44}">
      <dsp:nvSpPr>
        <dsp:cNvPr id="0" name=""/>
        <dsp:cNvSpPr/>
      </dsp:nvSpPr>
      <dsp:spPr>
        <a:xfrm>
          <a:off x="-4795473" y="-734986"/>
          <a:ext cx="5711753" cy="5711753"/>
        </a:xfrm>
        <a:prstGeom prst="blockArc">
          <a:avLst>
            <a:gd name="adj1" fmla="val 18900000"/>
            <a:gd name="adj2" fmla="val 2700000"/>
            <a:gd name="adj3" fmla="val 378"/>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5685776-5E88-47DF-A681-DD721CD023A9}">
      <dsp:nvSpPr>
        <dsp:cNvPr id="0" name=""/>
        <dsp:cNvSpPr/>
      </dsp:nvSpPr>
      <dsp:spPr>
        <a:xfrm>
          <a:off x="400966" y="265026"/>
          <a:ext cx="7715720" cy="53039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20999" tIns="50800" rIns="50800" bIns="50800" numCol="1" spcCol="1270" anchor="ctr" anchorCtr="0">
          <a:noAutofit/>
        </a:bodyPr>
        <a:lstStyle/>
        <a:p>
          <a:pPr marL="0" lvl="0" indent="0" algn="l" defTabSz="889000">
            <a:lnSpc>
              <a:spcPct val="90000"/>
            </a:lnSpc>
            <a:spcBef>
              <a:spcPct val="0"/>
            </a:spcBef>
            <a:spcAft>
              <a:spcPct val="35000"/>
            </a:spcAft>
            <a:buNone/>
          </a:pPr>
          <a:r>
            <a:rPr kumimoji="1" lang="ja-JP" sz="2000" kern="1200" dirty="0"/>
            <a:t>ユーザーが自由に投稿できる</a:t>
          </a:r>
          <a:endParaRPr lang="ja-JP" sz="2000" kern="1200" dirty="0"/>
        </a:p>
      </dsp:txBody>
      <dsp:txXfrm>
        <a:off x="400966" y="265026"/>
        <a:ext cx="7715720" cy="530392"/>
      </dsp:txXfrm>
    </dsp:sp>
    <dsp:sp modelId="{C356FCA0-24ED-433D-9D93-F78B653E920F}">
      <dsp:nvSpPr>
        <dsp:cNvPr id="0" name=""/>
        <dsp:cNvSpPr/>
      </dsp:nvSpPr>
      <dsp:spPr>
        <a:xfrm>
          <a:off x="69471" y="198727"/>
          <a:ext cx="662990" cy="662990"/>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B3DCFB9-074A-4620-8187-EBFA42C0AC7B}">
      <dsp:nvSpPr>
        <dsp:cNvPr id="0" name=""/>
        <dsp:cNvSpPr/>
      </dsp:nvSpPr>
      <dsp:spPr>
        <a:xfrm>
          <a:off x="781029" y="1060360"/>
          <a:ext cx="7335656" cy="53039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20999" tIns="50800" rIns="50800" bIns="50800" numCol="1" spcCol="1270" anchor="ctr" anchorCtr="0">
          <a:noAutofit/>
        </a:bodyPr>
        <a:lstStyle/>
        <a:p>
          <a:pPr marL="0" lvl="0" indent="0" algn="l" defTabSz="889000">
            <a:lnSpc>
              <a:spcPct val="90000"/>
            </a:lnSpc>
            <a:spcBef>
              <a:spcPct val="0"/>
            </a:spcBef>
            <a:spcAft>
              <a:spcPct val="35000"/>
            </a:spcAft>
            <a:buNone/>
          </a:pPr>
          <a:r>
            <a:rPr kumimoji="1" lang="ja-JP" sz="2000" kern="1200" dirty="0"/>
            <a:t>現在地周辺のおススメ神社・フード情報</a:t>
          </a:r>
          <a:endParaRPr lang="ja-JP" sz="2000" kern="1200" dirty="0"/>
        </a:p>
      </dsp:txBody>
      <dsp:txXfrm>
        <a:off x="781029" y="1060360"/>
        <a:ext cx="7335656" cy="530392"/>
      </dsp:txXfrm>
    </dsp:sp>
    <dsp:sp modelId="{B572D3C9-2A91-47E2-A3B5-94868415CFAA}">
      <dsp:nvSpPr>
        <dsp:cNvPr id="0" name=""/>
        <dsp:cNvSpPr/>
      </dsp:nvSpPr>
      <dsp:spPr>
        <a:xfrm>
          <a:off x="449534" y="994061"/>
          <a:ext cx="662990" cy="662990"/>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A0683BC-F964-45B6-8DDD-3848C23299B9}">
      <dsp:nvSpPr>
        <dsp:cNvPr id="0" name=""/>
        <dsp:cNvSpPr/>
      </dsp:nvSpPr>
      <dsp:spPr>
        <a:xfrm>
          <a:off x="897678" y="1855694"/>
          <a:ext cx="7219007" cy="53039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20999" tIns="50800" rIns="50800" bIns="50800" numCol="1" spcCol="1270" anchor="ctr" anchorCtr="0">
          <a:noAutofit/>
        </a:bodyPr>
        <a:lstStyle/>
        <a:p>
          <a:pPr marL="0" lvl="0" indent="0" algn="l" defTabSz="889000">
            <a:lnSpc>
              <a:spcPct val="90000"/>
            </a:lnSpc>
            <a:spcBef>
              <a:spcPct val="0"/>
            </a:spcBef>
            <a:spcAft>
              <a:spcPct val="35000"/>
            </a:spcAft>
            <a:buNone/>
          </a:pPr>
          <a:r>
            <a:rPr kumimoji="1" lang="ja-JP" sz="2000" kern="1200" dirty="0"/>
            <a:t>神社アカウントからのイベント情報発信</a:t>
          </a:r>
          <a:endParaRPr lang="ja-JP" sz="2000" kern="1200" dirty="0"/>
        </a:p>
      </dsp:txBody>
      <dsp:txXfrm>
        <a:off x="897678" y="1855694"/>
        <a:ext cx="7219007" cy="530392"/>
      </dsp:txXfrm>
    </dsp:sp>
    <dsp:sp modelId="{BDF7CE0D-3F92-4BDD-A324-4C9EBF2E9FF5}">
      <dsp:nvSpPr>
        <dsp:cNvPr id="0" name=""/>
        <dsp:cNvSpPr/>
      </dsp:nvSpPr>
      <dsp:spPr>
        <a:xfrm>
          <a:off x="566183" y="1789395"/>
          <a:ext cx="662990" cy="662990"/>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BF301AE-2817-4C07-A09C-79758C3D3CE7}">
      <dsp:nvSpPr>
        <dsp:cNvPr id="0" name=""/>
        <dsp:cNvSpPr/>
      </dsp:nvSpPr>
      <dsp:spPr>
        <a:xfrm>
          <a:off x="781029" y="2651028"/>
          <a:ext cx="7335656" cy="53039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20999" tIns="50800" rIns="50800" bIns="50800" numCol="1" spcCol="1270" anchor="ctr" anchorCtr="0">
          <a:noAutofit/>
        </a:bodyPr>
        <a:lstStyle/>
        <a:p>
          <a:pPr marL="0" lvl="0" indent="0" algn="l" defTabSz="889000">
            <a:lnSpc>
              <a:spcPct val="90000"/>
            </a:lnSpc>
            <a:spcBef>
              <a:spcPct val="0"/>
            </a:spcBef>
            <a:spcAft>
              <a:spcPct val="35000"/>
            </a:spcAft>
            <a:buNone/>
          </a:pPr>
          <a:r>
            <a:rPr kumimoji="1" lang="ja-JP" sz="2000" kern="1200" dirty="0"/>
            <a:t>有料会員になることで御朱印を保存できる機能</a:t>
          </a:r>
          <a:endParaRPr lang="ja-JP" sz="2000" kern="1200" dirty="0"/>
        </a:p>
      </dsp:txBody>
      <dsp:txXfrm>
        <a:off x="781029" y="2651028"/>
        <a:ext cx="7335656" cy="530392"/>
      </dsp:txXfrm>
    </dsp:sp>
    <dsp:sp modelId="{8431E11B-C847-4274-ACA5-535B0483DF21}">
      <dsp:nvSpPr>
        <dsp:cNvPr id="0" name=""/>
        <dsp:cNvSpPr/>
      </dsp:nvSpPr>
      <dsp:spPr>
        <a:xfrm>
          <a:off x="449534" y="2584729"/>
          <a:ext cx="662990" cy="662990"/>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2504EE3-A477-441A-8F9B-ED2FB53DA6FD}">
      <dsp:nvSpPr>
        <dsp:cNvPr id="0" name=""/>
        <dsp:cNvSpPr/>
      </dsp:nvSpPr>
      <dsp:spPr>
        <a:xfrm>
          <a:off x="400966" y="3446362"/>
          <a:ext cx="7715720" cy="53039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20999" tIns="50800" rIns="50800" bIns="50800" numCol="1" spcCol="1270" anchor="ctr" anchorCtr="0">
          <a:noAutofit/>
        </a:bodyPr>
        <a:lstStyle/>
        <a:p>
          <a:pPr marL="0" lvl="0" indent="0" algn="l" defTabSz="889000">
            <a:lnSpc>
              <a:spcPct val="90000"/>
            </a:lnSpc>
            <a:spcBef>
              <a:spcPct val="0"/>
            </a:spcBef>
            <a:spcAft>
              <a:spcPct val="35000"/>
            </a:spcAft>
            <a:buNone/>
          </a:pPr>
          <a:r>
            <a:rPr kumimoji="1" lang="ja-JP" sz="2000" kern="1200" dirty="0"/>
            <a:t>神社アカウントへお賽銭</a:t>
          </a:r>
          <a:r>
            <a:rPr kumimoji="1" lang="en-US" sz="2000" kern="1200" dirty="0"/>
            <a:t>   </a:t>
          </a:r>
          <a:r>
            <a:rPr kumimoji="1" lang="ja-JP" sz="2000" kern="1200" dirty="0"/>
            <a:t>遠隔で参拝、現地でバーコード決済</a:t>
          </a:r>
          <a:endParaRPr lang="ja-JP" sz="2000" kern="1200" dirty="0"/>
        </a:p>
      </dsp:txBody>
      <dsp:txXfrm>
        <a:off x="400966" y="3446362"/>
        <a:ext cx="7715720" cy="530392"/>
      </dsp:txXfrm>
    </dsp:sp>
    <dsp:sp modelId="{8C948758-0B3D-4589-901F-25CAC10E55CB}">
      <dsp:nvSpPr>
        <dsp:cNvPr id="0" name=""/>
        <dsp:cNvSpPr/>
      </dsp:nvSpPr>
      <dsp:spPr>
        <a:xfrm>
          <a:off x="69471" y="3380063"/>
          <a:ext cx="662990" cy="662990"/>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2C02D3-B06A-4D05-8C42-304FD6F0B72C}">
      <dsp:nvSpPr>
        <dsp:cNvPr id="0" name=""/>
        <dsp:cNvSpPr/>
      </dsp:nvSpPr>
      <dsp:spPr>
        <a:xfrm>
          <a:off x="0" y="2479"/>
          <a:ext cx="663588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E9A6B3-578E-475F-BEA2-0054E506635C}">
      <dsp:nvSpPr>
        <dsp:cNvPr id="0" name=""/>
        <dsp:cNvSpPr/>
      </dsp:nvSpPr>
      <dsp:spPr>
        <a:xfrm>
          <a:off x="0" y="2479"/>
          <a:ext cx="6635885" cy="845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kumimoji="1" lang="ja-JP" sz="1400" b="1" kern="1200" dirty="0"/>
            <a:t>ホーム画面：ユーザーがアプリを開いたときに最初に表示される画面。</a:t>
          </a:r>
          <a:endParaRPr kumimoji="1" lang="en-US" altLang="ja-JP" sz="1400" b="1" kern="1200" dirty="0"/>
        </a:p>
        <a:p>
          <a:pPr marL="0" lvl="0" indent="0" algn="l" defTabSz="622300">
            <a:lnSpc>
              <a:spcPct val="90000"/>
            </a:lnSpc>
            <a:spcBef>
              <a:spcPct val="0"/>
            </a:spcBef>
            <a:spcAft>
              <a:spcPct val="35000"/>
            </a:spcAft>
            <a:buNone/>
          </a:pPr>
          <a:r>
            <a:rPr kumimoji="1" lang="ja-JP" sz="1400" b="1" kern="1200" dirty="0"/>
            <a:t>ここには、おすすめの神社、近くの神社、イベント情報など</a:t>
          </a:r>
          <a:r>
            <a:rPr kumimoji="1" lang="ja-JP" altLang="en-US" sz="1400" b="1" kern="1200" dirty="0"/>
            <a:t>を</a:t>
          </a:r>
          <a:r>
            <a:rPr kumimoji="1" lang="ja-JP" sz="1400" b="1" kern="1200" dirty="0"/>
            <a:t>表示。</a:t>
          </a:r>
          <a:endParaRPr lang="en-US" sz="1400" b="1" kern="1200" dirty="0"/>
        </a:p>
      </dsp:txBody>
      <dsp:txXfrm>
        <a:off x="0" y="2479"/>
        <a:ext cx="6635885" cy="845558"/>
      </dsp:txXfrm>
    </dsp:sp>
    <dsp:sp modelId="{3E6125FC-BD6E-45B9-AEFE-407FA41695D4}">
      <dsp:nvSpPr>
        <dsp:cNvPr id="0" name=""/>
        <dsp:cNvSpPr/>
      </dsp:nvSpPr>
      <dsp:spPr>
        <a:xfrm>
          <a:off x="0" y="848038"/>
          <a:ext cx="663588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2614EA-EBF1-4FF6-834B-1AD83B5FD050}">
      <dsp:nvSpPr>
        <dsp:cNvPr id="0" name=""/>
        <dsp:cNvSpPr/>
      </dsp:nvSpPr>
      <dsp:spPr>
        <a:xfrm>
          <a:off x="0" y="848038"/>
          <a:ext cx="6635885" cy="845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kumimoji="1" lang="ja-JP" sz="1300" b="1" kern="1200" dirty="0"/>
            <a:t>神社詳細画面：各神社の詳細情報（所在地、特徴、イベント情報など）を表示。</a:t>
          </a:r>
          <a:endParaRPr kumimoji="1" lang="en-US" altLang="ja-JP" sz="1300" b="1" kern="1200" dirty="0"/>
        </a:p>
        <a:p>
          <a:pPr marL="0" lvl="0" indent="0" algn="l" defTabSz="577850">
            <a:lnSpc>
              <a:spcPct val="90000"/>
            </a:lnSpc>
            <a:spcBef>
              <a:spcPct val="0"/>
            </a:spcBef>
            <a:spcAft>
              <a:spcPct val="35000"/>
            </a:spcAft>
            <a:buNone/>
          </a:pPr>
          <a:r>
            <a:rPr kumimoji="1" lang="ja-JP" sz="1300" b="1" kern="1200" dirty="0"/>
            <a:t>また、ユーザーが訪れた神社を投稿したり、お賽銭を捧げたりする機能もここに配置。</a:t>
          </a:r>
          <a:endParaRPr lang="en-US" sz="1300" b="1" kern="1200" dirty="0"/>
        </a:p>
      </dsp:txBody>
      <dsp:txXfrm>
        <a:off x="0" y="848038"/>
        <a:ext cx="6635885" cy="845558"/>
      </dsp:txXfrm>
    </dsp:sp>
    <dsp:sp modelId="{BC8F2931-2A0F-41F2-98AB-8BD1019033FA}">
      <dsp:nvSpPr>
        <dsp:cNvPr id="0" name=""/>
        <dsp:cNvSpPr/>
      </dsp:nvSpPr>
      <dsp:spPr>
        <a:xfrm>
          <a:off x="0" y="1693597"/>
          <a:ext cx="663588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4CA34C-3B61-40C1-AAB1-6DCBCA903DB3}">
      <dsp:nvSpPr>
        <dsp:cNvPr id="0" name=""/>
        <dsp:cNvSpPr/>
      </dsp:nvSpPr>
      <dsp:spPr>
        <a:xfrm>
          <a:off x="0" y="1693597"/>
          <a:ext cx="6635885" cy="845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endParaRPr kumimoji="1" lang="en-US" altLang="ja-JP" sz="1300" b="1" kern="1200" dirty="0"/>
        </a:p>
        <a:p>
          <a:pPr marL="0" lvl="0" indent="0" algn="l" defTabSz="577850">
            <a:lnSpc>
              <a:spcPct val="90000"/>
            </a:lnSpc>
            <a:spcBef>
              <a:spcPct val="0"/>
            </a:spcBef>
            <a:spcAft>
              <a:spcPct val="35000"/>
            </a:spcAft>
            <a:buNone/>
          </a:pPr>
          <a:r>
            <a:rPr kumimoji="1" lang="ja-JP" sz="1300" b="1" kern="1200" dirty="0"/>
            <a:t>投稿画面：ユーザーが自分が訪れた神社の写真や感想を投稿する画面。</a:t>
          </a:r>
          <a:endParaRPr lang="en-US" sz="1300" b="1" kern="1200" dirty="0"/>
        </a:p>
      </dsp:txBody>
      <dsp:txXfrm>
        <a:off x="0" y="1693597"/>
        <a:ext cx="6635885" cy="845558"/>
      </dsp:txXfrm>
    </dsp:sp>
    <dsp:sp modelId="{E9513EBA-4DC8-4131-B77E-3F58676FEAF5}">
      <dsp:nvSpPr>
        <dsp:cNvPr id="0" name=""/>
        <dsp:cNvSpPr/>
      </dsp:nvSpPr>
      <dsp:spPr>
        <a:xfrm>
          <a:off x="0" y="2539156"/>
          <a:ext cx="663588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43C5B6-6E95-454E-B461-1705053F890C}">
      <dsp:nvSpPr>
        <dsp:cNvPr id="0" name=""/>
        <dsp:cNvSpPr/>
      </dsp:nvSpPr>
      <dsp:spPr>
        <a:xfrm>
          <a:off x="0" y="2539156"/>
          <a:ext cx="6635885" cy="845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endParaRPr kumimoji="1" lang="en-US" altLang="ja-JP" sz="1300" b="1" kern="1200" dirty="0"/>
        </a:p>
        <a:p>
          <a:pPr marL="0" lvl="0" indent="0" algn="l" defTabSz="577850">
            <a:lnSpc>
              <a:spcPct val="90000"/>
            </a:lnSpc>
            <a:spcBef>
              <a:spcPct val="0"/>
            </a:spcBef>
            <a:spcAft>
              <a:spcPct val="35000"/>
            </a:spcAft>
            <a:buNone/>
          </a:pPr>
          <a:r>
            <a:rPr kumimoji="1" lang="ja-JP" sz="1300" b="1" kern="1200" dirty="0"/>
            <a:t>御朱印保存画面：有料会員になったユーザーがデジタルの御朱印を保存する画面。</a:t>
          </a:r>
          <a:endParaRPr lang="en-US" sz="1300" b="1" kern="1200" dirty="0"/>
        </a:p>
      </dsp:txBody>
      <dsp:txXfrm>
        <a:off x="0" y="2539156"/>
        <a:ext cx="6635885" cy="845558"/>
      </dsp:txXfrm>
    </dsp:sp>
    <dsp:sp modelId="{CC8648AA-77E5-4378-AD9D-4A847368DCF3}">
      <dsp:nvSpPr>
        <dsp:cNvPr id="0" name=""/>
        <dsp:cNvSpPr/>
      </dsp:nvSpPr>
      <dsp:spPr>
        <a:xfrm>
          <a:off x="0" y="3384715"/>
          <a:ext cx="663588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4D7A89-CA5C-42A3-B646-58BBBAF97E4D}">
      <dsp:nvSpPr>
        <dsp:cNvPr id="0" name=""/>
        <dsp:cNvSpPr/>
      </dsp:nvSpPr>
      <dsp:spPr>
        <a:xfrm>
          <a:off x="0" y="3384715"/>
          <a:ext cx="6635885" cy="845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kumimoji="1" lang="ja-JP" sz="1300" b="1" kern="1200" dirty="0"/>
            <a:t>設定・会員登録画面：ユーザーがアプリの設定</a:t>
          </a:r>
          <a:r>
            <a:rPr kumimoji="1" lang="ja-JP" altLang="en-US" sz="1300" b="1" kern="1200" dirty="0"/>
            <a:t>プロフィール</a:t>
          </a:r>
          <a:r>
            <a:rPr kumimoji="1" lang="ja-JP" sz="1300" b="1" kern="1200" dirty="0"/>
            <a:t>を変更したり、</a:t>
          </a:r>
          <a:endParaRPr kumimoji="1" lang="en-US" altLang="ja-JP" sz="1300" b="1" kern="1200" dirty="0"/>
        </a:p>
        <a:p>
          <a:pPr marL="0" lvl="0" indent="0" algn="l" defTabSz="577850">
            <a:lnSpc>
              <a:spcPct val="90000"/>
            </a:lnSpc>
            <a:spcBef>
              <a:spcPct val="0"/>
            </a:spcBef>
            <a:spcAft>
              <a:spcPct val="35000"/>
            </a:spcAft>
            <a:buNone/>
          </a:pPr>
          <a:r>
            <a:rPr kumimoji="1" lang="ja-JP" sz="1300" b="1" kern="1200" dirty="0"/>
            <a:t>有料会員に登録したりする画面。多言語変換もあるといい。</a:t>
          </a:r>
          <a:endParaRPr lang="en-US" sz="1300" b="1" kern="1200" dirty="0"/>
        </a:p>
      </dsp:txBody>
      <dsp:txXfrm>
        <a:off x="0" y="3384715"/>
        <a:ext cx="6635885" cy="845558"/>
      </dsp:txXfrm>
    </dsp:sp>
    <dsp:sp modelId="{7C490F1F-373A-43DD-9E56-0FCA9B5E2FC2}">
      <dsp:nvSpPr>
        <dsp:cNvPr id="0" name=""/>
        <dsp:cNvSpPr/>
      </dsp:nvSpPr>
      <dsp:spPr>
        <a:xfrm>
          <a:off x="0" y="4230274"/>
          <a:ext cx="663588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C106D8-5EB5-43B8-9A27-344405AFC75E}">
      <dsp:nvSpPr>
        <dsp:cNvPr id="0" name=""/>
        <dsp:cNvSpPr/>
      </dsp:nvSpPr>
      <dsp:spPr>
        <a:xfrm>
          <a:off x="0" y="4230274"/>
          <a:ext cx="6635885" cy="845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endParaRPr kumimoji="1" lang="en-US" altLang="ja-JP" sz="1300" b="1" kern="1200" dirty="0"/>
        </a:p>
        <a:p>
          <a:pPr marL="0" lvl="0" indent="0" algn="l" defTabSz="577850">
            <a:lnSpc>
              <a:spcPct val="90000"/>
            </a:lnSpc>
            <a:spcBef>
              <a:spcPct val="0"/>
            </a:spcBef>
            <a:spcAft>
              <a:spcPct val="35000"/>
            </a:spcAft>
            <a:buNone/>
          </a:pPr>
          <a:r>
            <a:rPr kumimoji="1" lang="ja-JP" sz="1300" b="1" kern="1200" dirty="0"/>
            <a:t>検索欄：</a:t>
          </a:r>
          <a:r>
            <a:rPr kumimoji="1" lang="ja-JP" altLang="en-US" sz="1300" b="1" kern="1200" dirty="0"/>
            <a:t>神社の名前、</a:t>
          </a:r>
          <a:r>
            <a:rPr kumimoji="1" lang="ja-JP" sz="1300" b="1" kern="1200" dirty="0"/>
            <a:t>ハッシュタグなどで調べる。</a:t>
          </a:r>
          <a:endParaRPr lang="en-US" sz="1300" b="1" kern="1200" dirty="0"/>
        </a:p>
      </dsp:txBody>
      <dsp:txXfrm>
        <a:off x="0" y="4230274"/>
        <a:ext cx="6635885" cy="8455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9030E-330A-4ACD-9C93-2226A2270C82}">
      <dsp:nvSpPr>
        <dsp:cNvPr id="0" name=""/>
        <dsp:cNvSpPr/>
      </dsp:nvSpPr>
      <dsp:spPr>
        <a:xfrm>
          <a:off x="0" y="582470"/>
          <a:ext cx="7239811" cy="851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kumimoji="1" lang="ja-JP" sz="1400" b="1" kern="1200" dirty="0"/>
            <a:t>開発チーム</a:t>
          </a:r>
          <a:r>
            <a:rPr kumimoji="1" lang="ja-JP" sz="1400" kern="1200" dirty="0"/>
            <a:t>：アプリの設計、開発、テスト、リリースを担当。</a:t>
          </a:r>
          <a:endParaRPr kumimoji="1" lang="en-US" altLang="ja-JP" sz="1400" kern="1200" dirty="0"/>
        </a:p>
        <a:p>
          <a:pPr marL="0" lvl="0" indent="0" algn="l" defTabSz="622300">
            <a:lnSpc>
              <a:spcPct val="90000"/>
            </a:lnSpc>
            <a:spcBef>
              <a:spcPct val="0"/>
            </a:spcBef>
            <a:spcAft>
              <a:spcPct val="35000"/>
            </a:spcAft>
            <a:buNone/>
          </a:pPr>
          <a:r>
            <a:rPr kumimoji="1" lang="ja-JP" sz="1400" kern="1200" dirty="0"/>
            <a:t>開発者、デザイナー、テストエンジニアなどが必要。</a:t>
          </a:r>
          <a:endParaRPr lang="en-US" sz="1400" kern="1200" dirty="0"/>
        </a:p>
      </dsp:txBody>
      <dsp:txXfrm>
        <a:off x="41579" y="624049"/>
        <a:ext cx="7156653" cy="768602"/>
      </dsp:txXfrm>
    </dsp:sp>
    <dsp:sp modelId="{406BD7AF-5153-4F2E-8F21-15EA311635C3}">
      <dsp:nvSpPr>
        <dsp:cNvPr id="0" name=""/>
        <dsp:cNvSpPr/>
      </dsp:nvSpPr>
      <dsp:spPr>
        <a:xfrm>
          <a:off x="0" y="1474550"/>
          <a:ext cx="7239811" cy="851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kumimoji="1" lang="ja-JP" sz="1400" b="1" kern="1200" dirty="0"/>
            <a:t>データ収集チーム</a:t>
          </a:r>
          <a:r>
            <a:rPr kumimoji="1" lang="ja-JP" sz="1400" kern="1200" dirty="0"/>
            <a:t>：全国の神社の情報を収集し、データベースを管理。</a:t>
          </a:r>
          <a:endParaRPr kumimoji="1" lang="en-US" altLang="ja-JP" sz="1400" kern="1200" dirty="0"/>
        </a:p>
        <a:p>
          <a:pPr marL="0" lvl="0" indent="0" algn="l" defTabSz="622300">
            <a:lnSpc>
              <a:spcPct val="90000"/>
            </a:lnSpc>
            <a:spcBef>
              <a:spcPct val="0"/>
            </a:spcBef>
            <a:spcAft>
              <a:spcPct val="35000"/>
            </a:spcAft>
            <a:buNone/>
          </a:pPr>
          <a:r>
            <a:rPr kumimoji="1" lang="ja-JP" sz="1400" kern="1200" dirty="0"/>
            <a:t>また、神社の公式ウェブサイトや</a:t>
          </a:r>
          <a:r>
            <a:rPr kumimoji="1" lang="en-US" sz="1400" kern="1200" dirty="0"/>
            <a:t>SNS</a:t>
          </a:r>
          <a:r>
            <a:rPr kumimoji="1" lang="ja-JP" sz="1400" kern="1200" dirty="0"/>
            <a:t>から最新のイベント情報を取得。</a:t>
          </a:r>
          <a:endParaRPr lang="en-US" sz="1400" kern="1200" dirty="0"/>
        </a:p>
      </dsp:txBody>
      <dsp:txXfrm>
        <a:off x="41579" y="1516129"/>
        <a:ext cx="7156653" cy="768602"/>
      </dsp:txXfrm>
    </dsp:sp>
    <dsp:sp modelId="{23E13A59-7C98-479F-99EC-F0D74CAF413B}">
      <dsp:nvSpPr>
        <dsp:cNvPr id="0" name=""/>
        <dsp:cNvSpPr/>
      </dsp:nvSpPr>
      <dsp:spPr>
        <a:xfrm>
          <a:off x="0" y="2366630"/>
          <a:ext cx="7239811" cy="851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kumimoji="1" lang="ja-JP" sz="1400" b="1" kern="1200" dirty="0"/>
            <a:t>神社との協力</a:t>
          </a:r>
          <a:r>
            <a:rPr kumimoji="1" lang="ja-JP" sz="1400" kern="1200" dirty="0"/>
            <a:t>：神社と協力して、正確で最新の情報を提供。</a:t>
          </a:r>
          <a:endParaRPr kumimoji="1" lang="en-US" altLang="ja-JP" sz="1400" kern="1200" dirty="0"/>
        </a:p>
        <a:p>
          <a:pPr marL="0" lvl="0" indent="0" algn="l" defTabSz="622300">
            <a:lnSpc>
              <a:spcPct val="90000"/>
            </a:lnSpc>
            <a:spcBef>
              <a:spcPct val="0"/>
            </a:spcBef>
            <a:spcAft>
              <a:spcPct val="35000"/>
            </a:spcAft>
            <a:buNone/>
          </a:pPr>
          <a:r>
            <a:rPr kumimoji="1" lang="ja-JP" sz="1400" kern="1200" dirty="0"/>
            <a:t>また、神社からのお賽銭や遠隔参拝の機能を実現するためには、神社の協力が必要。</a:t>
          </a:r>
          <a:endParaRPr lang="en-US" sz="1400" kern="1200" dirty="0"/>
        </a:p>
      </dsp:txBody>
      <dsp:txXfrm>
        <a:off x="41579" y="2408209"/>
        <a:ext cx="7156653" cy="768602"/>
      </dsp:txXfrm>
    </dsp:sp>
    <dsp:sp modelId="{1B826718-6AD0-438C-9F5F-374EE7CB877C}">
      <dsp:nvSpPr>
        <dsp:cNvPr id="0" name=""/>
        <dsp:cNvSpPr/>
      </dsp:nvSpPr>
      <dsp:spPr>
        <a:xfrm>
          <a:off x="0" y="3258710"/>
          <a:ext cx="7239811" cy="851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kumimoji="1" lang="ja-JP" sz="1400" b="1" kern="1200" dirty="0"/>
            <a:t>マーケティングチーム</a:t>
          </a:r>
          <a:r>
            <a:rPr kumimoji="1" lang="ja-JP" sz="1400" kern="1200" dirty="0"/>
            <a:t>：アプリのプロモーションを担当。ユーザーにアプリを知ってもらい、ダウンロードしてもらうためのマーケティング戦略を立て</a:t>
          </a:r>
          <a:r>
            <a:rPr kumimoji="1" lang="ja-JP" altLang="en-US" sz="1400" kern="1200" dirty="0"/>
            <a:t>る</a:t>
          </a:r>
          <a:r>
            <a:rPr kumimoji="1" lang="ja-JP" sz="1400" kern="1200" dirty="0"/>
            <a:t>。</a:t>
          </a:r>
          <a:endParaRPr lang="en-US" sz="1400" kern="1200" dirty="0"/>
        </a:p>
      </dsp:txBody>
      <dsp:txXfrm>
        <a:off x="41579" y="3300289"/>
        <a:ext cx="7156653" cy="768602"/>
      </dsp:txXfrm>
    </dsp:sp>
    <dsp:sp modelId="{4BC6A23F-9FA2-4FAE-BE97-F88CF07661D9}">
      <dsp:nvSpPr>
        <dsp:cNvPr id="0" name=""/>
        <dsp:cNvSpPr/>
      </dsp:nvSpPr>
      <dsp:spPr>
        <a:xfrm>
          <a:off x="0" y="4150790"/>
          <a:ext cx="7239811" cy="851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kumimoji="1" lang="ja-JP" sz="1400" b="1" kern="1200" dirty="0"/>
            <a:t>ユーザーサポート</a:t>
          </a:r>
          <a:r>
            <a:rPr kumimoji="1" lang="ja-JP" sz="1400" kern="1200" dirty="0"/>
            <a:t>：ユーザーからの問い合わせやフィードバックに対応す</a:t>
          </a:r>
          <a:r>
            <a:rPr kumimoji="1" lang="ja-JP" altLang="en-US" sz="1400" kern="1200" dirty="0"/>
            <a:t>る</a:t>
          </a:r>
          <a:r>
            <a:rPr kumimoji="1" lang="ja-JP" sz="1400" kern="1200" dirty="0"/>
            <a:t>。</a:t>
          </a:r>
          <a:endParaRPr kumimoji="1" lang="en-US" altLang="ja-JP" sz="1400" kern="1200" dirty="0"/>
        </a:p>
        <a:p>
          <a:pPr marL="0" lvl="0" indent="0" algn="l" defTabSz="622300">
            <a:lnSpc>
              <a:spcPct val="90000"/>
            </a:lnSpc>
            <a:spcBef>
              <a:spcPct val="0"/>
            </a:spcBef>
            <a:spcAft>
              <a:spcPct val="35000"/>
            </a:spcAft>
            <a:buNone/>
          </a:pPr>
          <a:r>
            <a:rPr kumimoji="1" lang="ja-JP" sz="1400" kern="1200" dirty="0"/>
            <a:t>また、ユーザーがアプリをスムーズに利用できるようにサポート</a:t>
          </a:r>
          <a:r>
            <a:rPr kumimoji="1" lang="ja-JP" altLang="en-US" sz="1400" kern="1200" dirty="0"/>
            <a:t>する</a:t>
          </a:r>
          <a:r>
            <a:rPr kumimoji="1" lang="ja-JP" sz="1400" kern="1200" dirty="0"/>
            <a:t>。</a:t>
          </a:r>
          <a:endParaRPr lang="en-US" sz="1400" kern="1200" dirty="0"/>
        </a:p>
      </dsp:txBody>
      <dsp:txXfrm>
        <a:off x="41579" y="4192369"/>
        <a:ext cx="7156653" cy="7686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2E2EB0-E9AD-4C1C-8EB5-552EFCBFA315}">
      <dsp:nvSpPr>
        <dsp:cNvPr id="0" name=""/>
        <dsp:cNvSpPr/>
      </dsp:nvSpPr>
      <dsp:spPr>
        <a:xfrm>
          <a:off x="5345" y="0"/>
          <a:ext cx="5142172" cy="3976687"/>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kumimoji="1" lang="ja-JP" sz="4300" kern="1200" dirty="0"/>
            <a:t>予算</a:t>
          </a:r>
          <a:endParaRPr lang="ja-JP" sz="4300" kern="1200" dirty="0"/>
        </a:p>
      </dsp:txBody>
      <dsp:txXfrm>
        <a:off x="5345" y="0"/>
        <a:ext cx="5142172" cy="1193006"/>
      </dsp:txXfrm>
    </dsp:sp>
    <dsp:sp modelId="{B545E6E2-DC91-4B50-96EB-C02E02309DA9}">
      <dsp:nvSpPr>
        <dsp:cNvPr id="0" name=""/>
        <dsp:cNvSpPr/>
      </dsp:nvSpPr>
      <dsp:spPr>
        <a:xfrm>
          <a:off x="519562" y="1193103"/>
          <a:ext cx="4113738" cy="579318"/>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開発</a:t>
          </a:r>
          <a:r>
            <a:rPr kumimoji="1" lang="ja-JP" altLang="en-US" sz="2000" b="0" i="0" kern="1200" dirty="0"/>
            <a:t>コスト</a:t>
          </a:r>
          <a:endParaRPr lang="ja-JP" altLang="en-US" sz="2000" b="0" i="0" kern="1200" dirty="0"/>
        </a:p>
      </dsp:txBody>
      <dsp:txXfrm>
        <a:off x="536530" y="1210071"/>
        <a:ext cx="4079802" cy="545382"/>
      </dsp:txXfrm>
    </dsp:sp>
    <dsp:sp modelId="{AF5BD1E6-675D-48F1-A3DF-C4A2682695DF}">
      <dsp:nvSpPr>
        <dsp:cNvPr id="0" name=""/>
        <dsp:cNvSpPr/>
      </dsp:nvSpPr>
      <dsp:spPr>
        <a:xfrm>
          <a:off x="519562" y="1861547"/>
          <a:ext cx="4113738" cy="579318"/>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t>データ収集と管理のコスト</a:t>
          </a:r>
          <a:endParaRPr lang="ja-JP" altLang="en-US" sz="1800" kern="1200" dirty="0"/>
        </a:p>
      </dsp:txBody>
      <dsp:txXfrm>
        <a:off x="536530" y="1878515"/>
        <a:ext cx="4079802" cy="545382"/>
      </dsp:txXfrm>
    </dsp:sp>
    <dsp:sp modelId="{00A0F7B4-4A50-4254-8A61-9CE37974093A}">
      <dsp:nvSpPr>
        <dsp:cNvPr id="0" name=""/>
        <dsp:cNvSpPr/>
      </dsp:nvSpPr>
      <dsp:spPr>
        <a:xfrm>
          <a:off x="519562" y="2529992"/>
          <a:ext cx="4113738" cy="579318"/>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t>サーバーとインフラストラクチャのコスト</a:t>
          </a:r>
          <a:endParaRPr lang="ja-JP" altLang="en-US" sz="1600" kern="1200" dirty="0"/>
        </a:p>
      </dsp:txBody>
      <dsp:txXfrm>
        <a:off x="536530" y="2546960"/>
        <a:ext cx="4079802" cy="545382"/>
      </dsp:txXfrm>
    </dsp:sp>
    <dsp:sp modelId="{1299F407-BF90-473C-9383-6B9395279BBD}">
      <dsp:nvSpPr>
        <dsp:cNvPr id="0" name=""/>
        <dsp:cNvSpPr/>
      </dsp:nvSpPr>
      <dsp:spPr>
        <a:xfrm>
          <a:off x="519562" y="3198436"/>
          <a:ext cx="4113738" cy="579318"/>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kumimoji="1" lang="ja-JP" sz="1500" kern="1200"/>
            <a:t>継続的なメンテナンスとアップデートのコスト</a:t>
          </a:r>
          <a:endParaRPr lang="ja-JP" sz="1500" kern="1200"/>
        </a:p>
      </dsp:txBody>
      <dsp:txXfrm>
        <a:off x="536530" y="3215404"/>
        <a:ext cx="4079802" cy="545382"/>
      </dsp:txXfrm>
    </dsp:sp>
    <dsp:sp modelId="{801D291B-FA7A-418A-839D-026919206948}">
      <dsp:nvSpPr>
        <dsp:cNvPr id="0" name=""/>
        <dsp:cNvSpPr/>
      </dsp:nvSpPr>
      <dsp:spPr>
        <a:xfrm>
          <a:off x="5533181" y="0"/>
          <a:ext cx="5142172" cy="3976687"/>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kumimoji="1" lang="ja-JP" sz="4300" kern="1200" dirty="0"/>
            <a:t>支援協力体制</a:t>
          </a:r>
          <a:endParaRPr lang="ja-JP" sz="4300" kern="1200" dirty="0"/>
        </a:p>
      </dsp:txBody>
      <dsp:txXfrm>
        <a:off x="5533181" y="0"/>
        <a:ext cx="5142172" cy="1193006"/>
      </dsp:txXfrm>
    </dsp:sp>
    <dsp:sp modelId="{B4E6AA08-7EAC-41A5-AF8F-53C37DE3E1A5}">
      <dsp:nvSpPr>
        <dsp:cNvPr id="0" name=""/>
        <dsp:cNvSpPr/>
      </dsp:nvSpPr>
      <dsp:spPr>
        <a:xfrm>
          <a:off x="6047398" y="1193345"/>
          <a:ext cx="4113738" cy="781259"/>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t>データの収集と管理</a:t>
          </a:r>
          <a:endParaRPr lang="ja-JP" altLang="en-US" sz="1800" kern="1200" dirty="0"/>
        </a:p>
      </dsp:txBody>
      <dsp:txXfrm>
        <a:off x="6070280" y="1216227"/>
        <a:ext cx="4067974" cy="735495"/>
      </dsp:txXfrm>
    </dsp:sp>
    <dsp:sp modelId="{F95E16DC-E1AE-4016-B190-98FD2A8D5A90}">
      <dsp:nvSpPr>
        <dsp:cNvPr id="0" name=""/>
        <dsp:cNvSpPr/>
      </dsp:nvSpPr>
      <dsp:spPr>
        <a:xfrm>
          <a:off x="6047398" y="2094799"/>
          <a:ext cx="4113738" cy="781259"/>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t>マーケティングとユーザー獲得</a:t>
          </a:r>
          <a:endParaRPr lang="ja-JP" altLang="en-US" sz="1800" kern="1200" dirty="0"/>
        </a:p>
      </dsp:txBody>
      <dsp:txXfrm>
        <a:off x="6070280" y="2117681"/>
        <a:ext cx="4067974" cy="735495"/>
      </dsp:txXfrm>
    </dsp:sp>
    <dsp:sp modelId="{0928022F-5D9F-4BCC-B317-AFB505C520B9}">
      <dsp:nvSpPr>
        <dsp:cNvPr id="0" name=""/>
        <dsp:cNvSpPr/>
      </dsp:nvSpPr>
      <dsp:spPr>
        <a:xfrm>
          <a:off x="6047398" y="2996253"/>
          <a:ext cx="4113738" cy="781259"/>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t>神社との協力</a:t>
          </a:r>
          <a:endParaRPr lang="ja-JP" altLang="en-US" sz="1800" kern="1200" dirty="0"/>
        </a:p>
      </dsp:txBody>
      <dsp:txXfrm>
        <a:off x="6070280" y="3019135"/>
        <a:ext cx="4067974" cy="73549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401" cy="33795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8628" y="0"/>
            <a:ext cx="4275401" cy="337958"/>
          </a:xfrm>
          <a:prstGeom prst="rect">
            <a:avLst/>
          </a:prstGeom>
        </p:spPr>
        <p:txBody>
          <a:bodyPr vert="horz" lIns="91440" tIns="45720" rIns="91440" bIns="45720" rtlCol="0"/>
          <a:lstStyle>
            <a:lvl1pPr algn="r">
              <a:defRPr sz="1200"/>
            </a:lvl1pPr>
          </a:lstStyle>
          <a:p>
            <a:fld id="{D4659A46-E65A-44DF-96FB-C8A2184D2BB7}" type="datetimeFigureOut">
              <a:rPr kumimoji="1" lang="ja-JP" altLang="en-US" smtClean="0"/>
              <a:t>2024/1/29</a:t>
            </a:fld>
            <a:endParaRPr kumimoji="1" lang="ja-JP" altLang="en-US"/>
          </a:p>
        </p:txBody>
      </p:sp>
      <p:sp>
        <p:nvSpPr>
          <p:cNvPr id="4" name="フッター プレースホルダー 3"/>
          <p:cNvSpPr>
            <a:spLocks noGrp="1"/>
          </p:cNvSpPr>
          <p:nvPr>
            <p:ph type="ftr" sz="quarter" idx="2"/>
          </p:nvPr>
        </p:nvSpPr>
        <p:spPr>
          <a:xfrm>
            <a:off x="0" y="6397807"/>
            <a:ext cx="4275401" cy="33795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628" y="6397807"/>
            <a:ext cx="4275401" cy="337957"/>
          </a:xfrm>
          <a:prstGeom prst="rect">
            <a:avLst/>
          </a:prstGeom>
        </p:spPr>
        <p:txBody>
          <a:bodyPr vert="horz" lIns="91440" tIns="45720" rIns="91440" bIns="45720" rtlCol="0" anchor="b"/>
          <a:lstStyle>
            <a:lvl1pPr algn="r">
              <a:defRPr sz="1200"/>
            </a:lvl1pPr>
          </a:lstStyle>
          <a:p>
            <a:fld id="{5F132C92-788E-49D4-8602-D214866C6DC4}" type="slidenum">
              <a:rPr kumimoji="1" lang="ja-JP" altLang="en-US" smtClean="0"/>
              <a:t>‹#›</a:t>
            </a:fld>
            <a:endParaRPr kumimoji="1" lang="ja-JP" altLang="en-US"/>
          </a:p>
        </p:txBody>
      </p:sp>
    </p:spTree>
    <p:extLst>
      <p:ext uri="{BB962C8B-B14F-4D97-AF65-F5344CB8AC3E}">
        <p14:creationId xmlns:p14="http://schemas.microsoft.com/office/powerpoint/2010/main" val="33461207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000" y="0"/>
            <a:ext cx="4276725" cy="338138"/>
          </a:xfrm>
          <a:prstGeom prst="rect">
            <a:avLst/>
          </a:prstGeom>
        </p:spPr>
        <p:txBody>
          <a:bodyPr vert="horz" lIns="91440" tIns="45720" rIns="91440" bIns="45720" rtlCol="0"/>
          <a:lstStyle>
            <a:lvl1pPr algn="r">
              <a:defRPr sz="1200"/>
            </a:lvl1pPr>
          </a:lstStyle>
          <a:p>
            <a:fld id="{3F082488-E8F0-4512-BF1C-C3A72C2A5EAB}" type="datetimeFigureOut">
              <a:rPr kumimoji="1" lang="ja-JP" altLang="en-US" smtClean="0"/>
              <a:t>2024/1/29</a:t>
            </a:fld>
            <a:endParaRPr kumimoji="1" lang="ja-JP" altLang="en-US"/>
          </a:p>
        </p:txBody>
      </p:sp>
      <p:sp>
        <p:nvSpPr>
          <p:cNvPr id="4" name="スライド イメージ プレースホルダー 3"/>
          <p:cNvSpPr>
            <a:spLocks noGrp="1" noRot="1" noChangeAspect="1"/>
          </p:cNvSpPr>
          <p:nvPr>
            <p:ph type="sldImg" idx="2"/>
          </p:nvPr>
        </p:nvSpPr>
        <p:spPr>
          <a:xfrm>
            <a:off x="2913063" y="841375"/>
            <a:ext cx="4041775" cy="22733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87425" y="3241675"/>
            <a:ext cx="7893050" cy="2652713"/>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97625"/>
            <a:ext cx="4275138" cy="33813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000" y="6397625"/>
            <a:ext cx="4276725" cy="338138"/>
          </a:xfrm>
          <a:prstGeom prst="rect">
            <a:avLst/>
          </a:prstGeom>
        </p:spPr>
        <p:txBody>
          <a:bodyPr vert="horz" lIns="91440" tIns="45720" rIns="91440" bIns="45720" rtlCol="0" anchor="b"/>
          <a:lstStyle>
            <a:lvl1pPr algn="r">
              <a:defRPr sz="1200"/>
            </a:lvl1pPr>
          </a:lstStyle>
          <a:p>
            <a:fld id="{464A4ED7-9B0F-4107-AFD2-33BFF31F3A3C}" type="slidenum">
              <a:rPr kumimoji="1" lang="ja-JP" altLang="en-US" smtClean="0"/>
              <a:t>‹#›</a:t>
            </a:fld>
            <a:endParaRPr kumimoji="1" lang="ja-JP" altLang="en-US"/>
          </a:p>
        </p:txBody>
      </p:sp>
    </p:spTree>
    <p:extLst>
      <p:ext uri="{BB962C8B-B14F-4D97-AF65-F5344CB8AC3E}">
        <p14:creationId xmlns:p14="http://schemas.microsoft.com/office/powerpoint/2010/main" val="411725712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みなさんこんにちは　福岡デザイン＆テクノロジー専門学校　ホワイトハッカー専攻　</a:t>
            </a:r>
            <a:r>
              <a:rPr kumimoji="1" lang="en-US" altLang="ja-JP" dirty="0"/>
              <a:t>2</a:t>
            </a:r>
            <a:r>
              <a:rPr kumimoji="1" lang="ja-JP" altLang="en-US" dirty="0"/>
              <a:t>年の川端美羽です。</a:t>
            </a:r>
            <a:endParaRPr kumimoji="1" lang="en-US" altLang="ja-JP" dirty="0"/>
          </a:p>
          <a:p>
            <a:r>
              <a:rPr kumimoji="1" lang="ja-JP" altLang="en-US" dirty="0"/>
              <a:t>わたしが実装していきたいと考えている　しゅらいんなび　についてお話していきます。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464A4ED7-9B0F-4107-AFD2-33BFF31F3A3C}" type="slidenum">
              <a:rPr kumimoji="1" lang="ja-JP" altLang="en-US" smtClean="0"/>
              <a:t>1</a:t>
            </a:fld>
            <a:endParaRPr kumimoji="1" lang="ja-JP" altLang="en-US"/>
          </a:p>
        </p:txBody>
      </p:sp>
    </p:spTree>
    <p:extLst>
      <p:ext uri="{BB962C8B-B14F-4D97-AF65-F5344CB8AC3E}">
        <p14:creationId xmlns:p14="http://schemas.microsoft.com/office/powerpoint/2010/main" val="943296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プロトタイプとして簡単に載せていますが改善を加えていきたいと思っています簡単に使いやすく見やすくしていきたいです</a:t>
            </a:r>
          </a:p>
        </p:txBody>
      </p:sp>
      <p:sp>
        <p:nvSpPr>
          <p:cNvPr id="4" name="スライド番号プレースホルダー 3"/>
          <p:cNvSpPr>
            <a:spLocks noGrp="1"/>
          </p:cNvSpPr>
          <p:nvPr>
            <p:ph type="sldNum" sz="quarter" idx="5"/>
          </p:nvPr>
        </p:nvSpPr>
        <p:spPr/>
        <p:txBody>
          <a:bodyPr/>
          <a:lstStyle/>
          <a:p>
            <a:fld id="{464A4ED7-9B0F-4107-AFD2-33BFF31F3A3C}" type="slidenum">
              <a:rPr kumimoji="1" lang="ja-JP" altLang="en-US" smtClean="0"/>
              <a:t>10</a:t>
            </a:fld>
            <a:endParaRPr kumimoji="1" lang="ja-JP" altLang="en-US"/>
          </a:p>
        </p:txBody>
      </p:sp>
    </p:spTree>
    <p:extLst>
      <p:ext uri="{BB962C8B-B14F-4D97-AF65-F5344CB8AC3E}">
        <p14:creationId xmlns:p14="http://schemas.microsoft.com/office/powerpoint/2010/main" val="3807293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このアプリを実装するためにひつうな協力体制はこちらに記載しています</a:t>
            </a:r>
          </a:p>
        </p:txBody>
      </p:sp>
      <p:sp>
        <p:nvSpPr>
          <p:cNvPr id="4" name="スライド番号プレースホルダー 3"/>
          <p:cNvSpPr>
            <a:spLocks noGrp="1"/>
          </p:cNvSpPr>
          <p:nvPr>
            <p:ph type="sldNum" sz="quarter" idx="5"/>
          </p:nvPr>
        </p:nvSpPr>
        <p:spPr/>
        <p:txBody>
          <a:bodyPr/>
          <a:lstStyle/>
          <a:p>
            <a:fld id="{464A4ED7-9B0F-4107-AFD2-33BFF31F3A3C}" type="slidenum">
              <a:rPr kumimoji="1" lang="ja-JP" altLang="en-US" smtClean="0"/>
              <a:t>11</a:t>
            </a:fld>
            <a:endParaRPr kumimoji="1" lang="ja-JP" altLang="en-US"/>
          </a:p>
        </p:txBody>
      </p:sp>
    </p:spTree>
    <p:extLst>
      <p:ext uri="{BB962C8B-B14F-4D97-AF65-F5344CB8AC3E}">
        <p14:creationId xmlns:p14="http://schemas.microsoft.com/office/powerpoint/2010/main" val="2097757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effectLst/>
              </a:rPr>
              <a:t>「しゅらいんなび」アプリの導入により、以下のような効果が予想されます</a:t>
            </a:r>
            <a:endParaRPr lang="en-US" altLang="ja-JP" dirty="0">
              <a:effectLst/>
            </a:endParaRPr>
          </a:p>
          <a:p>
            <a:br>
              <a:rPr lang="ja-JP" altLang="en-US" dirty="0">
                <a:effectLst/>
              </a:rPr>
            </a:br>
            <a:r>
              <a:rPr lang="en-US" altLang="ja-JP" dirty="0">
                <a:effectLst/>
              </a:rPr>
              <a:t>1. </a:t>
            </a:r>
            <a:r>
              <a:rPr lang="ja-JP" altLang="en-US" b="1" dirty="0">
                <a:effectLst/>
              </a:rPr>
              <a:t>神社への訪問者増加</a:t>
            </a:r>
            <a:r>
              <a:rPr lang="ja-JP" altLang="en-US" dirty="0">
                <a:effectLst/>
              </a:rPr>
              <a:t>：アプリを通じて神社の情報を提供し、ユーザーが新たな神社を</a:t>
            </a:r>
            <a:endParaRPr lang="en-US" altLang="ja-JP" dirty="0">
              <a:effectLst/>
            </a:endParaRPr>
          </a:p>
          <a:p>
            <a:r>
              <a:rPr lang="en-US" altLang="ja-JP" dirty="0">
                <a:effectLst/>
              </a:rPr>
              <a:t>			</a:t>
            </a:r>
            <a:r>
              <a:rPr lang="ja-JP" altLang="en-US" dirty="0">
                <a:effectLst/>
              </a:rPr>
              <a:t>発見しやすくなることで、神社への訪問者数が増加。</a:t>
            </a:r>
            <a:br>
              <a:rPr lang="ja-JP" altLang="en-US" dirty="0">
                <a:effectLst/>
              </a:rPr>
            </a:br>
            <a:br>
              <a:rPr lang="ja-JP" altLang="en-US" dirty="0">
                <a:effectLst/>
              </a:rPr>
            </a:br>
            <a:r>
              <a:rPr lang="en-US" altLang="ja-JP" dirty="0">
                <a:effectLst/>
              </a:rPr>
              <a:t>2. </a:t>
            </a:r>
            <a:r>
              <a:rPr lang="ja-JP" altLang="en-US" b="1" dirty="0">
                <a:effectLst/>
              </a:rPr>
              <a:t>地域活性化</a:t>
            </a:r>
            <a:r>
              <a:rPr lang="ja-JP" altLang="en-US" dirty="0">
                <a:effectLst/>
              </a:rPr>
              <a:t>：神社への訪問者が増えることで、地域の観光業や地元経済が活性化。</a:t>
            </a:r>
            <a:br>
              <a:rPr lang="ja-JP" altLang="en-US" dirty="0">
                <a:effectLst/>
              </a:rPr>
            </a:br>
            <a:br>
              <a:rPr lang="ja-JP" altLang="en-US" dirty="0">
                <a:effectLst/>
              </a:rPr>
            </a:br>
            <a:r>
              <a:rPr lang="en-US" altLang="ja-JP" dirty="0">
                <a:effectLst/>
              </a:rPr>
              <a:t>3. </a:t>
            </a:r>
            <a:r>
              <a:rPr lang="ja-JP" altLang="en-US" b="1" dirty="0">
                <a:effectLst/>
              </a:rPr>
              <a:t>文化の普及</a:t>
            </a:r>
            <a:r>
              <a:rPr lang="ja-JP" altLang="en-US" dirty="0">
                <a:effectLst/>
              </a:rPr>
              <a:t>：神社の歴史や文化、祭りなどの情報を提供することで、</a:t>
            </a:r>
            <a:endParaRPr lang="en-US" altLang="ja-JP" dirty="0">
              <a:effectLst/>
            </a:endParaRPr>
          </a:p>
          <a:p>
            <a:r>
              <a:rPr lang="en-US" altLang="ja-JP" dirty="0"/>
              <a:t>		</a:t>
            </a:r>
            <a:r>
              <a:rPr lang="ja-JP" altLang="en-US" dirty="0">
                <a:effectLst/>
              </a:rPr>
              <a:t>日本の伝統文化の理解と普及することができます。</a:t>
            </a:r>
            <a:br>
              <a:rPr lang="ja-JP" altLang="en-US" dirty="0">
                <a:effectLst/>
              </a:rPr>
            </a:br>
            <a:br>
              <a:rPr lang="ja-JP" altLang="en-US" dirty="0">
                <a:effectLst/>
              </a:rPr>
            </a:br>
            <a:r>
              <a:rPr lang="en-US" altLang="ja-JP" dirty="0">
                <a:effectLst/>
              </a:rPr>
              <a:t>4. </a:t>
            </a:r>
            <a:r>
              <a:rPr lang="ja-JP" altLang="en-US" b="1" dirty="0">
                <a:effectLst/>
              </a:rPr>
              <a:t>外国人観光客の増加</a:t>
            </a:r>
            <a:r>
              <a:rPr lang="ja-JP" altLang="en-US" dirty="0">
                <a:effectLst/>
              </a:rPr>
              <a:t>：多言語対応と外国人観光客向けの情報提供により、</a:t>
            </a:r>
            <a:endParaRPr lang="en-US" altLang="ja-JP" dirty="0">
              <a:effectLst/>
            </a:endParaRPr>
          </a:p>
          <a:p>
            <a:r>
              <a:rPr lang="en-US" altLang="ja-JP" dirty="0"/>
              <a:t>			</a:t>
            </a:r>
            <a:r>
              <a:rPr lang="ja-JP" altLang="en-US" dirty="0">
                <a:effectLst/>
              </a:rPr>
              <a:t>外国からの観光客が増える可能性。</a:t>
            </a:r>
            <a:br>
              <a:rPr lang="ja-JP" altLang="en-US" dirty="0">
                <a:effectLst/>
              </a:rPr>
            </a:br>
            <a:br>
              <a:rPr lang="ja-JP" altLang="en-US" dirty="0">
                <a:effectLst/>
              </a:rPr>
            </a:br>
            <a:r>
              <a:rPr lang="en-US" altLang="ja-JP" dirty="0">
                <a:effectLst/>
              </a:rPr>
              <a:t>5. </a:t>
            </a:r>
            <a:r>
              <a:rPr lang="ja-JP" altLang="en-US" b="1" dirty="0">
                <a:effectLst/>
              </a:rPr>
              <a:t>新たな収益源の創出</a:t>
            </a:r>
            <a:r>
              <a:rPr lang="ja-JP" altLang="en-US" dirty="0">
                <a:effectLst/>
              </a:rPr>
              <a:t>：有料会員制やお賽銭の機能を通じて、神社やアプリ運営者にとって新たな収益源を創出。</a:t>
            </a:r>
            <a:br>
              <a:rPr lang="ja-JP" altLang="en-US" dirty="0">
                <a:effectLst/>
              </a:rPr>
            </a:br>
            <a:br>
              <a:rPr lang="ja-JP" altLang="en-US" dirty="0">
                <a:effectLst/>
              </a:rPr>
            </a:br>
            <a:r>
              <a:rPr lang="ja-JP" altLang="en-US" dirty="0">
                <a:effectLst/>
              </a:rPr>
              <a:t>これらの効果は、「しゅらいんなび」が提供するサービスがユーザーに受け入れられ、広く利用されることにより実現します。</a:t>
            </a:r>
            <a:endParaRPr lang="ja-JP" altLang="en-US" u="none" strike="noStrike" dirty="0">
              <a:effectLst/>
              <a:latin typeface="codicon"/>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464A4ED7-9B0F-4107-AFD2-33BFF31F3A3C}" type="slidenum">
              <a:rPr kumimoji="1" lang="ja-JP" altLang="en-US" smtClean="0"/>
              <a:t>12</a:t>
            </a:fld>
            <a:endParaRPr kumimoji="1" lang="ja-JP" altLang="en-US"/>
          </a:p>
        </p:txBody>
      </p:sp>
    </p:spTree>
    <p:extLst>
      <p:ext uri="{BB962C8B-B14F-4D97-AF65-F5344CB8AC3E}">
        <p14:creationId xmlns:p14="http://schemas.microsoft.com/office/powerpoint/2010/main" val="476225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今後の課題は大きく分けて</a:t>
            </a:r>
            <a:r>
              <a:rPr kumimoji="1" lang="en-US" altLang="ja-JP" dirty="0"/>
              <a:t>2</a:t>
            </a:r>
            <a:r>
              <a:rPr kumimoji="1" lang="ja-JP" altLang="en-US" dirty="0"/>
              <a:t>つ</a:t>
            </a:r>
            <a:endParaRPr kumimoji="1" lang="en-US" altLang="ja-JP" dirty="0"/>
          </a:p>
          <a:p>
            <a:r>
              <a:rPr kumimoji="1" lang="ja-JP" altLang="en-US" dirty="0"/>
              <a:t>予算面と支援協力体制だと思っています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464A4ED7-9B0F-4107-AFD2-33BFF31F3A3C}" type="slidenum">
              <a:rPr kumimoji="1" lang="ja-JP" altLang="en-US" smtClean="0"/>
              <a:t>13</a:t>
            </a:fld>
            <a:endParaRPr kumimoji="1" lang="ja-JP" altLang="en-US"/>
          </a:p>
        </p:txBody>
      </p:sp>
    </p:spTree>
    <p:extLst>
      <p:ext uri="{BB962C8B-B14F-4D97-AF65-F5344CB8AC3E}">
        <p14:creationId xmlns:p14="http://schemas.microsoft.com/office/powerpoint/2010/main" val="4206485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「しゅらいんなび」を通じて、</a:t>
            </a:r>
          </a:p>
          <a:p>
            <a:r>
              <a:rPr kumimoji="1" lang="ja-JP" altLang="en-US" dirty="0"/>
              <a:t>神社の魅力を発見し、</a:t>
            </a:r>
          </a:p>
          <a:p>
            <a:r>
              <a:rPr kumimoji="1" lang="ja-JP" altLang="en-US" dirty="0"/>
              <a:t>日本の伝統を世界へ広げましょう。</a:t>
            </a:r>
          </a:p>
          <a:p>
            <a:r>
              <a:rPr kumimoji="1" lang="ja-JP" altLang="en-US" dirty="0"/>
              <a:t>以上で発表を終わりますご清聴ありがとうございました。</a:t>
            </a:r>
          </a:p>
        </p:txBody>
      </p:sp>
      <p:sp>
        <p:nvSpPr>
          <p:cNvPr id="4" name="スライド番号プレースホルダー 3"/>
          <p:cNvSpPr>
            <a:spLocks noGrp="1"/>
          </p:cNvSpPr>
          <p:nvPr>
            <p:ph type="sldNum" sz="quarter" idx="5"/>
          </p:nvPr>
        </p:nvSpPr>
        <p:spPr/>
        <p:txBody>
          <a:bodyPr/>
          <a:lstStyle/>
          <a:p>
            <a:fld id="{464A4ED7-9B0F-4107-AFD2-33BFF31F3A3C}" type="slidenum">
              <a:rPr kumimoji="1" lang="ja-JP" altLang="en-US" smtClean="0"/>
              <a:t>14</a:t>
            </a:fld>
            <a:endParaRPr kumimoji="1" lang="ja-JP" altLang="en-US"/>
          </a:p>
        </p:txBody>
      </p:sp>
    </p:spTree>
    <p:extLst>
      <p:ext uri="{BB962C8B-B14F-4D97-AF65-F5344CB8AC3E}">
        <p14:creationId xmlns:p14="http://schemas.microsoft.com/office/powerpoint/2010/main" val="443098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まず私は日本の伝統を後世につないでいくにはどうすべきかを考え、日本ならではの物である神社に着目しました。</a:t>
            </a:r>
            <a:endParaRPr kumimoji="1" lang="en-US" altLang="ja-JP" dirty="0"/>
          </a:p>
          <a:p>
            <a:r>
              <a:rPr kumimoji="1" lang="ja-JP" altLang="en-US" dirty="0"/>
              <a:t>神社にいくときはこのアプリさえあれば怖いものなし！</a:t>
            </a:r>
            <a:endParaRPr kumimoji="1" lang="en-US" altLang="ja-JP" dirty="0"/>
          </a:p>
          <a:p>
            <a:r>
              <a:rPr kumimoji="1" lang="ja-JP" altLang="en-US" dirty="0"/>
              <a:t>というものがあったらいいなと思い考案しました。</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464A4ED7-9B0F-4107-AFD2-33BFF31F3A3C}" type="slidenum">
              <a:rPr kumimoji="1" lang="ja-JP" altLang="en-US" smtClean="0"/>
              <a:t>2</a:t>
            </a:fld>
            <a:endParaRPr kumimoji="1" lang="ja-JP" altLang="en-US"/>
          </a:p>
        </p:txBody>
      </p:sp>
    </p:spTree>
    <p:extLst>
      <p:ext uri="{BB962C8B-B14F-4D97-AF65-F5344CB8AC3E}">
        <p14:creationId xmlns:p14="http://schemas.microsoft.com/office/powerpoint/2010/main" val="4177680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目指すゴールは</a:t>
            </a:r>
            <a:r>
              <a:rPr kumimoji="1" lang="en-US" altLang="ja-JP" dirty="0"/>
              <a:t>4</a:t>
            </a:r>
            <a:r>
              <a:rPr kumimoji="1" lang="ja-JP" altLang="en-US" dirty="0"/>
              <a:t>つあります。</a:t>
            </a:r>
            <a:endParaRPr kumimoji="1" lang="en-US" altLang="ja-JP" dirty="0"/>
          </a:p>
          <a:p>
            <a:r>
              <a:rPr kumimoji="1" lang="en-US" altLang="ja-JP" dirty="0"/>
              <a:t>1</a:t>
            </a:r>
            <a:r>
              <a:rPr kumimoji="1" lang="ja-JP" altLang="en-US" dirty="0"/>
              <a:t>つ目 ちほうそうせいとかんこうしんこう</a:t>
            </a:r>
            <a:endParaRPr kumimoji="1" lang="en-US" altLang="ja-JP" dirty="0"/>
          </a:p>
          <a:p>
            <a:r>
              <a:rPr kumimoji="1" lang="en-US" altLang="ja-JP" dirty="0"/>
              <a:t>2</a:t>
            </a:r>
            <a:r>
              <a:rPr kumimoji="1" lang="ja-JP" altLang="en-US" dirty="0"/>
              <a:t>つ目 デジタル化の進展</a:t>
            </a:r>
            <a:endParaRPr kumimoji="1" lang="en-US" altLang="ja-JP" dirty="0"/>
          </a:p>
          <a:p>
            <a:r>
              <a:rPr kumimoji="1" lang="en-US" altLang="ja-JP" dirty="0"/>
              <a:t>3</a:t>
            </a:r>
            <a:r>
              <a:rPr kumimoji="1" lang="ja-JP" altLang="en-US" dirty="0"/>
              <a:t>つ目 新たな収益源の創出</a:t>
            </a:r>
            <a:endParaRPr kumimoji="1" lang="en-US" altLang="ja-JP" dirty="0"/>
          </a:p>
          <a:p>
            <a:r>
              <a:rPr kumimoji="1" lang="en-US" altLang="ja-JP" dirty="0"/>
              <a:t>4</a:t>
            </a:r>
            <a:r>
              <a:rPr kumimoji="1" lang="ja-JP" altLang="en-US" dirty="0"/>
              <a:t>つ目 神社への関心の高まり</a:t>
            </a:r>
            <a:endParaRPr kumimoji="1" lang="en-US" altLang="ja-JP" dirty="0"/>
          </a:p>
          <a:p>
            <a:r>
              <a:rPr kumimoji="1" lang="ja-JP" altLang="en-US" dirty="0"/>
              <a:t>。</a:t>
            </a: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464A4ED7-9B0F-4107-AFD2-33BFF31F3A3C}" type="slidenum">
              <a:rPr kumimoji="1" lang="ja-JP" altLang="en-US" smtClean="0"/>
              <a:t>3</a:t>
            </a:fld>
            <a:endParaRPr kumimoji="1" lang="ja-JP" altLang="en-US"/>
          </a:p>
        </p:txBody>
      </p:sp>
    </p:spTree>
    <p:extLst>
      <p:ext uri="{BB962C8B-B14F-4D97-AF65-F5344CB8AC3E}">
        <p14:creationId xmlns:p14="http://schemas.microsoft.com/office/powerpoint/2010/main" val="1722039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ではどんな時に神社を訪れる人が多いのでしょうか</a:t>
            </a:r>
            <a:endParaRPr kumimoji="1" lang="en-US" altLang="ja-JP" dirty="0"/>
          </a:p>
          <a:p>
            <a:r>
              <a:rPr kumimoji="1" lang="ja-JP" altLang="en-US" dirty="0"/>
              <a:t>ぴーあーるたいむずさんのお寺神社に関する意識調査のデータでは</a:t>
            </a:r>
            <a:endParaRPr kumimoji="1" lang="en-US" altLang="ja-JP" dirty="0"/>
          </a:p>
          <a:p>
            <a:r>
              <a:rPr kumimoji="1" lang="ja-JP" altLang="en-US" dirty="0"/>
              <a:t>初詣、観光名所めぐり、厄落としやご祈祷がおおくみられました</a:t>
            </a:r>
            <a:endParaRPr kumimoji="1" lang="en-US" altLang="ja-JP" dirty="0"/>
          </a:p>
          <a:p>
            <a:r>
              <a:rPr kumimoji="1" lang="ja-JP" altLang="en-US" dirty="0"/>
              <a:t>そうなるとどこの神社がいいのか</a:t>
            </a:r>
            <a:r>
              <a:rPr kumimoji="1" lang="en-US" altLang="ja-JP" dirty="0"/>
              <a:t>Web</a:t>
            </a:r>
            <a:r>
              <a:rPr kumimoji="1" lang="ja-JP" altLang="en-US" dirty="0"/>
              <a:t>や</a:t>
            </a:r>
            <a:r>
              <a:rPr kumimoji="1" lang="en-US" altLang="ja-JP" dirty="0"/>
              <a:t>SNS</a:t>
            </a:r>
            <a:r>
              <a:rPr kumimoji="1" lang="ja-JP" altLang="en-US" dirty="0"/>
              <a:t>で調べたりするのではないでしょうか</a:t>
            </a:r>
            <a:endParaRPr kumimoji="1" lang="en-US" altLang="ja-JP" dirty="0"/>
          </a:p>
          <a:p>
            <a:r>
              <a:rPr kumimoji="1" lang="ja-JP" altLang="en-US" dirty="0"/>
              <a:t>実際私も神社を訪れる際　いっている人の投稿を見てから行こうとなることがほとんどです。</a:t>
            </a:r>
            <a:endParaRPr kumimoji="1" lang="en-US" altLang="ja-JP" dirty="0"/>
          </a:p>
          <a:p>
            <a:endParaRPr kumimoji="1" lang="ja-JP" altLang="en-US" dirty="0"/>
          </a:p>
          <a:p>
            <a:r>
              <a:rPr kumimoji="1" lang="ja-JP" altLang="en-US" dirty="0"/>
              <a:t>そこで神社情報だけが発信されるアプリ</a:t>
            </a:r>
          </a:p>
          <a:p>
            <a:r>
              <a:rPr kumimoji="1" lang="en-US" altLang="ja-JP" dirty="0"/>
              <a:t>『</a:t>
            </a:r>
            <a:r>
              <a:rPr kumimoji="1" lang="ja-JP" altLang="en-US" dirty="0"/>
              <a:t>しゅらいんなび</a:t>
            </a:r>
            <a:r>
              <a:rPr kumimoji="1" lang="en-US" altLang="ja-JP" dirty="0"/>
              <a:t>』</a:t>
            </a:r>
            <a:r>
              <a:rPr kumimoji="1" lang="ja-JP" altLang="en-US" dirty="0"/>
              <a:t>を開発することで必要な情報だけをゲットすることができます。</a:t>
            </a:r>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464A4ED7-9B0F-4107-AFD2-33BFF31F3A3C}" type="slidenum">
              <a:rPr kumimoji="1" lang="ja-JP" altLang="en-US" smtClean="0"/>
              <a:t>4</a:t>
            </a:fld>
            <a:endParaRPr kumimoji="1" lang="ja-JP" altLang="en-US"/>
          </a:p>
        </p:txBody>
      </p:sp>
    </p:spTree>
    <p:extLst>
      <p:ext uri="{BB962C8B-B14F-4D97-AF65-F5344CB8AC3E}">
        <p14:creationId xmlns:p14="http://schemas.microsoft.com/office/powerpoint/2010/main" val="1026373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このアプリのターゲット層は外国人観光客、神社の神主さん、神社めぐりが好きな人、新しい趣味を始めたい人です</a:t>
            </a:r>
          </a:p>
        </p:txBody>
      </p:sp>
      <p:sp>
        <p:nvSpPr>
          <p:cNvPr id="4" name="スライド番号プレースホルダー 3"/>
          <p:cNvSpPr>
            <a:spLocks noGrp="1"/>
          </p:cNvSpPr>
          <p:nvPr>
            <p:ph type="sldNum" sz="quarter" idx="5"/>
          </p:nvPr>
        </p:nvSpPr>
        <p:spPr/>
        <p:txBody>
          <a:bodyPr/>
          <a:lstStyle/>
          <a:p>
            <a:fld id="{464A4ED7-9B0F-4107-AFD2-33BFF31F3A3C}" type="slidenum">
              <a:rPr kumimoji="1" lang="ja-JP" altLang="en-US" smtClean="0"/>
              <a:t>5</a:t>
            </a:fld>
            <a:endParaRPr kumimoji="1" lang="ja-JP" altLang="en-US"/>
          </a:p>
        </p:txBody>
      </p:sp>
    </p:spTree>
    <p:extLst>
      <p:ext uri="{BB962C8B-B14F-4D97-AF65-F5344CB8AC3E}">
        <p14:creationId xmlns:p14="http://schemas.microsoft.com/office/powerpoint/2010/main" val="946492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アプリの概要として</a:t>
            </a:r>
            <a:endParaRPr kumimoji="1" lang="en-US" altLang="ja-JP" dirty="0"/>
          </a:p>
          <a:p>
            <a:r>
              <a:rPr kumimoji="1" lang="ja-JP" altLang="en-US" dirty="0"/>
              <a:t>まずとり入れたい機能は</a:t>
            </a:r>
            <a:endParaRPr kumimoji="1" lang="en-US" altLang="ja-JP" dirty="0"/>
          </a:p>
          <a:p>
            <a:pPr lvl="0"/>
            <a:r>
              <a:rPr kumimoji="1" lang="ja-JP" altLang="ja-JP" dirty="0"/>
              <a:t>ユーザーが自由に投稿できる</a:t>
            </a:r>
            <a:r>
              <a:rPr kumimoji="1" lang="ja-JP" altLang="en-US" dirty="0"/>
              <a:t>機能</a:t>
            </a:r>
            <a:endParaRPr lang="ja-JP" altLang="ja-JP" dirty="0"/>
          </a:p>
          <a:p>
            <a:pPr lvl="0"/>
            <a:r>
              <a:rPr kumimoji="1" lang="ja-JP" altLang="ja-JP" dirty="0"/>
              <a:t>現在地周辺のおススメ神社・フード情報</a:t>
            </a:r>
            <a:r>
              <a:rPr kumimoji="1" lang="ja-JP" altLang="en-US" dirty="0"/>
              <a:t>がみれる機能</a:t>
            </a:r>
            <a:endParaRPr lang="ja-JP" altLang="ja-JP" dirty="0"/>
          </a:p>
          <a:p>
            <a:pPr lvl="0"/>
            <a:r>
              <a:rPr kumimoji="1" lang="ja-JP" altLang="ja-JP" dirty="0"/>
              <a:t>神社アカウントからのイベント情報発信</a:t>
            </a:r>
            <a:r>
              <a:rPr kumimoji="1" lang="ja-JP" altLang="en-US" dirty="0"/>
              <a:t>機能</a:t>
            </a:r>
            <a:endParaRPr lang="ja-JP" altLang="ja-JP" dirty="0"/>
          </a:p>
          <a:p>
            <a:pPr lvl="0"/>
            <a:r>
              <a:rPr kumimoji="1" lang="ja-JP" altLang="ja-JP" dirty="0"/>
              <a:t>有料会員になることで御朱印を保存できる機能</a:t>
            </a:r>
            <a:endParaRPr lang="ja-JP" altLang="ja-JP" dirty="0"/>
          </a:p>
          <a:p>
            <a:pPr lvl="0"/>
            <a:r>
              <a:rPr kumimoji="1" lang="ja-JP" altLang="ja-JP" dirty="0"/>
              <a:t>神社アカウントへお賽銭</a:t>
            </a:r>
            <a:r>
              <a:rPr kumimoji="1" lang="en-US" altLang="ja-JP" dirty="0"/>
              <a:t>   </a:t>
            </a:r>
            <a:r>
              <a:rPr kumimoji="1" lang="ja-JP" altLang="ja-JP" dirty="0"/>
              <a:t>遠隔で参拝、現地でバーコード決済</a:t>
            </a:r>
            <a:r>
              <a:rPr kumimoji="1" lang="ja-JP" altLang="en-US" dirty="0"/>
              <a:t>できる機能</a:t>
            </a:r>
            <a:endParaRPr lang="ja-JP" altLang="ja-JP" dirty="0"/>
          </a:p>
          <a:p>
            <a:r>
              <a:rPr kumimoji="1" lang="ja-JP" altLang="en-US" dirty="0"/>
              <a:t>の</a:t>
            </a:r>
            <a:r>
              <a:rPr kumimoji="1" lang="en-US" altLang="ja-JP" dirty="0"/>
              <a:t>5</a:t>
            </a:r>
            <a:r>
              <a:rPr kumimoji="1" lang="ja-JP" altLang="en-US" dirty="0"/>
              <a:t>つです</a:t>
            </a:r>
          </a:p>
        </p:txBody>
      </p:sp>
      <p:sp>
        <p:nvSpPr>
          <p:cNvPr id="4" name="スライド番号プレースホルダー 3"/>
          <p:cNvSpPr>
            <a:spLocks noGrp="1"/>
          </p:cNvSpPr>
          <p:nvPr>
            <p:ph type="sldNum" sz="quarter" idx="5"/>
          </p:nvPr>
        </p:nvSpPr>
        <p:spPr/>
        <p:txBody>
          <a:bodyPr/>
          <a:lstStyle/>
          <a:p>
            <a:fld id="{464A4ED7-9B0F-4107-AFD2-33BFF31F3A3C}" type="slidenum">
              <a:rPr kumimoji="1" lang="ja-JP" altLang="en-US" smtClean="0"/>
              <a:t>6</a:t>
            </a:fld>
            <a:endParaRPr kumimoji="1" lang="ja-JP" altLang="en-US"/>
          </a:p>
        </p:txBody>
      </p:sp>
    </p:spTree>
    <p:extLst>
      <p:ext uri="{BB962C8B-B14F-4D97-AF65-F5344CB8AC3E}">
        <p14:creationId xmlns:p14="http://schemas.microsoft.com/office/powerpoint/2010/main" val="629283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神社がイベント情報を発信しそれを見たユーザーが神社を訪れ写真をとりアプリに投稿</a:t>
            </a:r>
            <a:endParaRPr kumimoji="1" lang="en-US" altLang="ja-JP" dirty="0"/>
          </a:p>
          <a:p>
            <a:r>
              <a:rPr kumimoji="1" lang="ja-JP" altLang="en-US" dirty="0"/>
              <a:t>観光客などがそれを見てちほうをおとずれることで地方活性化につながります。</a:t>
            </a:r>
          </a:p>
        </p:txBody>
      </p:sp>
      <p:sp>
        <p:nvSpPr>
          <p:cNvPr id="4" name="スライド番号プレースホルダー 3"/>
          <p:cNvSpPr>
            <a:spLocks noGrp="1"/>
          </p:cNvSpPr>
          <p:nvPr>
            <p:ph type="sldNum" sz="quarter" idx="5"/>
          </p:nvPr>
        </p:nvSpPr>
        <p:spPr/>
        <p:txBody>
          <a:bodyPr/>
          <a:lstStyle/>
          <a:p>
            <a:fld id="{464A4ED7-9B0F-4107-AFD2-33BFF31F3A3C}" type="slidenum">
              <a:rPr kumimoji="1" lang="ja-JP" altLang="en-US" smtClean="0"/>
              <a:t>7</a:t>
            </a:fld>
            <a:endParaRPr kumimoji="1" lang="ja-JP" altLang="en-US"/>
          </a:p>
        </p:txBody>
      </p:sp>
    </p:spTree>
    <p:extLst>
      <p:ext uri="{BB962C8B-B14F-4D97-AF65-F5344CB8AC3E}">
        <p14:creationId xmlns:p14="http://schemas.microsoft.com/office/powerpoint/2010/main" val="691507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またお賽銭をキューあるこーどで決済することができる機能</a:t>
            </a:r>
            <a:endParaRPr kumimoji="1" lang="en-US" altLang="ja-JP" dirty="0"/>
          </a:p>
          <a:p>
            <a:r>
              <a:rPr kumimoji="1" lang="ja-JP" altLang="en-US" dirty="0"/>
              <a:t>御朱印をスマホに保存する機能を取り入れたいと思っています</a:t>
            </a:r>
          </a:p>
        </p:txBody>
      </p:sp>
      <p:sp>
        <p:nvSpPr>
          <p:cNvPr id="4" name="スライド番号プレースホルダー 3"/>
          <p:cNvSpPr>
            <a:spLocks noGrp="1"/>
          </p:cNvSpPr>
          <p:nvPr>
            <p:ph type="sldNum" sz="quarter" idx="5"/>
          </p:nvPr>
        </p:nvSpPr>
        <p:spPr/>
        <p:txBody>
          <a:bodyPr/>
          <a:lstStyle/>
          <a:p>
            <a:fld id="{464A4ED7-9B0F-4107-AFD2-33BFF31F3A3C}" type="slidenum">
              <a:rPr kumimoji="1" lang="ja-JP" altLang="en-US" smtClean="0"/>
              <a:t>8</a:t>
            </a:fld>
            <a:endParaRPr kumimoji="1" lang="ja-JP" altLang="en-US"/>
          </a:p>
        </p:txBody>
      </p:sp>
    </p:spTree>
    <p:extLst>
      <p:ext uri="{BB962C8B-B14F-4D97-AF65-F5344CB8AC3E}">
        <p14:creationId xmlns:p14="http://schemas.microsoft.com/office/powerpoint/2010/main" val="1831577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御朱印とはこのようにそれぞれの神社ならではの参拝証明をあつめることができます。</a:t>
            </a:r>
            <a:endParaRPr kumimoji="1" lang="en-US" altLang="ja-JP" dirty="0"/>
          </a:p>
          <a:p>
            <a:r>
              <a:rPr kumimoji="1" lang="ja-JP" altLang="en-US" dirty="0"/>
              <a:t>購入した御朱印を</a:t>
            </a:r>
            <a:r>
              <a:rPr kumimoji="1" lang="en-US" altLang="ja-JP" dirty="0"/>
              <a:t>QR</a:t>
            </a:r>
            <a:r>
              <a:rPr kumimoji="1" lang="ja-JP" altLang="en-US" dirty="0"/>
              <a:t>コードなどからスマホに保存し持ち歩けたらいいなと考えています。</a:t>
            </a:r>
          </a:p>
        </p:txBody>
      </p:sp>
      <p:sp>
        <p:nvSpPr>
          <p:cNvPr id="4" name="スライド番号プレースホルダー 3"/>
          <p:cNvSpPr>
            <a:spLocks noGrp="1"/>
          </p:cNvSpPr>
          <p:nvPr>
            <p:ph type="sldNum" sz="quarter" idx="5"/>
          </p:nvPr>
        </p:nvSpPr>
        <p:spPr/>
        <p:txBody>
          <a:bodyPr/>
          <a:lstStyle/>
          <a:p>
            <a:fld id="{464A4ED7-9B0F-4107-AFD2-33BFF31F3A3C}" type="slidenum">
              <a:rPr kumimoji="1" lang="ja-JP" altLang="en-US" smtClean="0"/>
              <a:t>9</a:t>
            </a:fld>
            <a:endParaRPr kumimoji="1" lang="ja-JP" altLang="en-US"/>
          </a:p>
        </p:txBody>
      </p:sp>
    </p:spTree>
    <p:extLst>
      <p:ext uri="{BB962C8B-B14F-4D97-AF65-F5344CB8AC3E}">
        <p14:creationId xmlns:p14="http://schemas.microsoft.com/office/powerpoint/2010/main" val="189416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C2C6405-DD94-448C-8ED5-905B0AF1AAB3}" type="datetimeFigureOut">
              <a:rPr kumimoji="1" lang="ja-JP" altLang="en-US" smtClean="0"/>
              <a:t>2024/1/29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2241B1A-B620-464E-9578-C7C78C035B44}" type="slidenum">
              <a:rPr kumimoji="1" lang="ja-JP" altLang="en-US" smtClean="0"/>
              <a:t>‹#›</a:t>
            </a:fld>
            <a:endParaRPr kumimoji="1" lang="ja-JP" altLang="en-US"/>
          </a:p>
        </p:txBody>
      </p:sp>
    </p:spTree>
    <p:extLst>
      <p:ext uri="{BB962C8B-B14F-4D97-AF65-F5344CB8AC3E}">
        <p14:creationId xmlns:p14="http://schemas.microsoft.com/office/powerpoint/2010/main" val="2565714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C2C6405-DD94-448C-8ED5-905B0AF1AAB3}" type="datetimeFigureOut">
              <a:rPr kumimoji="1" lang="ja-JP" altLang="en-US" smtClean="0"/>
              <a:t>2024/1/29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2241B1A-B620-464E-9578-C7C78C035B44}" type="slidenum">
              <a:rPr kumimoji="1" lang="ja-JP" altLang="en-US" smtClean="0"/>
              <a:t>‹#›</a:t>
            </a:fld>
            <a:endParaRPr kumimoji="1" lang="ja-JP" altLang="en-US"/>
          </a:p>
        </p:txBody>
      </p:sp>
    </p:spTree>
    <p:extLst>
      <p:ext uri="{BB962C8B-B14F-4D97-AF65-F5344CB8AC3E}">
        <p14:creationId xmlns:p14="http://schemas.microsoft.com/office/powerpoint/2010/main" val="2611455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C2C6405-DD94-448C-8ED5-905B0AF1AAB3}" type="datetimeFigureOut">
              <a:rPr kumimoji="1" lang="ja-JP" altLang="en-US" smtClean="0"/>
              <a:t>2024/1/29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2241B1A-B620-464E-9578-C7C78C035B44}" type="slidenum">
              <a:rPr kumimoji="1" lang="ja-JP" altLang="en-US" smtClean="0"/>
              <a:t>‹#›</a:t>
            </a:fld>
            <a:endParaRPr kumimoji="1" lang="ja-JP" altLang="en-US"/>
          </a:p>
        </p:txBody>
      </p:sp>
    </p:spTree>
    <p:extLst>
      <p:ext uri="{BB962C8B-B14F-4D97-AF65-F5344CB8AC3E}">
        <p14:creationId xmlns:p14="http://schemas.microsoft.com/office/powerpoint/2010/main" val="1657193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C2C6405-DD94-448C-8ED5-905B0AF1AAB3}" type="datetimeFigureOut">
              <a:rPr kumimoji="1" lang="ja-JP" altLang="en-US" smtClean="0"/>
              <a:t>2024/1/29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2241B1A-B620-464E-9578-C7C78C035B44}" type="slidenum">
              <a:rPr kumimoji="1" lang="ja-JP" altLang="en-US" smtClean="0"/>
              <a:t>‹#›</a:t>
            </a:fld>
            <a:endParaRPr kumimoji="1" lang="ja-JP" altLang="en-US"/>
          </a:p>
        </p:txBody>
      </p:sp>
    </p:spTree>
    <p:extLst>
      <p:ext uri="{BB962C8B-B14F-4D97-AF65-F5344CB8AC3E}">
        <p14:creationId xmlns:p14="http://schemas.microsoft.com/office/powerpoint/2010/main" val="756679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C2C6405-DD94-448C-8ED5-905B0AF1AAB3}" type="datetimeFigureOut">
              <a:rPr kumimoji="1" lang="ja-JP" altLang="en-US" smtClean="0"/>
              <a:t>2024/1/29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2241B1A-B620-464E-9578-C7C78C035B44}" type="slidenum">
              <a:rPr kumimoji="1" lang="ja-JP" altLang="en-US" smtClean="0"/>
              <a:t>‹#›</a:t>
            </a:fld>
            <a:endParaRPr kumimoji="1" lang="ja-JP" altLang="en-US"/>
          </a:p>
        </p:txBody>
      </p:sp>
    </p:spTree>
    <p:extLst>
      <p:ext uri="{BB962C8B-B14F-4D97-AF65-F5344CB8AC3E}">
        <p14:creationId xmlns:p14="http://schemas.microsoft.com/office/powerpoint/2010/main" val="2642951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C2C6405-DD94-448C-8ED5-905B0AF1AAB3}" type="datetimeFigureOut">
              <a:rPr kumimoji="1" lang="ja-JP" altLang="en-US" smtClean="0"/>
              <a:t>2024/1/29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2241B1A-B620-464E-9578-C7C78C035B44}" type="slidenum">
              <a:rPr kumimoji="1" lang="ja-JP" altLang="en-US" smtClean="0"/>
              <a:t>‹#›</a:t>
            </a:fld>
            <a:endParaRPr kumimoji="1" lang="ja-JP" altLang="en-US"/>
          </a:p>
        </p:txBody>
      </p:sp>
    </p:spTree>
    <p:extLst>
      <p:ext uri="{BB962C8B-B14F-4D97-AF65-F5344CB8AC3E}">
        <p14:creationId xmlns:p14="http://schemas.microsoft.com/office/powerpoint/2010/main" val="2030452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C2C6405-DD94-448C-8ED5-905B0AF1AAB3}" type="datetimeFigureOut">
              <a:rPr kumimoji="1" lang="ja-JP" altLang="en-US" smtClean="0"/>
              <a:t>2024/1/29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2241B1A-B620-464E-9578-C7C78C035B44}" type="slidenum">
              <a:rPr kumimoji="1" lang="ja-JP" altLang="en-US" smtClean="0"/>
              <a:t>‹#›</a:t>
            </a:fld>
            <a:endParaRPr kumimoji="1" lang="ja-JP" altLang="en-US"/>
          </a:p>
        </p:txBody>
      </p:sp>
    </p:spTree>
    <p:extLst>
      <p:ext uri="{BB962C8B-B14F-4D97-AF65-F5344CB8AC3E}">
        <p14:creationId xmlns:p14="http://schemas.microsoft.com/office/powerpoint/2010/main" val="1086974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C2C6405-DD94-448C-8ED5-905B0AF1AAB3}" type="datetimeFigureOut">
              <a:rPr kumimoji="1" lang="ja-JP" altLang="en-US" smtClean="0"/>
              <a:t>2024/1/29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2241B1A-B620-464E-9578-C7C78C035B44}" type="slidenum">
              <a:rPr kumimoji="1" lang="ja-JP" altLang="en-US" smtClean="0"/>
              <a:t>‹#›</a:t>
            </a:fld>
            <a:endParaRPr kumimoji="1" lang="ja-JP" altLang="en-US"/>
          </a:p>
        </p:txBody>
      </p:sp>
    </p:spTree>
    <p:extLst>
      <p:ext uri="{BB962C8B-B14F-4D97-AF65-F5344CB8AC3E}">
        <p14:creationId xmlns:p14="http://schemas.microsoft.com/office/powerpoint/2010/main" val="2418015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C2C6405-DD94-448C-8ED5-905B0AF1AAB3}" type="datetimeFigureOut">
              <a:rPr kumimoji="1" lang="ja-JP" altLang="en-US" smtClean="0"/>
              <a:t>2024/1/29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2241B1A-B620-464E-9578-C7C78C035B44}" type="slidenum">
              <a:rPr kumimoji="1" lang="ja-JP" altLang="en-US" smtClean="0"/>
              <a:t>‹#›</a:t>
            </a:fld>
            <a:endParaRPr kumimoji="1" lang="ja-JP" altLang="en-US"/>
          </a:p>
        </p:txBody>
      </p:sp>
    </p:spTree>
    <p:extLst>
      <p:ext uri="{BB962C8B-B14F-4D97-AF65-F5344CB8AC3E}">
        <p14:creationId xmlns:p14="http://schemas.microsoft.com/office/powerpoint/2010/main" val="3691498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C2C6405-DD94-448C-8ED5-905B0AF1AAB3}" type="datetimeFigureOut">
              <a:rPr kumimoji="1" lang="ja-JP" altLang="en-US" smtClean="0"/>
              <a:t>2024/1/29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2241B1A-B620-464E-9578-C7C78C035B44}" type="slidenum">
              <a:rPr kumimoji="1" lang="ja-JP" altLang="en-US" smtClean="0"/>
              <a:t>‹#›</a:t>
            </a:fld>
            <a:endParaRPr kumimoji="1" lang="ja-JP" altLang="en-US"/>
          </a:p>
        </p:txBody>
      </p:sp>
    </p:spTree>
    <p:extLst>
      <p:ext uri="{BB962C8B-B14F-4D97-AF65-F5344CB8AC3E}">
        <p14:creationId xmlns:p14="http://schemas.microsoft.com/office/powerpoint/2010/main" val="412863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C2C6405-DD94-448C-8ED5-905B0AF1AAB3}" type="datetimeFigureOut">
              <a:rPr kumimoji="1" lang="ja-JP" altLang="en-US" smtClean="0"/>
              <a:t>2024/1/29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2241B1A-B620-464E-9578-C7C78C035B44}" type="slidenum">
              <a:rPr kumimoji="1" lang="ja-JP" altLang="en-US" smtClean="0"/>
              <a:t>‹#›</a:t>
            </a:fld>
            <a:endParaRPr kumimoji="1" lang="ja-JP" altLang="en-US"/>
          </a:p>
        </p:txBody>
      </p:sp>
    </p:spTree>
    <p:extLst>
      <p:ext uri="{BB962C8B-B14F-4D97-AF65-F5344CB8AC3E}">
        <p14:creationId xmlns:p14="http://schemas.microsoft.com/office/powerpoint/2010/main" val="1947364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2C6405-DD94-448C-8ED5-905B0AF1AAB3}" type="datetimeFigureOut">
              <a:rPr kumimoji="1" lang="ja-JP" altLang="en-US" smtClean="0"/>
              <a:t>2024/1/29</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241B1A-B620-464E-9578-C7C78C035B44}" type="slidenum">
              <a:rPr kumimoji="1" lang="ja-JP" altLang="en-US" smtClean="0"/>
              <a:t>‹#›</a:t>
            </a:fld>
            <a:endParaRPr kumimoji="1" lang="ja-JP" altLang="en-US"/>
          </a:p>
        </p:txBody>
      </p:sp>
    </p:spTree>
    <p:extLst>
      <p:ext uri="{BB962C8B-B14F-4D97-AF65-F5344CB8AC3E}">
        <p14:creationId xmlns:p14="http://schemas.microsoft.com/office/powerpoint/2010/main" val="1328549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5.png"/><Relationship Id="rId7" Type="http://schemas.openxmlformats.org/officeDocument/2006/relationships/diagramColors" Target="../diagrams/colors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image" Target="../media/image26.png"/><Relationship Id="rId7" Type="http://schemas.openxmlformats.org/officeDocument/2006/relationships/diagramData" Target="../diagrams/data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9.png"/><Relationship Id="rId11" Type="http://schemas.microsoft.com/office/2007/relationships/diagramDrawing" Target="../diagrams/drawing7.xml"/><Relationship Id="rId5" Type="http://schemas.openxmlformats.org/officeDocument/2006/relationships/image" Target="../media/image28.png"/><Relationship Id="rId10" Type="http://schemas.openxmlformats.org/officeDocument/2006/relationships/diagramColors" Target="../diagrams/colors7.xml"/><Relationship Id="rId4" Type="http://schemas.openxmlformats.org/officeDocument/2006/relationships/image" Target="../media/image27.png"/><Relationship Id="rId9"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microsoft.com/office/2007/relationships/diagramDrawing" Target="../diagrams/drawing8.xml"/><Relationship Id="rId13" Type="http://schemas.microsoft.com/office/2007/relationships/diagramDrawing" Target="../diagrams/drawing9.xml"/><Relationship Id="rId3" Type="http://schemas.openxmlformats.org/officeDocument/2006/relationships/image" Target="../media/image3.jpeg"/><Relationship Id="rId7" Type="http://schemas.openxmlformats.org/officeDocument/2006/relationships/diagramColors" Target="../diagrams/colors8.xml"/><Relationship Id="rId12" Type="http://schemas.openxmlformats.org/officeDocument/2006/relationships/diagramColors" Target="../diagrams/colors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8.xml"/><Relationship Id="rId11" Type="http://schemas.openxmlformats.org/officeDocument/2006/relationships/diagramQuickStyle" Target="../diagrams/quickStyle9.xml"/><Relationship Id="rId5" Type="http://schemas.openxmlformats.org/officeDocument/2006/relationships/diagramLayout" Target="../diagrams/layout8.xml"/><Relationship Id="rId15" Type="http://schemas.openxmlformats.org/officeDocument/2006/relationships/image" Target="../media/image32.png"/><Relationship Id="rId10" Type="http://schemas.openxmlformats.org/officeDocument/2006/relationships/diagramLayout" Target="../diagrams/layout9.xml"/><Relationship Id="rId4" Type="http://schemas.openxmlformats.org/officeDocument/2006/relationships/diagramData" Target="../diagrams/data8.xml"/><Relationship Id="rId9" Type="http://schemas.openxmlformats.org/officeDocument/2006/relationships/diagramData" Target="../diagrams/data9.xml"/><Relationship Id="rId1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jpe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8.jpg"/></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jpeg"/><Relationship Id="rId7" Type="http://schemas.openxmlformats.org/officeDocument/2006/relationships/diagramColors" Target="../diagrams/colors4.xml"/><Relationship Id="rId12"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4.xml"/><Relationship Id="rId11" Type="http://schemas.openxmlformats.org/officeDocument/2006/relationships/image" Target="../media/image11.png"/><Relationship Id="rId5" Type="http://schemas.openxmlformats.org/officeDocument/2006/relationships/diagramLayout" Target="../diagrams/layout4.xml"/><Relationship Id="rId10" Type="http://schemas.openxmlformats.org/officeDocument/2006/relationships/image" Target="../media/image10.png"/><Relationship Id="rId4" Type="http://schemas.openxmlformats.org/officeDocument/2006/relationships/diagramData" Target="../diagrams/data4.xml"/><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3.jpeg"/><Relationship Id="rId7" Type="http://schemas.openxmlformats.org/officeDocument/2006/relationships/diagramQuickStyle" Target="../diagrams/quickStyle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13.png"/><Relationship Id="rId9" Type="http://schemas.microsoft.com/office/2007/relationships/diagramDrawing" Target="../diagrams/drawing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jpe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6.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jpe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図 18" descr="森の中の石のベンチ&#10;&#10;低い精度で自動的に生成された説明">
            <a:extLst>
              <a:ext uri="{FF2B5EF4-FFF2-40B4-BE49-F238E27FC236}">
                <a16:creationId xmlns:a16="http://schemas.microsoft.com/office/drawing/2014/main" id="{F7EBF773-86E9-CAAE-FB14-B2B898C1A0EC}"/>
              </a:ext>
            </a:extLst>
          </p:cNvPr>
          <p:cNvPicPr>
            <a:picLocks noChangeAspect="1"/>
          </p:cNvPicPr>
          <p:nvPr/>
        </p:nvPicPr>
        <p:blipFill rotWithShape="1">
          <a:blip r:embed="rId4">
            <a:extLst>
              <a:ext uri="{28A0092B-C50C-407E-A947-70E740481C1C}">
                <a14:useLocalDpi xmlns:a14="http://schemas.microsoft.com/office/drawing/2010/main" val="0"/>
              </a:ext>
            </a:extLst>
          </a:blip>
          <a:srcRect b="17583"/>
          <a:stretch/>
        </p:blipFill>
        <p:spPr>
          <a:xfrm>
            <a:off x="0" y="0"/>
            <a:ext cx="12192001" cy="6858000"/>
          </a:xfrm>
          <a:prstGeom prst="rect">
            <a:avLst/>
          </a:prstGeom>
        </p:spPr>
      </p:pic>
      <p:sp useBgFill="1">
        <p:nvSpPr>
          <p:cNvPr id="22" name="Rectangle 21">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図 8" descr="森の中の石のベンチ&#10;&#10;低い精度で自動的に生成された説明">
            <a:extLst>
              <a:ext uri="{FF2B5EF4-FFF2-40B4-BE49-F238E27FC236}">
                <a16:creationId xmlns:a16="http://schemas.microsoft.com/office/drawing/2014/main" id="{B71AD6FA-6FD2-B7EE-BD64-3E0E7E895B3A}"/>
              </a:ext>
            </a:extLst>
          </p:cNvPr>
          <p:cNvPicPr>
            <a:picLocks noChangeAspect="1"/>
          </p:cNvPicPr>
          <p:nvPr/>
        </p:nvPicPr>
        <p:blipFill rotWithShape="1">
          <a:blip r:embed="rId4">
            <a:extLst>
              <a:ext uri="{28A0092B-C50C-407E-A947-70E740481C1C}">
                <a14:useLocalDpi xmlns:a14="http://schemas.microsoft.com/office/drawing/2010/main" val="0"/>
              </a:ext>
            </a:extLst>
          </a:blip>
          <a:srcRect r="15375"/>
          <a:stretch/>
        </p:blipFill>
        <p:spPr>
          <a:xfrm>
            <a:off x="2417026" y="0"/>
            <a:ext cx="10314966" cy="6858000"/>
          </a:xfrm>
          <a:prstGeom prst="rect">
            <a:avLst/>
          </a:prstGeom>
        </p:spPr>
      </p:pic>
      <p:sp>
        <p:nvSpPr>
          <p:cNvPr id="24" name="Rectangle 23">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タイトル 1">
            <a:extLst>
              <a:ext uri="{FF2B5EF4-FFF2-40B4-BE49-F238E27FC236}">
                <a16:creationId xmlns:a16="http://schemas.microsoft.com/office/drawing/2014/main" id="{FF72D9DD-8650-67DF-22FC-50ABAA50D9EA}"/>
              </a:ext>
            </a:extLst>
          </p:cNvPr>
          <p:cNvSpPr>
            <a:spLocks noGrp="1"/>
          </p:cNvSpPr>
          <p:nvPr>
            <p:ph type="ctrTitle"/>
          </p:nvPr>
        </p:nvSpPr>
        <p:spPr>
          <a:xfrm>
            <a:off x="250163" y="2041564"/>
            <a:ext cx="5586944" cy="1121775"/>
          </a:xfrm>
          <a:noFill/>
        </p:spPr>
        <p:txBody>
          <a:bodyPr>
            <a:normAutofit/>
          </a:bodyPr>
          <a:lstStyle/>
          <a:p>
            <a:pPr algn="l"/>
            <a:r>
              <a:rPr kumimoji="1" lang="en-US" altLang="ja-JP" sz="5200" dirty="0">
                <a:latin typeface="HGP明朝E" panose="02020900000000000000" pitchFamily="18" charset="-128"/>
                <a:ea typeface="HGP明朝E" panose="02020900000000000000" pitchFamily="18" charset="-128"/>
                <a:cs typeface="ADLaM Display" panose="020F0502020204030204" pitchFamily="2" charset="0"/>
              </a:rPr>
              <a:t>『</a:t>
            </a:r>
            <a:r>
              <a:rPr lang="ja-JP" altLang="en-US" sz="5200" dirty="0">
                <a:latin typeface="HGP明朝E" panose="02020900000000000000" pitchFamily="18" charset="-128"/>
                <a:ea typeface="HGP明朝E" panose="02020900000000000000" pitchFamily="18" charset="-128"/>
                <a:cs typeface="ADLaM Display" panose="020F0502020204030204" pitchFamily="2" charset="0"/>
              </a:rPr>
              <a:t> </a:t>
            </a:r>
            <a:r>
              <a:rPr kumimoji="1" lang="ja-JP" altLang="en-US" sz="5200" b="1" dirty="0">
                <a:latin typeface="HGP明朝E" panose="02020900000000000000" pitchFamily="18" charset="-128"/>
                <a:ea typeface="HGP明朝E" panose="02020900000000000000" pitchFamily="18" charset="-128"/>
                <a:cs typeface="ADLaM Display" panose="020F0502020204030204" pitchFamily="2" charset="0"/>
              </a:rPr>
              <a:t>しゅらいんなび </a:t>
            </a:r>
            <a:r>
              <a:rPr kumimoji="1" lang="en-US" altLang="ja-JP" sz="5200" dirty="0">
                <a:latin typeface="HGP明朝E" panose="02020900000000000000" pitchFamily="18" charset="-128"/>
                <a:ea typeface="HGP明朝E" panose="02020900000000000000" pitchFamily="18" charset="-128"/>
                <a:cs typeface="ADLaM Display" panose="020F0502020204030204" pitchFamily="2" charset="0"/>
              </a:rPr>
              <a:t>』</a:t>
            </a:r>
            <a:endParaRPr kumimoji="1" lang="ja-JP" altLang="en-US" sz="5200" dirty="0">
              <a:latin typeface="HGP明朝E" panose="02020900000000000000" pitchFamily="18" charset="-128"/>
              <a:ea typeface="HGP明朝E" panose="02020900000000000000" pitchFamily="18" charset="-128"/>
              <a:cs typeface="ADLaM Display" panose="020F0502020204030204" pitchFamily="2" charset="0"/>
            </a:endParaRPr>
          </a:p>
        </p:txBody>
      </p:sp>
      <p:sp>
        <p:nvSpPr>
          <p:cNvPr id="3" name="字幕 2">
            <a:extLst>
              <a:ext uri="{FF2B5EF4-FFF2-40B4-BE49-F238E27FC236}">
                <a16:creationId xmlns:a16="http://schemas.microsoft.com/office/drawing/2014/main" id="{A42B2415-258C-4ACC-AEA0-B5CF7BE6943D}"/>
              </a:ext>
            </a:extLst>
          </p:cNvPr>
          <p:cNvSpPr>
            <a:spLocks noGrp="1"/>
          </p:cNvSpPr>
          <p:nvPr>
            <p:ph type="subTitle" idx="1"/>
          </p:nvPr>
        </p:nvSpPr>
        <p:spPr>
          <a:xfrm>
            <a:off x="507531" y="3380429"/>
            <a:ext cx="5029832" cy="535279"/>
          </a:xfrm>
          <a:noFill/>
        </p:spPr>
        <p:txBody>
          <a:bodyPr>
            <a:normAutofit/>
          </a:bodyPr>
          <a:lstStyle/>
          <a:p>
            <a:pPr algn="l"/>
            <a:r>
              <a:rPr lang="en-US" altLang="ja-JP" b="1" i="0" dirty="0">
                <a:effectLst/>
                <a:latin typeface="HGS明朝E" panose="02020900000000000000" pitchFamily="18" charset="-128"/>
                <a:ea typeface="HGS明朝E" panose="02020900000000000000" pitchFamily="18" charset="-128"/>
              </a:rPr>
              <a:t>"</a:t>
            </a:r>
            <a:r>
              <a:rPr lang="ja-JP" altLang="en-US" b="1" i="0" dirty="0">
                <a:effectLst/>
                <a:latin typeface="HGS明朝E" panose="02020900000000000000" pitchFamily="18" charset="-128"/>
                <a:ea typeface="HGS明朝E" panose="02020900000000000000" pitchFamily="18" charset="-128"/>
              </a:rPr>
              <a:t>神社巡りの新しいナビゲーター</a:t>
            </a:r>
            <a:r>
              <a:rPr lang="en-US" altLang="ja-JP" b="1" i="0" dirty="0">
                <a:effectLst/>
                <a:latin typeface="HGS明朝E" panose="02020900000000000000" pitchFamily="18" charset="-128"/>
                <a:ea typeface="HGS明朝E" panose="02020900000000000000" pitchFamily="18" charset="-128"/>
              </a:rPr>
              <a:t>"</a:t>
            </a:r>
            <a:endParaRPr kumimoji="1" lang="ja-JP" altLang="en-US" dirty="0">
              <a:latin typeface="HGS明朝E" panose="02020900000000000000" pitchFamily="18" charset="-128"/>
              <a:ea typeface="HGS明朝E" panose="02020900000000000000" pitchFamily="18" charset="-128"/>
            </a:endParaRPr>
          </a:p>
        </p:txBody>
      </p:sp>
      <p:sp>
        <p:nvSpPr>
          <p:cNvPr id="6" name="テキスト ボックス 5">
            <a:extLst>
              <a:ext uri="{FF2B5EF4-FFF2-40B4-BE49-F238E27FC236}">
                <a16:creationId xmlns:a16="http://schemas.microsoft.com/office/drawing/2014/main" id="{26AC96FB-73E5-824E-7349-40AC9F822E72}"/>
              </a:ext>
            </a:extLst>
          </p:cNvPr>
          <p:cNvSpPr txBox="1"/>
          <p:nvPr/>
        </p:nvSpPr>
        <p:spPr>
          <a:xfrm>
            <a:off x="-3051" y="4879694"/>
            <a:ext cx="6093372" cy="1200329"/>
          </a:xfrm>
          <a:prstGeom prst="rect">
            <a:avLst/>
          </a:prstGeom>
          <a:noFill/>
        </p:spPr>
        <p:txBody>
          <a:bodyPr wrap="square">
            <a:spAutoFit/>
          </a:bodyPr>
          <a:lstStyle/>
          <a:p>
            <a:pPr algn="ctr"/>
            <a:r>
              <a:rPr lang="ja-JP" altLang="en-US" sz="2400" b="1" dirty="0"/>
              <a:t>福岡デザイン＆テクノロジー専門学校</a:t>
            </a:r>
          </a:p>
          <a:p>
            <a:pPr algn="ctr"/>
            <a:r>
              <a:rPr lang="ja-JP" altLang="en-US" sz="2400" b="1" dirty="0"/>
              <a:t>ホワイトハッカー専攻　</a:t>
            </a:r>
            <a:r>
              <a:rPr lang="en-US" altLang="ja-JP" sz="2400" b="1" dirty="0"/>
              <a:t>2</a:t>
            </a:r>
            <a:r>
              <a:rPr lang="ja-JP" altLang="en-US" sz="2400" b="1" dirty="0"/>
              <a:t>年</a:t>
            </a:r>
          </a:p>
          <a:p>
            <a:pPr algn="ctr"/>
            <a:r>
              <a:rPr lang="ja-JP" altLang="en-US" sz="2400" b="1" dirty="0"/>
              <a:t>川端美羽</a:t>
            </a:r>
          </a:p>
        </p:txBody>
      </p:sp>
      <p:pic>
        <p:nvPicPr>
          <p:cNvPr id="20" name="図 19">
            <a:extLst>
              <a:ext uri="{FF2B5EF4-FFF2-40B4-BE49-F238E27FC236}">
                <a16:creationId xmlns:a16="http://schemas.microsoft.com/office/drawing/2014/main" id="{1E6638E6-572D-CA03-DEDE-EDC27161026E}"/>
              </a:ext>
            </a:extLst>
          </p:cNvPr>
          <p:cNvPicPr>
            <a:picLocks noChangeAspect="1"/>
          </p:cNvPicPr>
          <p:nvPr/>
        </p:nvPicPr>
        <p:blipFill>
          <a:blip r:embed="rId5"/>
          <a:stretch>
            <a:fillRect/>
          </a:stretch>
        </p:blipFill>
        <p:spPr>
          <a:xfrm>
            <a:off x="419286" y="463110"/>
            <a:ext cx="1578454" cy="1578454"/>
          </a:xfrm>
          <a:prstGeom prst="rect">
            <a:avLst/>
          </a:prstGeom>
        </p:spPr>
      </p:pic>
    </p:spTree>
    <p:custDataLst>
      <p:tags r:id="rId1"/>
    </p:custDataLst>
    <p:extLst>
      <p:ext uri="{BB962C8B-B14F-4D97-AF65-F5344CB8AC3E}">
        <p14:creationId xmlns:p14="http://schemas.microsoft.com/office/powerpoint/2010/main" val="943622232"/>
      </p:ext>
    </p:extLst>
  </p:cSld>
  <p:clrMapOvr>
    <a:masterClrMapping/>
  </p:clrMapOvr>
  <mc:AlternateContent xmlns:mc="http://schemas.openxmlformats.org/markup-compatibility/2006">
    <mc:Choice xmlns:p14="http://schemas.microsoft.com/office/powerpoint/2010/main" Requires="p14">
      <p:transition spd="slow" p14:dur="2000" advTm="2905"/>
    </mc:Choice>
    <mc:Fallback>
      <p:transition spd="slow" advTm="29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289EE8DC-EA90-3256-3B90-8B3F815A801C}"/>
              </a:ext>
            </a:extLst>
          </p:cNvPr>
          <p:cNvSpPr>
            <a:spLocks noGrp="1"/>
          </p:cNvSpPr>
          <p:nvPr>
            <p:ph type="title"/>
          </p:nvPr>
        </p:nvSpPr>
        <p:spPr>
          <a:xfrm>
            <a:off x="838200" y="365125"/>
            <a:ext cx="10515600" cy="1325563"/>
          </a:xfrm>
        </p:spPr>
        <p:txBody>
          <a:bodyPr>
            <a:normAutofit/>
          </a:bodyPr>
          <a:lstStyle/>
          <a:p>
            <a:r>
              <a:rPr lang="ja-JP" altLang="en-US" b="1" dirty="0">
                <a:latin typeface="HGP明朝E" panose="02020900000000000000" pitchFamily="18" charset="-128"/>
                <a:ea typeface="HGP明朝E" panose="02020900000000000000" pitchFamily="18" charset="-128"/>
              </a:rPr>
              <a:t>◇プロトタイプ</a:t>
            </a:r>
            <a:endParaRPr kumimoji="1" lang="ja-JP" altLang="en-US" b="1" dirty="0">
              <a:latin typeface="HGP明朝E" panose="02020900000000000000" pitchFamily="18" charset="-128"/>
              <a:ea typeface="HGP明朝E" panose="02020900000000000000" pitchFamily="18" charset="-128"/>
            </a:endParaRPr>
          </a:p>
        </p:txBody>
      </p:sp>
      <p:cxnSp>
        <p:nvCxnSpPr>
          <p:cNvPr id="8" name="直線コネクタ 7">
            <a:extLst>
              <a:ext uri="{FF2B5EF4-FFF2-40B4-BE49-F238E27FC236}">
                <a16:creationId xmlns:a16="http://schemas.microsoft.com/office/drawing/2014/main" id="{A6471B3E-A852-B298-B848-87E2DA888EBD}"/>
              </a:ext>
            </a:extLst>
          </p:cNvPr>
          <p:cNvCxnSpPr>
            <a:cxnSpLocks/>
          </p:cNvCxnSpPr>
          <p:nvPr/>
        </p:nvCxnSpPr>
        <p:spPr>
          <a:xfrm>
            <a:off x="584200" y="1460979"/>
            <a:ext cx="1076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コンテンツ プレースホルダー 6" descr="グラフィカル ユーザー インターフェイス&#10;&#10;低い精度で自動的に生成された説明">
            <a:extLst>
              <a:ext uri="{FF2B5EF4-FFF2-40B4-BE49-F238E27FC236}">
                <a16:creationId xmlns:a16="http://schemas.microsoft.com/office/drawing/2014/main" id="{D1B3D343-8BC3-8130-106E-5622511CAB0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573701"/>
            <a:ext cx="3505885" cy="5171578"/>
          </a:xfrm>
        </p:spPr>
      </p:pic>
      <p:graphicFrame>
        <p:nvGraphicFramePr>
          <p:cNvPr id="13" name="テキスト ボックス 10">
            <a:extLst>
              <a:ext uri="{FF2B5EF4-FFF2-40B4-BE49-F238E27FC236}">
                <a16:creationId xmlns:a16="http://schemas.microsoft.com/office/drawing/2014/main" id="{568D5396-761F-3908-19B0-3FEC822C308E}"/>
              </a:ext>
            </a:extLst>
          </p:cNvPr>
          <p:cNvGraphicFramePr/>
          <p:nvPr>
            <p:extLst>
              <p:ext uri="{D42A27DB-BD31-4B8C-83A1-F6EECF244321}">
                <p14:modId xmlns:p14="http://schemas.microsoft.com/office/powerpoint/2010/main" val="2745818345"/>
              </p:ext>
            </p:extLst>
          </p:nvPr>
        </p:nvGraphicFramePr>
        <p:xfrm>
          <a:off x="4717915" y="1690688"/>
          <a:ext cx="6635885" cy="50783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18021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289EE8DC-EA90-3256-3B90-8B3F815A801C}"/>
              </a:ext>
            </a:extLst>
          </p:cNvPr>
          <p:cNvSpPr>
            <a:spLocks noGrp="1"/>
          </p:cNvSpPr>
          <p:nvPr>
            <p:ph type="title"/>
          </p:nvPr>
        </p:nvSpPr>
        <p:spPr>
          <a:xfrm>
            <a:off x="838200" y="365125"/>
            <a:ext cx="10515600" cy="1325563"/>
          </a:xfrm>
        </p:spPr>
        <p:txBody>
          <a:bodyPr>
            <a:normAutofit/>
          </a:bodyPr>
          <a:lstStyle/>
          <a:p>
            <a:r>
              <a:rPr kumimoji="1" lang="ja-JP" altLang="en-US" b="1" dirty="0">
                <a:latin typeface="HGP明朝E" panose="02020900000000000000" pitchFamily="18" charset="-128"/>
                <a:ea typeface="HGP明朝E" panose="02020900000000000000" pitchFamily="18" charset="-128"/>
              </a:rPr>
              <a:t>◆支援協力体制</a:t>
            </a:r>
          </a:p>
        </p:txBody>
      </p:sp>
      <p:cxnSp>
        <p:nvCxnSpPr>
          <p:cNvPr id="8" name="直線コネクタ 7">
            <a:extLst>
              <a:ext uri="{FF2B5EF4-FFF2-40B4-BE49-F238E27FC236}">
                <a16:creationId xmlns:a16="http://schemas.microsoft.com/office/drawing/2014/main" id="{A6471B3E-A852-B298-B848-87E2DA888EBD}"/>
              </a:ext>
            </a:extLst>
          </p:cNvPr>
          <p:cNvCxnSpPr>
            <a:cxnSpLocks/>
          </p:cNvCxnSpPr>
          <p:nvPr/>
        </p:nvCxnSpPr>
        <p:spPr>
          <a:xfrm>
            <a:off x="584200" y="1460979"/>
            <a:ext cx="1076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図 11" descr="座る, 小さい, フロント, テディ が含まれている画像&#10;&#10;自動的に生成された説明">
            <a:extLst>
              <a:ext uri="{FF2B5EF4-FFF2-40B4-BE49-F238E27FC236}">
                <a16:creationId xmlns:a16="http://schemas.microsoft.com/office/drawing/2014/main" id="{A5EF6CB8-5E56-4BDB-0624-4380ADACA9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337" y="5099364"/>
            <a:ext cx="1812591" cy="1682965"/>
          </a:xfrm>
          <a:prstGeom prst="rect">
            <a:avLst/>
          </a:prstGeom>
        </p:spPr>
      </p:pic>
      <p:pic>
        <p:nvPicPr>
          <p:cNvPr id="14" name="図 13" descr="男性の顔の絵&#10;&#10;低い精度で自動的に生成された説明">
            <a:extLst>
              <a:ext uri="{FF2B5EF4-FFF2-40B4-BE49-F238E27FC236}">
                <a16:creationId xmlns:a16="http://schemas.microsoft.com/office/drawing/2014/main" id="{051F7B80-67B0-80CE-E316-587EC9D41E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1626" y="4370603"/>
            <a:ext cx="1322700" cy="1457521"/>
          </a:xfrm>
          <a:prstGeom prst="rect">
            <a:avLst/>
          </a:prstGeom>
        </p:spPr>
      </p:pic>
      <p:pic>
        <p:nvPicPr>
          <p:cNvPr id="18" name="図 17" descr="グラフィカル ユーザー インターフェイス&#10;&#10;中程度の精度で自動的に生成された説明">
            <a:extLst>
              <a:ext uri="{FF2B5EF4-FFF2-40B4-BE49-F238E27FC236}">
                <a16:creationId xmlns:a16="http://schemas.microsoft.com/office/drawing/2014/main" id="{A27ED2F4-CD22-9D3C-D565-2027E95D0B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7244" y="1529296"/>
            <a:ext cx="2370124" cy="2370124"/>
          </a:xfrm>
          <a:prstGeom prst="rect">
            <a:avLst/>
          </a:prstGeom>
        </p:spPr>
      </p:pic>
      <p:pic>
        <p:nvPicPr>
          <p:cNvPr id="20" name="図 19" descr="レゴで作った建物&#10;&#10;低い精度で自動的に生成された説明">
            <a:extLst>
              <a:ext uri="{FF2B5EF4-FFF2-40B4-BE49-F238E27FC236}">
                <a16:creationId xmlns:a16="http://schemas.microsoft.com/office/drawing/2014/main" id="{310A276D-2B00-E7F4-EADC-7EB16665F6B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9563" y="3274474"/>
            <a:ext cx="1640548" cy="1325563"/>
          </a:xfrm>
          <a:prstGeom prst="rect">
            <a:avLst/>
          </a:prstGeom>
        </p:spPr>
      </p:pic>
      <p:graphicFrame>
        <p:nvGraphicFramePr>
          <p:cNvPr id="22" name="テキスト ボックス 10">
            <a:extLst>
              <a:ext uri="{FF2B5EF4-FFF2-40B4-BE49-F238E27FC236}">
                <a16:creationId xmlns:a16="http://schemas.microsoft.com/office/drawing/2014/main" id="{81A62229-3D6A-2934-6CA8-A21C6553D14A}"/>
              </a:ext>
            </a:extLst>
          </p:cNvPr>
          <p:cNvGraphicFramePr/>
          <p:nvPr>
            <p:extLst>
              <p:ext uri="{D42A27DB-BD31-4B8C-83A1-F6EECF244321}">
                <p14:modId xmlns:p14="http://schemas.microsoft.com/office/powerpoint/2010/main" val="5055627"/>
              </p:ext>
            </p:extLst>
          </p:nvPr>
        </p:nvGraphicFramePr>
        <p:xfrm>
          <a:off x="4533089" y="1460979"/>
          <a:ext cx="7239811" cy="55850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39745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289EE8DC-EA90-3256-3B90-8B3F815A801C}"/>
              </a:ext>
            </a:extLst>
          </p:cNvPr>
          <p:cNvSpPr>
            <a:spLocks noGrp="1"/>
          </p:cNvSpPr>
          <p:nvPr>
            <p:ph type="title"/>
          </p:nvPr>
        </p:nvSpPr>
        <p:spPr>
          <a:xfrm>
            <a:off x="838200" y="365125"/>
            <a:ext cx="10515600" cy="1325563"/>
          </a:xfrm>
        </p:spPr>
        <p:txBody>
          <a:bodyPr>
            <a:normAutofit/>
          </a:bodyPr>
          <a:lstStyle/>
          <a:p>
            <a:r>
              <a:rPr kumimoji="1" lang="ja-JP" altLang="en-US" b="1" dirty="0">
                <a:latin typeface="HGP明朝E" panose="02020900000000000000" pitchFamily="18" charset="-128"/>
                <a:ea typeface="HGP明朝E" panose="02020900000000000000" pitchFamily="18" charset="-128"/>
              </a:rPr>
              <a:t>◇予測効果</a:t>
            </a:r>
          </a:p>
        </p:txBody>
      </p:sp>
      <p:cxnSp>
        <p:nvCxnSpPr>
          <p:cNvPr id="8" name="直線コネクタ 7">
            <a:extLst>
              <a:ext uri="{FF2B5EF4-FFF2-40B4-BE49-F238E27FC236}">
                <a16:creationId xmlns:a16="http://schemas.microsoft.com/office/drawing/2014/main" id="{A6471B3E-A852-B298-B848-87E2DA888EBD}"/>
              </a:ext>
            </a:extLst>
          </p:cNvPr>
          <p:cNvCxnSpPr>
            <a:cxnSpLocks/>
          </p:cNvCxnSpPr>
          <p:nvPr/>
        </p:nvCxnSpPr>
        <p:spPr>
          <a:xfrm>
            <a:off x="584200" y="1460979"/>
            <a:ext cx="1076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図 15" descr="図形&#10;&#10;低い精度で自動的に生成された説明">
            <a:extLst>
              <a:ext uri="{FF2B5EF4-FFF2-40B4-BE49-F238E27FC236}">
                <a16:creationId xmlns:a16="http://schemas.microsoft.com/office/drawing/2014/main" id="{B9A2C829-29F4-514A-85C9-B4E0A2E3BA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27072">
            <a:off x="169564" y="1860253"/>
            <a:ext cx="1714699" cy="1714699"/>
          </a:xfrm>
          <a:prstGeom prst="rect">
            <a:avLst/>
          </a:prstGeom>
        </p:spPr>
      </p:pic>
      <p:sp>
        <p:nvSpPr>
          <p:cNvPr id="3" name="テキスト ボックス 2">
            <a:extLst>
              <a:ext uri="{FF2B5EF4-FFF2-40B4-BE49-F238E27FC236}">
                <a16:creationId xmlns:a16="http://schemas.microsoft.com/office/drawing/2014/main" id="{0B311E46-353A-120E-1BC0-7C3599A5CD44}"/>
              </a:ext>
            </a:extLst>
          </p:cNvPr>
          <p:cNvSpPr txBox="1"/>
          <p:nvPr/>
        </p:nvSpPr>
        <p:spPr>
          <a:xfrm>
            <a:off x="1860179" y="1690688"/>
            <a:ext cx="10105813" cy="5632311"/>
          </a:xfrm>
          <a:prstGeom prst="rect">
            <a:avLst/>
          </a:prstGeom>
          <a:noFill/>
        </p:spPr>
        <p:txBody>
          <a:bodyPr wrap="square" rtlCol="0">
            <a:spAutoFit/>
          </a:bodyPr>
          <a:lstStyle/>
          <a:p>
            <a:r>
              <a:rPr lang="ja-JP" altLang="en-US" dirty="0">
                <a:effectLst/>
              </a:rPr>
              <a:t>「しゅらいんなび」アプリの導入により、以下のような効果が予想される</a:t>
            </a:r>
            <a:endParaRPr lang="en-US" altLang="ja-JP" dirty="0">
              <a:effectLst/>
            </a:endParaRPr>
          </a:p>
          <a:p>
            <a:br>
              <a:rPr lang="ja-JP" altLang="en-US" dirty="0">
                <a:effectLst/>
              </a:rPr>
            </a:br>
            <a:r>
              <a:rPr lang="en-US" altLang="ja-JP" dirty="0">
                <a:effectLst/>
              </a:rPr>
              <a:t>1. </a:t>
            </a:r>
            <a:r>
              <a:rPr lang="ja-JP" altLang="en-US" b="1" dirty="0">
                <a:effectLst/>
              </a:rPr>
              <a:t>神社への訪問者増加</a:t>
            </a:r>
            <a:r>
              <a:rPr lang="ja-JP" altLang="en-US" dirty="0">
                <a:effectLst/>
              </a:rPr>
              <a:t>：アプリを通じて神社の情報を提供し、ユーザーが新たな神社を</a:t>
            </a:r>
            <a:endParaRPr lang="en-US" altLang="ja-JP" dirty="0">
              <a:effectLst/>
            </a:endParaRPr>
          </a:p>
          <a:p>
            <a:r>
              <a:rPr lang="en-US" altLang="ja-JP" dirty="0">
                <a:effectLst/>
              </a:rPr>
              <a:t>			</a:t>
            </a:r>
            <a:r>
              <a:rPr lang="ja-JP" altLang="en-US" dirty="0">
                <a:effectLst/>
              </a:rPr>
              <a:t>発見しやすくなることで、神社への訪問者数が増加。</a:t>
            </a:r>
            <a:br>
              <a:rPr lang="ja-JP" altLang="en-US" dirty="0">
                <a:effectLst/>
              </a:rPr>
            </a:br>
            <a:br>
              <a:rPr lang="ja-JP" altLang="en-US" dirty="0">
                <a:effectLst/>
              </a:rPr>
            </a:br>
            <a:r>
              <a:rPr lang="en-US" altLang="ja-JP" dirty="0">
                <a:effectLst/>
              </a:rPr>
              <a:t>2. </a:t>
            </a:r>
            <a:r>
              <a:rPr lang="ja-JP" altLang="en-US" b="1" dirty="0">
                <a:effectLst/>
              </a:rPr>
              <a:t>地域活性化</a:t>
            </a:r>
            <a:r>
              <a:rPr lang="ja-JP" altLang="en-US" dirty="0">
                <a:effectLst/>
              </a:rPr>
              <a:t>：神社への訪問者が増えることで、地域の観光業や地元経済が活性化。</a:t>
            </a:r>
            <a:br>
              <a:rPr lang="ja-JP" altLang="en-US" dirty="0">
                <a:effectLst/>
              </a:rPr>
            </a:br>
            <a:br>
              <a:rPr lang="ja-JP" altLang="en-US" dirty="0">
                <a:effectLst/>
              </a:rPr>
            </a:br>
            <a:r>
              <a:rPr lang="en-US" altLang="ja-JP" dirty="0">
                <a:effectLst/>
              </a:rPr>
              <a:t>3. </a:t>
            </a:r>
            <a:r>
              <a:rPr lang="ja-JP" altLang="en-US" b="1" dirty="0">
                <a:effectLst/>
              </a:rPr>
              <a:t>文化の普及</a:t>
            </a:r>
            <a:r>
              <a:rPr lang="ja-JP" altLang="en-US" dirty="0">
                <a:effectLst/>
              </a:rPr>
              <a:t>：神社の歴史や文化、祭りなどの情報を提供することで、</a:t>
            </a:r>
            <a:endParaRPr lang="en-US" altLang="ja-JP" dirty="0">
              <a:effectLst/>
            </a:endParaRPr>
          </a:p>
          <a:p>
            <a:r>
              <a:rPr lang="en-US" altLang="ja-JP" dirty="0"/>
              <a:t>		</a:t>
            </a:r>
            <a:r>
              <a:rPr lang="ja-JP" altLang="en-US" dirty="0">
                <a:effectLst/>
              </a:rPr>
              <a:t>日本の伝統文化の理解と普及することができます。</a:t>
            </a:r>
            <a:br>
              <a:rPr lang="ja-JP" altLang="en-US" dirty="0">
                <a:effectLst/>
              </a:rPr>
            </a:br>
            <a:br>
              <a:rPr lang="ja-JP" altLang="en-US" dirty="0">
                <a:effectLst/>
              </a:rPr>
            </a:br>
            <a:r>
              <a:rPr lang="en-US" altLang="ja-JP" dirty="0">
                <a:effectLst/>
              </a:rPr>
              <a:t>4. </a:t>
            </a:r>
            <a:r>
              <a:rPr lang="ja-JP" altLang="en-US" b="1" dirty="0">
                <a:effectLst/>
              </a:rPr>
              <a:t>外国人観光客の増加</a:t>
            </a:r>
            <a:r>
              <a:rPr lang="ja-JP" altLang="en-US" dirty="0">
                <a:effectLst/>
              </a:rPr>
              <a:t>：多言語対応と外国人観光客向けの情報提供により、</a:t>
            </a:r>
            <a:endParaRPr lang="en-US" altLang="ja-JP" dirty="0">
              <a:effectLst/>
            </a:endParaRPr>
          </a:p>
          <a:p>
            <a:r>
              <a:rPr lang="en-US" altLang="ja-JP" dirty="0"/>
              <a:t>			</a:t>
            </a:r>
            <a:r>
              <a:rPr lang="ja-JP" altLang="en-US" dirty="0">
                <a:effectLst/>
              </a:rPr>
              <a:t>外国からの観光客が増える可能性。</a:t>
            </a:r>
            <a:br>
              <a:rPr lang="ja-JP" altLang="en-US" dirty="0">
                <a:effectLst/>
              </a:rPr>
            </a:br>
            <a:br>
              <a:rPr lang="ja-JP" altLang="en-US" dirty="0">
                <a:effectLst/>
              </a:rPr>
            </a:br>
            <a:r>
              <a:rPr lang="en-US" altLang="ja-JP" dirty="0">
                <a:effectLst/>
              </a:rPr>
              <a:t>5. </a:t>
            </a:r>
            <a:r>
              <a:rPr lang="ja-JP" altLang="en-US" b="1" dirty="0">
                <a:effectLst/>
              </a:rPr>
              <a:t>新たな収益源の創出</a:t>
            </a:r>
            <a:r>
              <a:rPr lang="ja-JP" altLang="en-US" dirty="0">
                <a:effectLst/>
              </a:rPr>
              <a:t>：有料会員制やお賽銭の機能を通じて、</a:t>
            </a:r>
            <a:endParaRPr lang="en-US" altLang="ja-JP" dirty="0">
              <a:effectLst/>
            </a:endParaRPr>
          </a:p>
          <a:p>
            <a:pPr algn="ctr"/>
            <a:r>
              <a:rPr lang="en-US" altLang="ja-JP" dirty="0"/>
              <a:t>	</a:t>
            </a:r>
            <a:r>
              <a:rPr lang="ja-JP" altLang="en-US" dirty="0">
                <a:effectLst/>
              </a:rPr>
              <a:t>神社やアプリ運営者にとって新たな収益源を創出。</a:t>
            </a:r>
            <a:br>
              <a:rPr lang="ja-JP" altLang="en-US" dirty="0">
                <a:effectLst/>
              </a:rPr>
            </a:br>
            <a:br>
              <a:rPr lang="ja-JP" altLang="en-US" dirty="0">
                <a:effectLst/>
              </a:rPr>
            </a:br>
            <a:r>
              <a:rPr lang="ja-JP" altLang="en-US" dirty="0">
                <a:effectLst/>
              </a:rPr>
              <a:t>これらの効果は、「しゅらいんなび」が提供するサービスがユーザーに受け入れられ、</a:t>
            </a:r>
            <a:endParaRPr lang="en-US" altLang="ja-JP" dirty="0">
              <a:effectLst/>
            </a:endParaRPr>
          </a:p>
          <a:p>
            <a:pPr algn="ctr"/>
            <a:r>
              <a:rPr lang="ja-JP" altLang="en-US" dirty="0">
                <a:effectLst/>
              </a:rPr>
              <a:t>広く利用されることにより実現します。</a:t>
            </a:r>
            <a:endParaRPr lang="ja-JP" altLang="en-US" u="none" strike="noStrike" dirty="0">
              <a:effectLst/>
              <a:latin typeface="codicon"/>
            </a:endParaRPr>
          </a:p>
          <a:p>
            <a:br>
              <a:rPr lang="ja-JP" altLang="en-US" dirty="0">
                <a:effectLst/>
                <a:latin typeface="inherit"/>
              </a:rPr>
            </a:br>
            <a:endParaRPr kumimoji="1" lang="ja-JP" altLang="en-US" dirty="0"/>
          </a:p>
        </p:txBody>
      </p:sp>
      <p:pic>
        <p:nvPicPr>
          <p:cNvPr id="4" name="図 3">
            <a:extLst>
              <a:ext uri="{FF2B5EF4-FFF2-40B4-BE49-F238E27FC236}">
                <a16:creationId xmlns:a16="http://schemas.microsoft.com/office/drawing/2014/main" id="{0A90D298-2738-57AC-A8E1-D59138C37A7C}"/>
              </a:ext>
            </a:extLst>
          </p:cNvPr>
          <p:cNvPicPr>
            <a:picLocks noChangeAspect="1"/>
          </p:cNvPicPr>
          <p:nvPr/>
        </p:nvPicPr>
        <p:blipFill>
          <a:blip r:embed="rId4"/>
          <a:stretch>
            <a:fillRect/>
          </a:stretch>
        </p:blipFill>
        <p:spPr>
          <a:xfrm>
            <a:off x="9979028" y="258834"/>
            <a:ext cx="1793872" cy="1793872"/>
          </a:xfrm>
          <a:prstGeom prst="rect">
            <a:avLst/>
          </a:prstGeom>
        </p:spPr>
      </p:pic>
    </p:spTree>
    <p:extLst>
      <p:ext uri="{BB962C8B-B14F-4D97-AF65-F5344CB8AC3E}">
        <p14:creationId xmlns:p14="http://schemas.microsoft.com/office/powerpoint/2010/main" val="3796241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ぼやけた写真&#10;&#10;自動的に生成された説明">
            <a:extLst>
              <a:ext uri="{FF2B5EF4-FFF2-40B4-BE49-F238E27FC236}">
                <a16:creationId xmlns:a16="http://schemas.microsoft.com/office/drawing/2014/main" id="{5CD4FC61-B1EE-8AB1-886F-E2861E259E3A}"/>
              </a:ext>
            </a:extLst>
          </p:cNvPr>
          <p:cNvPicPr>
            <a:picLocks noChangeAspect="1"/>
          </p:cNvPicPr>
          <p:nvPr/>
        </p:nvPicPr>
        <p:blipFill rotWithShape="1">
          <a:blip r:embed="rId3">
            <a:duotone>
              <a:schemeClr val="bg2">
                <a:shade val="45000"/>
                <a:satMod val="135000"/>
              </a:schemeClr>
              <a:prstClr val="white"/>
            </a:duotone>
          </a:blip>
          <a:srcRect t="16045"/>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289EE8DC-EA90-3256-3B90-8B3F815A801C}"/>
              </a:ext>
            </a:extLst>
          </p:cNvPr>
          <p:cNvSpPr>
            <a:spLocks noGrp="1"/>
          </p:cNvSpPr>
          <p:nvPr>
            <p:ph type="title"/>
          </p:nvPr>
        </p:nvSpPr>
        <p:spPr>
          <a:xfrm>
            <a:off x="838200" y="365125"/>
            <a:ext cx="10515600" cy="1325563"/>
          </a:xfrm>
        </p:spPr>
        <p:txBody>
          <a:bodyPr>
            <a:normAutofit/>
          </a:bodyPr>
          <a:lstStyle/>
          <a:p>
            <a:r>
              <a:rPr kumimoji="1" lang="ja-JP" altLang="en-US" b="1" dirty="0">
                <a:latin typeface="HGP明朝E" panose="02020900000000000000" pitchFamily="18" charset="-128"/>
                <a:ea typeface="HGP明朝E" panose="02020900000000000000" pitchFamily="18" charset="-128"/>
              </a:rPr>
              <a:t>◆課題</a:t>
            </a:r>
          </a:p>
        </p:txBody>
      </p:sp>
      <p:graphicFrame>
        <p:nvGraphicFramePr>
          <p:cNvPr id="4" name="コンテンツ プレースホルダー 3">
            <a:extLst>
              <a:ext uri="{FF2B5EF4-FFF2-40B4-BE49-F238E27FC236}">
                <a16:creationId xmlns:a16="http://schemas.microsoft.com/office/drawing/2014/main" id="{D4BB8D19-C753-5238-C3D9-E2492517B88B}"/>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8" name="直線コネクタ 7">
            <a:extLst>
              <a:ext uri="{FF2B5EF4-FFF2-40B4-BE49-F238E27FC236}">
                <a16:creationId xmlns:a16="http://schemas.microsoft.com/office/drawing/2014/main" id="{A6471B3E-A852-B298-B848-87E2DA888EBD}"/>
              </a:ext>
            </a:extLst>
          </p:cNvPr>
          <p:cNvCxnSpPr>
            <a:cxnSpLocks/>
          </p:cNvCxnSpPr>
          <p:nvPr/>
        </p:nvCxnSpPr>
        <p:spPr>
          <a:xfrm>
            <a:off x="584200" y="1435100"/>
            <a:ext cx="1076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図表 4">
            <a:extLst>
              <a:ext uri="{FF2B5EF4-FFF2-40B4-BE49-F238E27FC236}">
                <a16:creationId xmlns:a16="http://schemas.microsoft.com/office/drawing/2014/main" id="{D74BED1A-9652-8223-F46D-A83EC0B763E7}"/>
              </a:ext>
            </a:extLst>
          </p:cNvPr>
          <p:cNvGraphicFramePr/>
          <p:nvPr>
            <p:extLst>
              <p:ext uri="{D42A27DB-BD31-4B8C-83A1-F6EECF244321}">
                <p14:modId xmlns:p14="http://schemas.microsoft.com/office/powerpoint/2010/main" val="2920608261"/>
              </p:ext>
            </p:extLst>
          </p:nvPr>
        </p:nvGraphicFramePr>
        <p:xfrm>
          <a:off x="736600" y="2055802"/>
          <a:ext cx="10680700" cy="397668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9" name="図 8" descr="武器, 挿絵 が含まれている画像&#10;&#10;自動的に生成された説明">
            <a:extLst>
              <a:ext uri="{FF2B5EF4-FFF2-40B4-BE49-F238E27FC236}">
                <a16:creationId xmlns:a16="http://schemas.microsoft.com/office/drawing/2014/main" id="{C3B2DFEF-B149-67EC-1E90-308188E3876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977824" y="4773977"/>
            <a:ext cx="1934776" cy="1934776"/>
          </a:xfrm>
          <a:prstGeom prst="rect">
            <a:avLst/>
          </a:prstGeom>
        </p:spPr>
      </p:pic>
      <p:pic>
        <p:nvPicPr>
          <p:cNvPr id="12" name="図 11" descr="ペア, 靴, テーブル, 選手 が含まれている画像&#10;&#10;自動的に生成された説明">
            <a:extLst>
              <a:ext uri="{FF2B5EF4-FFF2-40B4-BE49-F238E27FC236}">
                <a16:creationId xmlns:a16="http://schemas.microsoft.com/office/drawing/2014/main" id="{88BAC769-96E0-C16B-D7D5-8F1D65CBD1D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20194331">
            <a:off x="187906" y="1611143"/>
            <a:ext cx="2275821" cy="1736414"/>
          </a:xfrm>
          <a:prstGeom prst="rect">
            <a:avLst/>
          </a:prstGeom>
        </p:spPr>
      </p:pic>
    </p:spTree>
    <p:extLst>
      <p:ext uri="{BB962C8B-B14F-4D97-AF65-F5344CB8AC3E}">
        <p14:creationId xmlns:p14="http://schemas.microsoft.com/office/powerpoint/2010/main" val="4075780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559D998-AB6C-46E1-B394-118E9A1E2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図 2" descr="森の中の川と橋と電車&#10;&#10;中程度の精度で自動的に生成された説明">
            <a:extLst>
              <a:ext uri="{FF2B5EF4-FFF2-40B4-BE49-F238E27FC236}">
                <a16:creationId xmlns:a16="http://schemas.microsoft.com/office/drawing/2014/main" id="{363BA467-8EEC-8D79-AF4F-EF1BAA624BEF}"/>
              </a:ext>
            </a:extLst>
          </p:cNvPr>
          <p:cNvPicPr>
            <a:picLocks noChangeAspect="1"/>
          </p:cNvPicPr>
          <p:nvPr/>
        </p:nvPicPr>
        <p:blipFill rotWithShape="1">
          <a:blip r:embed="rId3">
            <a:extLst>
              <a:ext uri="{28A0092B-C50C-407E-A947-70E740481C1C}">
                <a14:useLocalDpi xmlns:a14="http://schemas.microsoft.com/office/drawing/2010/main" val="0"/>
              </a:ext>
            </a:extLst>
          </a:blip>
          <a:srcRect t="19150" b="35798"/>
          <a:stretch/>
        </p:blipFill>
        <p:spPr>
          <a:xfrm>
            <a:off x="20" y="-7953"/>
            <a:ext cx="12191980" cy="6865943"/>
          </a:xfrm>
          <a:custGeom>
            <a:avLst/>
            <a:gdLst/>
            <a:ahLst/>
            <a:cxnLst/>
            <a:rect l="l" t="t" r="r" b="b"/>
            <a:pathLst>
              <a:path w="12192000" h="6857681">
                <a:moveTo>
                  <a:pt x="0" y="0"/>
                </a:moveTo>
                <a:lnTo>
                  <a:pt x="6033794" y="0"/>
                </a:lnTo>
                <a:lnTo>
                  <a:pt x="6104632" y="17448"/>
                </a:lnTo>
                <a:cubicBezTo>
                  <a:pt x="6167597" y="23966"/>
                  <a:pt x="6148747" y="27214"/>
                  <a:pt x="6198111" y="26888"/>
                </a:cubicBezTo>
                <a:cubicBezTo>
                  <a:pt x="6203032" y="26525"/>
                  <a:pt x="6212450" y="35708"/>
                  <a:pt x="6231511" y="33431"/>
                </a:cubicBezTo>
                <a:cubicBezTo>
                  <a:pt x="6261681" y="37362"/>
                  <a:pt x="6245025" y="48416"/>
                  <a:pt x="6283668" y="52056"/>
                </a:cubicBezTo>
                <a:cubicBezTo>
                  <a:pt x="6280095" y="55478"/>
                  <a:pt x="6317954" y="53783"/>
                  <a:pt x="6321602" y="65933"/>
                </a:cubicBezTo>
                <a:cubicBezTo>
                  <a:pt x="6338020" y="69803"/>
                  <a:pt x="6363241" y="73066"/>
                  <a:pt x="6382175" y="75274"/>
                </a:cubicBezTo>
                <a:cubicBezTo>
                  <a:pt x="6410543" y="81224"/>
                  <a:pt x="6424665" y="87641"/>
                  <a:pt x="6428857" y="91880"/>
                </a:cubicBezTo>
                <a:cubicBezTo>
                  <a:pt x="6457257" y="98611"/>
                  <a:pt x="6454186" y="99822"/>
                  <a:pt x="6491478" y="114104"/>
                </a:cubicBezTo>
                <a:cubicBezTo>
                  <a:pt x="6513363" y="108974"/>
                  <a:pt x="6532168" y="120070"/>
                  <a:pt x="6541328" y="130204"/>
                </a:cubicBezTo>
                <a:cubicBezTo>
                  <a:pt x="6566101" y="139804"/>
                  <a:pt x="6619910" y="162727"/>
                  <a:pt x="6655300" y="165762"/>
                </a:cubicBezTo>
                <a:cubicBezTo>
                  <a:pt x="6709422" y="165032"/>
                  <a:pt x="6694278" y="176304"/>
                  <a:pt x="6718357" y="184874"/>
                </a:cubicBezTo>
                <a:cubicBezTo>
                  <a:pt x="6737101" y="195527"/>
                  <a:pt x="6734493" y="186329"/>
                  <a:pt x="6754054" y="199796"/>
                </a:cubicBezTo>
                <a:lnTo>
                  <a:pt x="6790284" y="215417"/>
                </a:lnTo>
                <a:lnTo>
                  <a:pt x="6833979" y="239878"/>
                </a:lnTo>
                <a:lnTo>
                  <a:pt x="6843981" y="246602"/>
                </a:lnTo>
                <a:cubicBezTo>
                  <a:pt x="6849111" y="246626"/>
                  <a:pt x="6852366" y="247045"/>
                  <a:pt x="6854445" y="247782"/>
                </a:cubicBezTo>
                <a:cubicBezTo>
                  <a:pt x="6854496" y="247881"/>
                  <a:pt x="6854549" y="247980"/>
                  <a:pt x="6854600" y="248079"/>
                </a:cubicBezTo>
                <a:lnTo>
                  <a:pt x="6869364" y="251040"/>
                </a:lnTo>
                <a:cubicBezTo>
                  <a:pt x="6886479" y="251404"/>
                  <a:pt x="6920818" y="277370"/>
                  <a:pt x="6937072" y="276678"/>
                </a:cubicBezTo>
                <a:cubicBezTo>
                  <a:pt x="6944247" y="293133"/>
                  <a:pt x="6941053" y="265766"/>
                  <a:pt x="6968404" y="280704"/>
                </a:cubicBezTo>
                <a:cubicBezTo>
                  <a:pt x="6980596" y="282696"/>
                  <a:pt x="6985722" y="284716"/>
                  <a:pt x="6995938" y="286247"/>
                </a:cubicBezTo>
                <a:cubicBezTo>
                  <a:pt x="6996079" y="286667"/>
                  <a:pt x="7029560" y="289467"/>
                  <a:pt x="7029701" y="289887"/>
                </a:cubicBezTo>
                <a:lnTo>
                  <a:pt x="7054104" y="293980"/>
                </a:lnTo>
                <a:lnTo>
                  <a:pt x="7059678" y="296051"/>
                </a:lnTo>
                <a:lnTo>
                  <a:pt x="7092167" y="292851"/>
                </a:lnTo>
                <a:lnTo>
                  <a:pt x="7108387" y="292672"/>
                </a:lnTo>
                <a:lnTo>
                  <a:pt x="7114139" y="289579"/>
                </a:lnTo>
                <a:cubicBezTo>
                  <a:pt x="7119705" y="287930"/>
                  <a:pt x="7126840" y="287741"/>
                  <a:pt x="7137488" y="290860"/>
                </a:cubicBezTo>
                <a:lnTo>
                  <a:pt x="7139729" y="292153"/>
                </a:lnTo>
                <a:lnTo>
                  <a:pt x="7172532" y="286561"/>
                </a:lnTo>
                <a:cubicBezTo>
                  <a:pt x="7179544" y="284784"/>
                  <a:pt x="7207552" y="294171"/>
                  <a:pt x="7213458" y="290616"/>
                </a:cubicBezTo>
                <a:cubicBezTo>
                  <a:pt x="7269364" y="295457"/>
                  <a:pt x="7303569" y="278925"/>
                  <a:pt x="7371827" y="290351"/>
                </a:cubicBezTo>
                <a:cubicBezTo>
                  <a:pt x="7417519" y="294938"/>
                  <a:pt x="7443196" y="294841"/>
                  <a:pt x="7472683" y="298450"/>
                </a:cubicBezTo>
                <a:cubicBezTo>
                  <a:pt x="7502170" y="302059"/>
                  <a:pt x="7529752" y="308462"/>
                  <a:pt x="7548749" y="312007"/>
                </a:cubicBezTo>
                <a:cubicBezTo>
                  <a:pt x="7567746" y="315552"/>
                  <a:pt x="7562619" y="317217"/>
                  <a:pt x="7586664" y="319723"/>
                </a:cubicBezTo>
                <a:cubicBezTo>
                  <a:pt x="7610709" y="322229"/>
                  <a:pt x="7669675" y="320322"/>
                  <a:pt x="7693021" y="327043"/>
                </a:cubicBezTo>
                <a:cubicBezTo>
                  <a:pt x="7718238" y="326359"/>
                  <a:pt x="7721537" y="337391"/>
                  <a:pt x="7735314" y="336075"/>
                </a:cubicBezTo>
                <a:cubicBezTo>
                  <a:pt x="7806549" y="352546"/>
                  <a:pt x="7865892" y="349618"/>
                  <a:pt x="7952583" y="346950"/>
                </a:cubicBezTo>
                <a:cubicBezTo>
                  <a:pt x="8009730" y="351831"/>
                  <a:pt x="8008698" y="354607"/>
                  <a:pt x="8033745" y="357420"/>
                </a:cubicBezTo>
                <a:cubicBezTo>
                  <a:pt x="8041390" y="360247"/>
                  <a:pt x="8045181" y="350414"/>
                  <a:pt x="8052068" y="354306"/>
                </a:cubicBezTo>
                <a:lnTo>
                  <a:pt x="8087434" y="359505"/>
                </a:lnTo>
                <a:lnTo>
                  <a:pt x="8113399" y="369645"/>
                </a:lnTo>
                <a:lnTo>
                  <a:pt x="8137804" y="376078"/>
                </a:lnTo>
                <a:lnTo>
                  <a:pt x="8167138" y="378809"/>
                </a:lnTo>
                <a:cubicBezTo>
                  <a:pt x="8176124" y="381225"/>
                  <a:pt x="8176713" y="389019"/>
                  <a:pt x="8188557" y="388892"/>
                </a:cubicBezTo>
                <a:cubicBezTo>
                  <a:pt x="8224517" y="394064"/>
                  <a:pt x="8289287" y="398547"/>
                  <a:pt x="8338182" y="404244"/>
                </a:cubicBezTo>
                <a:cubicBezTo>
                  <a:pt x="8362404" y="400849"/>
                  <a:pt x="8397142" y="407351"/>
                  <a:pt x="8407187" y="417040"/>
                </a:cubicBezTo>
                <a:cubicBezTo>
                  <a:pt x="8419182" y="419735"/>
                  <a:pt x="8448098" y="419784"/>
                  <a:pt x="8459765" y="417876"/>
                </a:cubicBezTo>
                <a:cubicBezTo>
                  <a:pt x="8470121" y="418155"/>
                  <a:pt x="8471999" y="421843"/>
                  <a:pt x="8485759" y="423277"/>
                </a:cubicBezTo>
                <a:cubicBezTo>
                  <a:pt x="8500778" y="426656"/>
                  <a:pt x="8533354" y="442668"/>
                  <a:pt x="8547497" y="447675"/>
                </a:cubicBezTo>
                <a:cubicBezTo>
                  <a:pt x="8561640" y="452682"/>
                  <a:pt x="8547256" y="447497"/>
                  <a:pt x="8570615" y="453317"/>
                </a:cubicBezTo>
                <a:cubicBezTo>
                  <a:pt x="8578949" y="455301"/>
                  <a:pt x="8577204" y="463036"/>
                  <a:pt x="8595122" y="466725"/>
                </a:cubicBezTo>
                <a:cubicBezTo>
                  <a:pt x="8613041" y="470415"/>
                  <a:pt x="8653176" y="474680"/>
                  <a:pt x="8678126" y="475454"/>
                </a:cubicBezTo>
                <a:cubicBezTo>
                  <a:pt x="8706000" y="462935"/>
                  <a:pt x="8696233" y="479979"/>
                  <a:pt x="8747203" y="464224"/>
                </a:cubicBezTo>
                <a:cubicBezTo>
                  <a:pt x="8748514" y="466239"/>
                  <a:pt x="8769343" y="465372"/>
                  <a:pt x="8790692" y="466720"/>
                </a:cubicBezTo>
                <a:cubicBezTo>
                  <a:pt x="8812041" y="468068"/>
                  <a:pt x="8857501" y="479363"/>
                  <a:pt x="8875298" y="472310"/>
                </a:cubicBezTo>
                <a:lnTo>
                  <a:pt x="9032306" y="471571"/>
                </a:lnTo>
                <a:lnTo>
                  <a:pt x="9122435" y="483407"/>
                </a:lnTo>
                <a:cubicBezTo>
                  <a:pt x="9153775" y="485302"/>
                  <a:pt x="9159039" y="493942"/>
                  <a:pt x="9179171" y="490552"/>
                </a:cubicBezTo>
                <a:cubicBezTo>
                  <a:pt x="9213108" y="492737"/>
                  <a:pt x="9191622" y="508779"/>
                  <a:pt x="9230778" y="495862"/>
                </a:cubicBezTo>
                <a:cubicBezTo>
                  <a:pt x="9220076" y="509598"/>
                  <a:pt x="9249178" y="492136"/>
                  <a:pt x="9269314" y="503195"/>
                </a:cubicBezTo>
                <a:cubicBezTo>
                  <a:pt x="9297556" y="495041"/>
                  <a:pt x="9326591" y="505312"/>
                  <a:pt x="9343734" y="506508"/>
                </a:cubicBezTo>
                <a:cubicBezTo>
                  <a:pt x="9360877" y="507704"/>
                  <a:pt x="9347612" y="511465"/>
                  <a:pt x="9372172" y="510372"/>
                </a:cubicBezTo>
                <a:lnTo>
                  <a:pt x="9406856" y="515908"/>
                </a:lnTo>
                <a:cubicBezTo>
                  <a:pt x="9405045" y="511337"/>
                  <a:pt x="9410063" y="512684"/>
                  <a:pt x="9423824" y="513399"/>
                </a:cubicBezTo>
                <a:lnTo>
                  <a:pt x="9460782" y="509325"/>
                </a:lnTo>
                <a:lnTo>
                  <a:pt x="9486144" y="513434"/>
                </a:lnTo>
                <a:cubicBezTo>
                  <a:pt x="9489544" y="513295"/>
                  <a:pt x="9513720" y="508821"/>
                  <a:pt x="9513235" y="505310"/>
                </a:cubicBezTo>
                <a:cubicBezTo>
                  <a:pt x="9539685" y="520038"/>
                  <a:pt x="9542332" y="510786"/>
                  <a:pt x="9569455" y="507032"/>
                </a:cubicBezTo>
                <a:cubicBezTo>
                  <a:pt x="9592710" y="508415"/>
                  <a:pt x="9572665" y="508880"/>
                  <a:pt x="9628861" y="510620"/>
                </a:cubicBezTo>
                <a:cubicBezTo>
                  <a:pt x="9650737" y="526789"/>
                  <a:pt x="9635011" y="498901"/>
                  <a:pt x="9677951" y="521543"/>
                </a:cubicBezTo>
                <a:cubicBezTo>
                  <a:pt x="9680053" y="519778"/>
                  <a:pt x="9706563" y="521397"/>
                  <a:pt x="9720438" y="523172"/>
                </a:cubicBezTo>
                <a:cubicBezTo>
                  <a:pt x="9734313" y="524947"/>
                  <a:pt x="9746849" y="522784"/>
                  <a:pt x="9761204" y="532196"/>
                </a:cubicBezTo>
                <a:cubicBezTo>
                  <a:pt x="9771692" y="535091"/>
                  <a:pt x="9752949" y="530854"/>
                  <a:pt x="9785747" y="535781"/>
                </a:cubicBezTo>
                <a:cubicBezTo>
                  <a:pt x="9818545" y="540708"/>
                  <a:pt x="9925449" y="557390"/>
                  <a:pt x="9957993" y="561756"/>
                </a:cubicBezTo>
                <a:cubicBezTo>
                  <a:pt x="9990537" y="566122"/>
                  <a:pt x="9967648" y="568686"/>
                  <a:pt x="9981009" y="569119"/>
                </a:cubicBezTo>
                <a:cubicBezTo>
                  <a:pt x="9994370" y="569552"/>
                  <a:pt x="10023139" y="562486"/>
                  <a:pt x="10038159" y="564356"/>
                </a:cubicBezTo>
                <a:cubicBezTo>
                  <a:pt x="10057015" y="566262"/>
                  <a:pt x="10059811" y="573563"/>
                  <a:pt x="10071129" y="573194"/>
                </a:cubicBezTo>
                <a:cubicBezTo>
                  <a:pt x="10081593" y="562977"/>
                  <a:pt x="10092704" y="563090"/>
                  <a:pt x="10110830" y="569286"/>
                </a:cubicBezTo>
                <a:cubicBezTo>
                  <a:pt x="10144643" y="572070"/>
                  <a:pt x="10144670" y="561560"/>
                  <a:pt x="10177323" y="563075"/>
                </a:cubicBezTo>
                <a:cubicBezTo>
                  <a:pt x="10191652" y="562496"/>
                  <a:pt x="10199318" y="565790"/>
                  <a:pt x="10223224" y="562516"/>
                </a:cubicBezTo>
                <a:cubicBezTo>
                  <a:pt x="10240245" y="563214"/>
                  <a:pt x="10274444" y="564970"/>
                  <a:pt x="10297489" y="554688"/>
                </a:cubicBezTo>
                <a:cubicBezTo>
                  <a:pt x="10322484" y="553379"/>
                  <a:pt x="10304332" y="552915"/>
                  <a:pt x="10331612" y="555505"/>
                </a:cubicBezTo>
                <a:cubicBezTo>
                  <a:pt x="10364938" y="556023"/>
                  <a:pt x="10378810" y="549792"/>
                  <a:pt x="10398068" y="551274"/>
                </a:cubicBezTo>
                <a:cubicBezTo>
                  <a:pt x="10410608" y="547019"/>
                  <a:pt x="10396406" y="552090"/>
                  <a:pt x="10444604" y="546749"/>
                </a:cubicBezTo>
                <a:cubicBezTo>
                  <a:pt x="10463706" y="556208"/>
                  <a:pt x="10480046" y="543272"/>
                  <a:pt x="10496391" y="545310"/>
                </a:cubicBezTo>
                <a:cubicBezTo>
                  <a:pt x="10522313" y="544276"/>
                  <a:pt x="10586025" y="544389"/>
                  <a:pt x="10609659" y="542925"/>
                </a:cubicBezTo>
                <a:cubicBezTo>
                  <a:pt x="10633293" y="541461"/>
                  <a:pt x="10608137" y="539280"/>
                  <a:pt x="10638198" y="536528"/>
                </a:cubicBezTo>
                <a:cubicBezTo>
                  <a:pt x="10693566" y="548777"/>
                  <a:pt x="10724464" y="526732"/>
                  <a:pt x="10780502" y="524034"/>
                </a:cubicBezTo>
                <a:cubicBezTo>
                  <a:pt x="10814519" y="506962"/>
                  <a:pt x="10838626" y="524696"/>
                  <a:pt x="10875821" y="511631"/>
                </a:cubicBezTo>
                <a:cubicBezTo>
                  <a:pt x="10900992" y="507636"/>
                  <a:pt x="10904648" y="511453"/>
                  <a:pt x="10918825" y="509588"/>
                </a:cubicBezTo>
                <a:cubicBezTo>
                  <a:pt x="10933002" y="507723"/>
                  <a:pt x="10948992" y="503227"/>
                  <a:pt x="10960884" y="500440"/>
                </a:cubicBezTo>
                <a:cubicBezTo>
                  <a:pt x="10967249" y="504078"/>
                  <a:pt x="11016720" y="497668"/>
                  <a:pt x="11015578" y="492864"/>
                </a:cubicBezTo>
                <a:cubicBezTo>
                  <a:pt x="11022928" y="494510"/>
                  <a:pt x="11043247" y="500882"/>
                  <a:pt x="11045541" y="493276"/>
                </a:cubicBezTo>
                <a:cubicBezTo>
                  <a:pt x="11083069" y="493195"/>
                  <a:pt x="11104152" y="492128"/>
                  <a:pt x="11136980" y="502266"/>
                </a:cubicBezTo>
                <a:cubicBezTo>
                  <a:pt x="11160311" y="506043"/>
                  <a:pt x="11144016" y="504016"/>
                  <a:pt x="11158537" y="506413"/>
                </a:cubicBezTo>
                <a:cubicBezTo>
                  <a:pt x="11173058" y="508810"/>
                  <a:pt x="11197248" y="504516"/>
                  <a:pt x="11220930" y="503946"/>
                </a:cubicBezTo>
                <a:cubicBezTo>
                  <a:pt x="11244941" y="504078"/>
                  <a:pt x="11272916" y="508160"/>
                  <a:pt x="11290697" y="509588"/>
                </a:cubicBezTo>
                <a:cubicBezTo>
                  <a:pt x="11308478" y="511016"/>
                  <a:pt x="11312720" y="510673"/>
                  <a:pt x="11327615" y="512515"/>
                </a:cubicBezTo>
                <a:cubicBezTo>
                  <a:pt x="11352471" y="509065"/>
                  <a:pt x="11373358" y="510883"/>
                  <a:pt x="11391973" y="518258"/>
                </a:cubicBezTo>
                <a:cubicBezTo>
                  <a:pt x="11406458" y="520151"/>
                  <a:pt x="11399034" y="524460"/>
                  <a:pt x="11409760" y="526257"/>
                </a:cubicBezTo>
                <a:cubicBezTo>
                  <a:pt x="11420486" y="528054"/>
                  <a:pt x="11427325" y="519930"/>
                  <a:pt x="11456330" y="521896"/>
                </a:cubicBezTo>
                <a:cubicBezTo>
                  <a:pt x="11466649" y="522293"/>
                  <a:pt x="11466304" y="529914"/>
                  <a:pt x="11488341" y="531019"/>
                </a:cubicBezTo>
                <a:cubicBezTo>
                  <a:pt x="11510378" y="532124"/>
                  <a:pt x="11598983" y="536881"/>
                  <a:pt x="11631415" y="538053"/>
                </a:cubicBezTo>
                <a:cubicBezTo>
                  <a:pt x="11663847" y="539225"/>
                  <a:pt x="11650717" y="536007"/>
                  <a:pt x="11666264" y="535672"/>
                </a:cubicBezTo>
                <a:cubicBezTo>
                  <a:pt x="11681811" y="535337"/>
                  <a:pt x="11700204" y="526934"/>
                  <a:pt x="11724698" y="536041"/>
                </a:cubicBezTo>
                <a:cubicBezTo>
                  <a:pt x="11743020" y="531196"/>
                  <a:pt x="11743491" y="542315"/>
                  <a:pt x="11763807" y="545183"/>
                </a:cubicBezTo>
                <a:cubicBezTo>
                  <a:pt x="11775016" y="549241"/>
                  <a:pt x="11789046" y="548064"/>
                  <a:pt x="11798300" y="550863"/>
                </a:cubicBezTo>
                <a:cubicBezTo>
                  <a:pt x="11807554" y="553662"/>
                  <a:pt x="11814870" y="554166"/>
                  <a:pt x="11821716" y="557213"/>
                </a:cubicBezTo>
                <a:cubicBezTo>
                  <a:pt x="11828562" y="560260"/>
                  <a:pt x="11830643" y="566367"/>
                  <a:pt x="11839374" y="569145"/>
                </a:cubicBezTo>
                <a:cubicBezTo>
                  <a:pt x="11848105" y="571923"/>
                  <a:pt x="11861759" y="576813"/>
                  <a:pt x="11871722" y="578644"/>
                </a:cubicBezTo>
                <a:cubicBezTo>
                  <a:pt x="11881685" y="580475"/>
                  <a:pt x="11880173" y="577641"/>
                  <a:pt x="11899154" y="580133"/>
                </a:cubicBezTo>
                <a:cubicBezTo>
                  <a:pt x="11930093" y="585454"/>
                  <a:pt x="11957956" y="589309"/>
                  <a:pt x="11992753" y="588833"/>
                </a:cubicBezTo>
                <a:cubicBezTo>
                  <a:pt x="11999276" y="598540"/>
                  <a:pt x="12009663" y="594134"/>
                  <a:pt x="12023554" y="588997"/>
                </a:cubicBezTo>
                <a:cubicBezTo>
                  <a:pt x="12049522" y="596077"/>
                  <a:pt x="12093380" y="601562"/>
                  <a:pt x="12137802" y="617391"/>
                </a:cubicBezTo>
                <a:cubicBezTo>
                  <a:pt x="12156710" y="627093"/>
                  <a:pt x="12160884" y="628759"/>
                  <a:pt x="12174434" y="631430"/>
                </a:cubicBezTo>
                <a:lnTo>
                  <a:pt x="12192000" y="634770"/>
                </a:lnTo>
                <a:lnTo>
                  <a:pt x="12192000" y="6857681"/>
                </a:lnTo>
                <a:lnTo>
                  <a:pt x="9979612" y="6857681"/>
                </a:lnTo>
                <a:lnTo>
                  <a:pt x="9971269" y="6854457"/>
                </a:lnTo>
                <a:cubicBezTo>
                  <a:pt x="9959912" y="6851181"/>
                  <a:pt x="9949163" y="6849764"/>
                  <a:pt x="9939502" y="6851921"/>
                </a:cubicBezTo>
                <a:cubicBezTo>
                  <a:pt x="9891606" y="6835635"/>
                  <a:pt x="9864404" y="6844006"/>
                  <a:pt x="9834453" y="6832151"/>
                </a:cubicBezTo>
                <a:cubicBezTo>
                  <a:pt x="9804501" y="6820296"/>
                  <a:pt x="9801374" y="6798259"/>
                  <a:pt x="9759795" y="6780787"/>
                </a:cubicBezTo>
                <a:cubicBezTo>
                  <a:pt x="9718217" y="6763314"/>
                  <a:pt x="9629817" y="6740362"/>
                  <a:pt x="9584980" y="6727313"/>
                </a:cubicBezTo>
                <a:cubicBezTo>
                  <a:pt x="9546420" y="6722010"/>
                  <a:pt x="9530408" y="6725469"/>
                  <a:pt x="9490770" y="6702489"/>
                </a:cubicBezTo>
                <a:cubicBezTo>
                  <a:pt x="9443320" y="6701025"/>
                  <a:pt x="9424336" y="6690023"/>
                  <a:pt x="9380405" y="6676541"/>
                </a:cubicBezTo>
                <a:cubicBezTo>
                  <a:pt x="9335978" y="6675243"/>
                  <a:pt x="9297645" y="6680915"/>
                  <a:pt x="9259939" y="6674414"/>
                </a:cubicBezTo>
                <a:cubicBezTo>
                  <a:pt x="9244772" y="6679394"/>
                  <a:pt x="9230416" y="6681084"/>
                  <a:pt x="9216296" y="6672209"/>
                </a:cubicBezTo>
                <a:cubicBezTo>
                  <a:pt x="9174886" y="6673387"/>
                  <a:pt x="9165078" y="6684906"/>
                  <a:pt x="9138624" y="6674601"/>
                </a:cubicBezTo>
                <a:cubicBezTo>
                  <a:pt x="9108454" y="6672027"/>
                  <a:pt x="9060163" y="6657862"/>
                  <a:pt x="9035273" y="6656766"/>
                </a:cubicBezTo>
                <a:cubicBezTo>
                  <a:pt x="9043993" y="6670577"/>
                  <a:pt x="8988276" y="6655711"/>
                  <a:pt x="8989286" y="6668016"/>
                </a:cubicBezTo>
                <a:cubicBezTo>
                  <a:pt x="8965548" y="6651220"/>
                  <a:pt x="8960144" y="6673151"/>
                  <a:pt x="8932387" y="6668707"/>
                </a:cubicBezTo>
                <a:cubicBezTo>
                  <a:pt x="8918435" y="6662528"/>
                  <a:pt x="8909159" y="6661716"/>
                  <a:pt x="8898375" y="6669282"/>
                </a:cubicBezTo>
                <a:cubicBezTo>
                  <a:pt x="8833747" y="6639096"/>
                  <a:pt x="8863155" y="6669089"/>
                  <a:pt x="8806495" y="6658618"/>
                </a:cubicBezTo>
                <a:cubicBezTo>
                  <a:pt x="8757168" y="6647242"/>
                  <a:pt x="8702613" y="6640665"/>
                  <a:pt x="8650927" y="6611139"/>
                </a:cubicBezTo>
                <a:cubicBezTo>
                  <a:pt x="8640770" y="6602610"/>
                  <a:pt x="8619775" y="6599998"/>
                  <a:pt x="8604033" y="6605300"/>
                </a:cubicBezTo>
                <a:cubicBezTo>
                  <a:pt x="8601324" y="6606213"/>
                  <a:pt x="8598878" y="6607331"/>
                  <a:pt x="8596767" y="6608618"/>
                </a:cubicBezTo>
                <a:cubicBezTo>
                  <a:pt x="8565299" y="6587556"/>
                  <a:pt x="8548876" y="6598771"/>
                  <a:pt x="8533762" y="6584302"/>
                </a:cubicBezTo>
                <a:cubicBezTo>
                  <a:pt x="8487059" y="6579247"/>
                  <a:pt x="8451683" y="6594395"/>
                  <a:pt x="8437660" y="6581725"/>
                </a:cubicBezTo>
                <a:cubicBezTo>
                  <a:pt x="8414209" y="6582991"/>
                  <a:pt x="8383722" y="6598678"/>
                  <a:pt x="8364494" y="6585073"/>
                </a:cubicBezTo>
                <a:cubicBezTo>
                  <a:pt x="8363342" y="6596536"/>
                  <a:pt x="8336540" y="6576888"/>
                  <a:pt x="8323751" y="6584665"/>
                </a:cubicBezTo>
                <a:cubicBezTo>
                  <a:pt x="8314841" y="6591411"/>
                  <a:pt x="8304634" y="6587022"/>
                  <a:pt x="8293791" y="6586903"/>
                </a:cubicBezTo>
                <a:cubicBezTo>
                  <a:pt x="8280721" y="6592424"/>
                  <a:pt x="8232642" y="6585021"/>
                  <a:pt x="8219223" y="6578961"/>
                </a:cubicBezTo>
                <a:cubicBezTo>
                  <a:pt x="8185638" y="6557431"/>
                  <a:pt x="8123924" y="6576522"/>
                  <a:pt x="8096330" y="6560092"/>
                </a:cubicBezTo>
                <a:cubicBezTo>
                  <a:pt x="8087121" y="6557869"/>
                  <a:pt x="8078422" y="6557144"/>
                  <a:pt x="8070086" y="6557355"/>
                </a:cubicBezTo>
                <a:lnTo>
                  <a:pt x="8047207" y="6560092"/>
                </a:lnTo>
                <a:lnTo>
                  <a:pt x="8041620" y="6565163"/>
                </a:lnTo>
                <a:lnTo>
                  <a:pt x="8027134" y="6564473"/>
                </a:lnTo>
                <a:lnTo>
                  <a:pt x="8023214" y="6565355"/>
                </a:lnTo>
                <a:cubicBezTo>
                  <a:pt x="8015729" y="6567060"/>
                  <a:pt x="8008307" y="6568574"/>
                  <a:pt x="8000801" y="6569339"/>
                </a:cubicBezTo>
                <a:cubicBezTo>
                  <a:pt x="8005606" y="6544751"/>
                  <a:pt x="7937754" y="6571777"/>
                  <a:pt x="7954618" y="6551428"/>
                </a:cubicBezTo>
                <a:cubicBezTo>
                  <a:pt x="7914215" y="6551344"/>
                  <a:pt x="7940865" y="6531998"/>
                  <a:pt x="7896427" y="6551123"/>
                </a:cubicBezTo>
                <a:lnTo>
                  <a:pt x="7643090" y="6532163"/>
                </a:lnTo>
                <a:cubicBezTo>
                  <a:pt x="7673996" y="6576436"/>
                  <a:pt x="7562550" y="6494154"/>
                  <a:pt x="7553164" y="6525457"/>
                </a:cubicBezTo>
                <a:cubicBezTo>
                  <a:pt x="7546247" y="6496957"/>
                  <a:pt x="7465610" y="6497391"/>
                  <a:pt x="7421154" y="6476273"/>
                </a:cubicBezTo>
                <a:cubicBezTo>
                  <a:pt x="7361551" y="6472649"/>
                  <a:pt x="7315144" y="6450550"/>
                  <a:pt x="7255968" y="6462166"/>
                </a:cubicBezTo>
                <a:cubicBezTo>
                  <a:pt x="7253251" y="6458417"/>
                  <a:pt x="7249451" y="6455333"/>
                  <a:pt x="7244911" y="6452730"/>
                </a:cubicBezTo>
                <a:lnTo>
                  <a:pt x="7230265" y="6446549"/>
                </a:lnTo>
                <a:lnTo>
                  <a:pt x="7227815" y="6447125"/>
                </a:lnTo>
                <a:cubicBezTo>
                  <a:pt x="7217801" y="6447570"/>
                  <a:pt x="7212312" y="6446146"/>
                  <a:pt x="7208840" y="6443899"/>
                </a:cubicBezTo>
                <a:lnTo>
                  <a:pt x="7205995" y="6440529"/>
                </a:lnTo>
                <a:lnTo>
                  <a:pt x="7193384" y="6437481"/>
                </a:lnTo>
                <a:lnTo>
                  <a:pt x="7169652" y="6429226"/>
                </a:lnTo>
                <a:lnTo>
                  <a:pt x="7164173" y="6429791"/>
                </a:lnTo>
                <a:lnTo>
                  <a:pt x="7126763" y="6420626"/>
                </a:lnTo>
                <a:lnTo>
                  <a:pt x="7125753" y="6421501"/>
                </a:lnTo>
                <a:cubicBezTo>
                  <a:pt x="7122639" y="6423254"/>
                  <a:pt x="7118733" y="6424154"/>
                  <a:pt x="7113057" y="6423293"/>
                </a:cubicBezTo>
                <a:cubicBezTo>
                  <a:pt x="7114552" y="6439288"/>
                  <a:pt x="7106783" y="6428384"/>
                  <a:pt x="7089914" y="6424434"/>
                </a:cubicBezTo>
                <a:cubicBezTo>
                  <a:pt x="7088470" y="6448394"/>
                  <a:pt x="7044915" y="6428308"/>
                  <a:pt x="7030458" y="6439456"/>
                </a:cubicBezTo>
                <a:cubicBezTo>
                  <a:pt x="7018098" y="6436014"/>
                  <a:pt x="7005002" y="6432811"/>
                  <a:pt x="6991398" y="6430012"/>
                </a:cubicBezTo>
                <a:lnTo>
                  <a:pt x="6983250" y="6428652"/>
                </a:lnTo>
                <a:lnTo>
                  <a:pt x="6982969" y="6428851"/>
                </a:lnTo>
                <a:cubicBezTo>
                  <a:pt x="6980946" y="6429033"/>
                  <a:pt x="6978171" y="6428766"/>
                  <a:pt x="6974140" y="6427864"/>
                </a:cubicBezTo>
                <a:lnTo>
                  <a:pt x="6968396" y="6426177"/>
                </a:lnTo>
                <a:lnTo>
                  <a:pt x="6952590" y="6423541"/>
                </a:lnTo>
                <a:lnTo>
                  <a:pt x="6946361" y="6424122"/>
                </a:lnTo>
                <a:lnTo>
                  <a:pt x="6942752" y="6426497"/>
                </a:lnTo>
                <a:lnTo>
                  <a:pt x="6941472" y="6425953"/>
                </a:lnTo>
                <a:cubicBezTo>
                  <a:pt x="6933258" y="6419432"/>
                  <a:pt x="6934084" y="6412085"/>
                  <a:pt x="6907932" y="6428597"/>
                </a:cubicBezTo>
                <a:cubicBezTo>
                  <a:pt x="6887113" y="6416820"/>
                  <a:pt x="6874835" y="6427475"/>
                  <a:pt x="6837100" y="6425985"/>
                </a:cubicBezTo>
                <a:cubicBezTo>
                  <a:pt x="6826990" y="6416391"/>
                  <a:pt x="6813527" y="6417132"/>
                  <a:pt x="6798354" y="6421041"/>
                </a:cubicBezTo>
                <a:cubicBezTo>
                  <a:pt x="6766250" y="6412267"/>
                  <a:pt x="6729955" y="6415375"/>
                  <a:pt x="6690235" y="6411268"/>
                </a:cubicBezTo>
                <a:cubicBezTo>
                  <a:pt x="6654585" y="6395260"/>
                  <a:pt x="6622599" y="6408785"/>
                  <a:pt x="6580197" y="6404322"/>
                </a:cubicBezTo>
                <a:cubicBezTo>
                  <a:pt x="6554864" y="6382418"/>
                  <a:pt x="6541862" y="6413854"/>
                  <a:pt x="6516748" y="6416928"/>
                </a:cubicBezTo>
                <a:lnTo>
                  <a:pt x="6510427" y="6416567"/>
                </a:lnTo>
                <a:lnTo>
                  <a:pt x="6496409" y="6411723"/>
                </a:lnTo>
                <a:lnTo>
                  <a:pt x="6491671" y="6409264"/>
                </a:lnTo>
                <a:cubicBezTo>
                  <a:pt x="6488210" y="6407807"/>
                  <a:pt x="6485652" y="6407144"/>
                  <a:pt x="6483603" y="6407023"/>
                </a:cubicBezTo>
                <a:lnTo>
                  <a:pt x="6483235" y="6407169"/>
                </a:lnTo>
                <a:lnTo>
                  <a:pt x="6476007" y="6404672"/>
                </a:lnTo>
                <a:cubicBezTo>
                  <a:pt x="6464202" y="6399995"/>
                  <a:pt x="6453088" y="6395002"/>
                  <a:pt x="6442802" y="6389891"/>
                </a:cubicBezTo>
                <a:cubicBezTo>
                  <a:pt x="6423332" y="6398448"/>
                  <a:pt x="6390988" y="6372810"/>
                  <a:pt x="6377838" y="6395551"/>
                </a:cubicBezTo>
                <a:cubicBezTo>
                  <a:pt x="6363436" y="6389290"/>
                  <a:pt x="6361258" y="6377704"/>
                  <a:pt x="6354860" y="6393247"/>
                </a:cubicBezTo>
                <a:cubicBezTo>
                  <a:pt x="6349784" y="6391587"/>
                  <a:pt x="6345558" y="6391878"/>
                  <a:pt x="6341683" y="6393098"/>
                </a:cubicBezTo>
                <a:lnTo>
                  <a:pt x="6340276" y="6393789"/>
                </a:lnTo>
                <a:lnTo>
                  <a:pt x="6308531" y="6379516"/>
                </a:lnTo>
                <a:lnTo>
                  <a:pt x="6302948" y="6379253"/>
                </a:lnTo>
                <a:cubicBezTo>
                  <a:pt x="6248814" y="6382108"/>
                  <a:pt x="6205926" y="6362006"/>
                  <a:pt x="6140607" y="6334265"/>
                </a:cubicBezTo>
                <a:cubicBezTo>
                  <a:pt x="6137487" y="6331108"/>
                  <a:pt x="6051161" y="6339116"/>
                  <a:pt x="6050365" y="6335126"/>
                </a:cubicBezTo>
                <a:cubicBezTo>
                  <a:pt x="6006576" y="6331181"/>
                  <a:pt x="6035144" y="6327580"/>
                  <a:pt x="5978838" y="6322018"/>
                </a:cubicBezTo>
                <a:cubicBezTo>
                  <a:pt x="5962530" y="6314338"/>
                  <a:pt x="5894920" y="6289616"/>
                  <a:pt x="5897645" y="6301654"/>
                </a:cubicBezTo>
                <a:lnTo>
                  <a:pt x="5796158" y="6279213"/>
                </a:lnTo>
                <a:lnTo>
                  <a:pt x="5664797" y="6258481"/>
                </a:lnTo>
                <a:lnTo>
                  <a:pt x="5558293" y="6242384"/>
                </a:lnTo>
                <a:lnTo>
                  <a:pt x="5549921" y="6243309"/>
                </a:lnTo>
                <a:lnTo>
                  <a:pt x="5528450" y="6240218"/>
                </a:lnTo>
                <a:lnTo>
                  <a:pt x="5520604" y="6238128"/>
                </a:lnTo>
                <a:cubicBezTo>
                  <a:pt x="5515114" y="6237034"/>
                  <a:pt x="5511354" y="6236750"/>
                  <a:pt x="5508634" y="6237043"/>
                </a:cubicBezTo>
                <a:lnTo>
                  <a:pt x="5508268" y="6237311"/>
                </a:lnTo>
                <a:lnTo>
                  <a:pt x="5497199" y="6235718"/>
                </a:lnTo>
                <a:cubicBezTo>
                  <a:pt x="5478687" y="6232353"/>
                  <a:pt x="5460838" y="6228438"/>
                  <a:pt x="5443971" y="6224189"/>
                </a:cubicBezTo>
                <a:cubicBezTo>
                  <a:pt x="5425088" y="6239333"/>
                  <a:pt x="5365198" y="6213813"/>
                  <a:pt x="5364587" y="6245607"/>
                </a:cubicBezTo>
                <a:cubicBezTo>
                  <a:pt x="5341603" y="6240798"/>
                  <a:pt x="5330518" y="6226543"/>
                  <a:pt x="5333425" y="6247706"/>
                </a:cubicBezTo>
                <a:cubicBezTo>
                  <a:pt x="5325718" y="6246708"/>
                  <a:pt x="5320498" y="6247999"/>
                  <a:pt x="5316391" y="6250403"/>
                </a:cubicBezTo>
                <a:lnTo>
                  <a:pt x="5315083" y="6251588"/>
                </a:lnTo>
                <a:lnTo>
                  <a:pt x="5264093" y="6240388"/>
                </a:lnTo>
                <a:lnTo>
                  <a:pt x="5256734" y="6241276"/>
                </a:lnTo>
                <a:lnTo>
                  <a:pt x="5224251" y="6230935"/>
                </a:lnTo>
                <a:lnTo>
                  <a:pt x="5207068" y="6227214"/>
                </a:lnTo>
                <a:lnTo>
                  <a:pt x="5203042" y="6222819"/>
                </a:lnTo>
                <a:lnTo>
                  <a:pt x="5013633" y="6212104"/>
                </a:lnTo>
                <a:cubicBezTo>
                  <a:pt x="5007363" y="6208771"/>
                  <a:pt x="4867451" y="6189553"/>
                  <a:pt x="4863573" y="6184654"/>
                </a:cubicBezTo>
                <a:lnTo>
                  <a:pt x="4651416" y="6166539"/>
                </a:lnTo>
                <a:cubicBezTo>
                  <a:pt x="4624977" y="6160344"/>
                  <a:pt x="4469364" y="6128170"/>
                  <a:pt x="4481486" y="6142882"/>
                </a:cubicBezTo>
                <a:cubicBezTo>
                  <a:pt x="4405439" y="6106748"/>
                  <a:pt x="4365783" y="6101727"/>
                  <a:pt x="4269331" y="6098123"/>
                </a:cubicBezTo>
                <a:cubicBezTo>
                  <a:pt x="4210440" y="6124597"/>
                  <a:pt x="4245321" y="6098279"/>
                  <a:pt x="4190801" y="6099192"/>
                </a:cubicBezTo>
                <a:cubicBezTo>
                  <a:pt x="4212420" y="6071793"/>
                  <a:pt x="4151268" y="6084104"/>
                  <a:pt x="4127486" y="6076624"/>
                </a:cubicBezTo>
                <a:cubicBezTo>
                  <a:pt x="4117403" y="6077826"/>
                  <a:pt x="4107474" y="6080022"/>
                  <a:pt x="4097468" y="6082472"/>
                </a:cubicBezTo>
                <a:lnTo>
                  <a:pt x="4092230" y="6083737"/>
                </a:lnTo>
                <a:lnTo>
                  <a:pt x="4072646" y="6083192"/>
                </a:lnTo>
                <a:lnTo>
                  <a:pt x="4065392" y="6090055"/>
                </a:lnTo>
                <a:lnTo>
                  <a:pt x="4034674" y="6094262"/>
                </a:lnTo>
                <a:cubicBezTo>
                  <a:pt x="4023438" y="6094753"/>
                  <a:pt x="4011659" y="6094013"/>
                  <a:pt x="3999109" y="6091300"/>
                </a:cubicBezTo>
                <a:cubicBezTo>
                  <a:pt x="3960965" y="6070220"/>
                  <a:pt x="3878759" y="6097089"/>
                  <a:pt x="3832245" y="6069403"/>
                </a:cubicBezTo>
                <a:cubicBezTo>
                  <a:pt x="3780875" y="6064935"/>
                  <a:pt x="3723613" y="6065226"/>
                  <a:pt x="3690889" y="6064489"/>
                </a:cubicBezTo>
                <a:cubicBezTo>
                  <a:pt x="3674068" y="6075123"/>
                  <a:pt x="3636813" y="6049759"/>
                  <a:pt x="3635899" y="6064980"/>
                </a:cubicBezTo>
                <a:lnTo>
                  <a:pt x="3620576" y="6070271"/>
                </a:lnTo>
                <a:lnTo>
                  <a:pt x="3604087" y="6064439"/>
                </a:lnTo>
                <a:cubicBezTo>
                  <a:pt x="3590166" y="6069757"/>
                  <a:pt x="3579308" y="6073243"/>
                  <a:pt x="3568387" y="6069146"/>
                </a:cubicBezTo>
                <a:lnTo>
                  <a:pt x="3503818" y="6089506"/>
                </a:lnTo>
                <a:cubicBezTo>
                  <a:pt x="3510915" y="6100196"/>
                  <a:pt x="3472416" y="6088681"/>
                  <a:pt x="3466246" y="6098777"/>
                </a:cubicBezTo>
                <a:cubicBezTo>
                  <a:pt x="3462890" y="6107015"/>
                  <a:pt x="3450430" y="6105442"/>
                  <a:pt x="3440422" y="6107901"/>
                </a:cubicBezTo>
                <a:cubicBezTo>
                  <a:pt x="3432391" y="6116010"/>
                  <a:pt x="3383132" y="6120663"/>
                  <a:pt x="3366542" y="6118330"/>
                </a:cubicBezTo>
                <a:cubicBezTo>
                  <a:pt x="3311828" y="6124732"/>
                  <a:pt x="3277604" y="6138667"/>
                  <a:pt x="3240669" y="6130264"/>
                </a:cubicBezTo>
                <a:cubicBezTo>
                  <a:pt x="3230661" y="6130422"/>
                  <a:pt x="3222184" y="6131822"/>
                  <a:pt x="3214708" y="6133988"/>
                </a:cubicBezTo>
                <a:lnTo>
                  <a:pt x="3194214" y="6147821"/>
                </a:lnTo>
                <a:lnTo>
                  <a:pt x="3180468" y="6150623"/>
                </a:lnTo>
                <a:lnTo>
                  <a:pt x="3177508" y="6152351"/>
                </a:lnTo>
                <a:cubicBezTo>
                  <a:pt x="3171873" y="6155673"/>
                  <a:pt x="3166158" y="6158806"/>
                  <a:pt x="3159834" y="6161276"/>
                </a:cubicBezTo>
                <a:cubicBezTo>
                  <a:pt x="3135185" y="6159416"/>
                  <a:pt x="3121213" y="6160394"/>
                  <a:pt x="3104835" y="6155927"/>
                </a:cubicBezTo>
                <a:cubicBezTo>
                  <a:pt x="3067805" y="6165414"/>
                  <a:pt x="3078432" y="6141523"/>
                  <a:pt x="3051373" y="6169421"/>
                </a:cubicBezTo>
                <a:cubicBezTo>
                  <a:pt x="2978033" y="6169169"/>
                  <a:pt x="2947947" y="6220998"/>
                  <a:pt x="2877306" y="6208324"/>
                </a:cubicBezTo>
                <a:cubicBezTo>
                  <a:pt x="2821913" y="6217975"/>
                  <a:pt x="2762952" y="6223226"/>
                  <a:pt x="2719018" y="6227333"/>
                </a:cubicBezTo>
                <a:cubicBezTo>
                  <a:pt x="2639811" y="6232636"/>
                  <a:pt x="2504877" y="6234795"/>
                  <a:pt x="2454061" y="6236538"/>
                </a:cubicBezTo>
                <a:cubicBezTo>
                  <a:pt x="2403245" y="6238280"/>
                  <a:pt x="2420126" y="6239079"/>
                  <a:pt x="2414120" y="6237789"/>
                </a:cubicBezTo>
                <a:lnTo>
                  <a:pt x="2384765" y="6235638"/>
                </a:lnTo>
                <a:lnTo>
                  <a:pt x="2365600" y="6233135"/>
                </a:lnTo>
                <a:cubicBezTo>
                  <a:pt x="2356752" y="6235910"/>
                  <a:pt x="2350716" y="6235915"/>
                  <a:pt x="2345941" y="6234695"/>
                </a:cubicBezTo>
                <a:lnTo>
                  <a:pt x="2340941" y="6232305"/>
                </a:lnTo>
                <a:lnTo>
                  <a:pt x="2327235" y="6232519"/>
                </a:lnTo>
                <a:lnTo>
                  <a:pt x="2299646" y="6230633"/>
                </a:lnTo>
                <a:lnTo>
                  <a:pt x="2295035" y="6232443"/>
                </a:lnTo>
                <a:lnTo>
                  <a:pt x="2268728" y="6240177"/>
                </a:lnTo>
                <a:cubicBezTo>
                  <a:pt x="2268628" y="6240521"/>
                  <a:pt x="2254084" y="6233657"/>
                  <a:pt x="2253984" y="6234001"/>
                </a:cubicBezTo>
                <a:cubicBezTo>
                  <a:pt x="2239122" y="6237048"/>
                  <a:pt x="2209108" y="6234931"/>
                  <a:pt x="2191113" y="6240434"/>
                </a:cubicBezTo>
                <a:lnTo>
                  <a:pt x="2146012" y="6259810"/>
                </a:lnTo>
                <a:cubicBezTo>
                  <a:pt x="2145973" y="6259892"/>
                  <a:pt x="2128598" y="6274390"/>
                  <a:pt x="2128560" y="6274472"/>
                </a:cubicBezTo>
                <a:cubicBezTo>
                  <a:pt x="2126838" y="6275117"/>
                  <a:pt x="2124109" y="6275530"/>
                  <a:pt x="2119778" y="6275665"/>
                </a:cubicBezTo>
                <a:lnTo>
                  <a:pt x="2110434" y="6282700"/>
                </a:lnTo>
                <a:lnTo>
                  <a:pt x="2081418" y="6289059"/>
                </a:lnTo>
                <a:lnTo>
                  <a:pt x="2088526" y="6281659"/>
                </a:lnTo>
                <a:cubicBezTo>
                  <a:pt x="2076371" y="6277676"/>
                  <a:pt x="2071903" y="6270803"/>
                  <a:pt x="2059717" y="6292002"/>
                </a:cubicBezTo>
                <a:cubicBezTo>
                  <a:pt x="2032291" y="6286224"/>
                  <a:pt x="2028634" y="6298813"/>
                  <a:pt x="1993045" y="6306390"/>
                </a:cubicBezTo>
                <a:cubicBezTo>
                  <a:pt x="1976971" y="6300063"/>
                  <a:pt x="1965178" y="6303922"/>
                  <a:pt x="1954075" y="6311066"/>
                </a:cubicBezTo>
                <a:cubicBezTo>
                  <a:pt x="1918456" y="6310689"/>
                  <a:pt x="1887456" y="6322102"/>
                  <a:pt x="1848190" y="6327771"/>
                </a:cubicBezTo>
                <a:lnTo>
                  <a:pt x="1737951" y="6344513"/>
                </a:lnTo>
                <a:lnTo>
                  <a:pt x="1696709" y="6346605"/>
                </a:lnTo>
                <a:cubicBezTo>
                  <a:pt x="1692504" y="6346100"/>
                  <a:pt x="1663837" y="6347211"/>
                  <a:pt x="1661872" y="6347587"/>
                </a:cubicBezTo>
                <a:lnTo>
                  <a:pt x="1655864" y="6347808"/>
                </a:lnTo>
                <a:lnTo>
                  <a:pt x="1633028" y="6358060"/>
                </a:lnTo>
                <a:cubicBezTo>
                  <a:pt x="1618899" y="6356602"/>
                  <a:pt x="1619623" y="6369112"/>
                  <a:pt x="1606576" y="6366899"/>
                </a:cubicBezTo>
                <a:lnTo>
                  <a:pt x="1461291" y="6379054"/>
                </a:lnTo>
                <a:lnTo>
                  <a:pt x="1428798" y="6379606"/>
                </a:lnTo>
                <a:cubicBezTo>
                  <a:pt x="1424834" y="6377722"/>
                  <a:pt x="1419064" y="6376842"/>
                  <a:pt x="1409244" y="6378241"/>
                </a:cubicBezTo>
                <a:lnTo>
                  <a:pt x="1406951" y="6379043"/>
                </a:lnTo>
                <a:lnTo>
                  <a:pt x="1391002" y="6374347"/>
                </a:lnTo>
                <a:cubicBezTo>
                  <a:pt x="1385899" y="6372215"/>
                  <a:pt x="1381417" y="6369535"/>
                  <a:pt x="1377852" y="6366097"/>
                </a:cubicBezTo>
                <a:cubicBezTo>
                  <a:pt x="1352108" y="6365458"/>
                  <a:pt x="1267249" y="6359383"/>
                  <a:pt x="1239424" y="6359700"/>
                </a:cubicBezTo>
                <a:cubicBezTo>
                  <a:pt x="1211599" y="6360016"/>
                  <a:pt x="1221978" y="6361392"/>
                  <a:pt x="1208014" y="6357188"/>
                </a:cubicBezTo>
                <a:lnTo>
                  <a:pt x="1152751" y="6345283"/>
                </a:lnTo>
                <a:lnTo>
                  <a:pt x="949771" y="6335308"/>
                </a:lnTo>
                <a:cubicBezTo>
                  <a:pt x="888502" y="6312655"/>
                  <a:pt x="822682" y="6331858"/>
                  <a:pt x="752723" y="6320875"/>
                </a:cubicBezTo>
                <a:cubicBezTo>
                  <a:pt x="697396" y="6317271"/>
                  <a:pt x="686655" y="6275609"/>
                  <a:pt x="665167" y="6275293"/>
                </a:cubicBezTo>
                <a:cubicBezTo>
                  <a:pt x="657908" y="6276764"/>
                  <a:pt x="625159" y="6270979"/>
                  <a:pt x="618141" y="6273378"/>
                </a:cubicBezTo>
                <a:cubicBezTo>
                  <a:pt x="606112" y="6250236"/>
                  <a:pt x="628751" y="6263137"/>
                  <a:pt x="596498" y="6261621"/>
                </a:cubicBezTo>
                <a:cubicBezTo>
                  <a:pt x="598654" y="6267969"/>
                  <a:pt x="583476" y="6241875"/>
                  <a:pt x="568296" y="6259035"/>
                </a:cubicBezTo>
                <a:lnTo>
                  <a:pt x="550874" y="6247808"/>
                </a:lnTo>
                <a:lnTo>
                  <a:pt x="521056" y="6251759"/>
                </a:lnTo>
                <a:cubicBezTo>
                  <a:pt x="512844" y="6252767"/>
                  <a:pt x="496898" y="6238469"/>
                  <a:pt x="487255" y="6237156"/>
                </a:cubicBezTo>
                <a:cubicBezTo>
                  <a:pt x="449168" y="6235869"/>
                  <a:pt x="452372" y="6218847"/>
                  <a:pt x="431825" y="6228675"/>
                </a:cubicBezTo>
                <a:cubicBezTo>
                  <a:pt x="409674" y="6239271"/>
                  <a:pt x="353899" y="6202116"/>
                  <a:pt x="346639" y="6209624"/>
                </a:cubicBezTo>
                <a:cubicBezTo>
                  <a:pt x="335776" y="6218525"/>
                  <a:pt x="269484" y="6176632"/>
                  <a:pt x="271007" y="6188053"/>
                </a:cubicBezTo>
                <a:cubicBezTo>
                  <a:pt x="223668" y="6157668"/>
                  <a:pt x="207158" y="6173403"/>
                  <a:pt x="189996" y="6162482"/>
                </a:cubicBezTo>
                <a:cubicBezTo>
                  <a:pt x="167941" y="6147838"/>
                  <a:pt x="134526" y="6155297"/>
                  <a:pt x="121342" y="6139836"/>
                </a:cubicBezTo>
                <a:cubicBezTo>
                  <a:pt x="108158" y="6124375"/>
                  <a:pt x="113782" y="6146084"/>
                  <a:pt x="90669" y="6116573"/>
                </a:cubicBezTo>
                <a:cubicBezTo>
                  <a:pt x="76705" y="6097951"/>
                  <a:pt x="64226" y="6077165"/>
                  <a:pt x="49115" y="6053333"/>
                </a:cubicBezTo>
                <a:cubicBezTo>
                  <a:pt x="34004" y="6029501"/>
                  <a:pt x="12038" y="6070748"/>
                  <a:pt x="0" y="6024041"/>
                </a:cubicBezTo>
                <a:close/>
              </a:path>
            </a:pathLst>
          </a:custGeom>
        </p:spPr>
      </p:pic>
      <p:sp>
        <p:nvSpPr>
          <p:cNvPr id="7" name="テキスト ボックス 6">
            <a:extLst>
              <a:ext uri="{FF2B5EF4-FFF2-40B4-BE49-F238E27FC236}">
                <a16:creationId xmlns:a16="http://schemas.microsoft.com/office/drawing/2014/main" id="{529059FC-9022-2726-ABD5-8424FA8084C0}"/>
              </a:ext>
            </a:extLst>
          </p:cNvPr>
          <p:cNvSpPr txBox="1"/>
          <p:nvPr/>
        </p:nvSpPr>
        <p:spPr>
          <a:xfrm>
            <a:off x="4767943" y="4198777"/>
            <a:ext cx="7697755" cy="2062103"/>
          </a:xfrm>
          <a:prstGeom prst="rect">
            <a:avLst/>
          </a:prstGeom>
          <a:noFill/>
        </p:spPr>
        <p:txBody>
          <a:bodyPr wrap="square" rtlCol="0">
            <a:spAutoFit/>
          </a:bodyPr>
          <a:lstStyle/>
          <a:p>
            <a:pPr>
              <a:spcAft>
                <a:spcPts val="1200"/>
              </a:spcAft>
            </a:pPr>
            <a:r>
              <a:rPr lang="ja-JP" altLang="en-US" sz="3600" b="1" i="0" dirty="0">
                <a:solidFill>
                  <a:schemeClr val="tx1">
                    <a:lumMod val="65000"/>
                    <a:lumOff val="35000"/>
                  </a:schemeClr>
                </a:solidFill>
                <a:effectLst/>
                <a:highlight>
                  <a:srgbClr val="C0C0C0"/>
                </a:highlight>
                <a:latin typeface="Segoe WPC"/>
              </a:rPr>
              <a:t>「しゅらいんなび」を通じて、</a:t>
            </a:r>
            <a:endParaRPr lang="en-US" altLang="ja-JP" sz="3600" b="1" i="0" dirty="0">
              <a:solidFill>
                <a:schemeClr val="tx1">
                  <a:lumMod val="65000"/>
                  <a:lumOff val="35000"/>
                </a:schemeClr>
              </a:solidFill>
              <a:effectLst/>
              <a:highlight>
                <a:srgbClr val="C0C0C0"/>
              </a:highlight>
              <a:latin typeface="Segoe WPC"/>
            </a:endParaRPr>
          </a:p>
          <a:p>
            <a:pPr>
              <a:spcAft>
                <a:spcPts val="1200"/>
              </a:spcAft>
            </a:pPr>
            <a:r>
              <a:rPr lang="ja-JP" altLang="en-US" sz="3600" b="1" i="0" dirty="0">
                <a:solidFill>
                  <a:schemeClr val="tx1">
                    <a:lumMod val="65000"/>
                    <a:lumOff val="35000"/>
                  </a:schemeClr>
                </a:solidFill>
                <a:effectLst/>
                <a:highlight>
                  <a:srgbClr val="C0C0C0"/>
                </a:highlight>
                <a:latin typeface="Segoe WPC"/>
              </a:rPr>
              <a:t>神社の魅力を発見し、</a:t>
            </a:r>
            <a:endParaRPr lang="en-US" altLang="ja-JP" sz="3600" b="1" i="0" dirty="0">
              <a:solidFill>
                <a:schemeClr val="tx1">
                  <a:lumMod val="65000"/>
                  <a:lumOff val="35000"/>
                </a:schemeClr>
              </a:solidFill>
              <a:effectLst/>
              <a:highlight>
                <a:srgbClr val="C0C0C0"/>
              </a:highlight>
              <a:latin typeface="Segoe WPC"/>
            </a:endParaRPr>
          </a:p>
          <a:p>
            <a:pPr>
              <a:spcAft>
                <a:spcPts val="1200"/>
              </a:spcAft>
            </a:pPr>
            <a:r>
              <a:rPr lang="ja-JP" altLang="en-US" sz="3600" b="1" i="0" dirty="0">
                <a:solidFill>
                  <a:schemeClr val="tx1">
                    <a:lumMod val="65000"/>
                    <a:lumOff val="35000"/>
                  </a:schemeClr>
                </a:solidFill>
                <a:effectLst/>
                <a:highlight>
                  <a:srgbClr val="C0C0C0"/>
                </a:highlight>
                <a:latin typeface="Segoe WPC"/>
              </a:rPr>
              <a:t>日本の伝統を世界へ広げましょう。</a:t>
            </a:r>
            <a:endParaRPr kumimoji="1" lang="ja-JP" altLang="en-US" b="1" dirty="0">
              <a:solidFill>
                <a:schemeClr val="tx1">
                  <a:lumMod val="65000"/>
                  <a:lumOff val="35000"/>
                </a:schemeClr>
              </a:solidFill>
              <a:highlight>
                <a:srgbClr val="C0C0C0"/>
              </a:highlight>
            </a:endParaRPr>
          </a:p>
        </p:txBody>
      </p:sp>
    </p:spTree>
    <p:extLst>
      <p:ext uri="{BB962C8B-B14F-4D97-AF65-F5344CB8AC3E}">
        <p14:creationId xmlns:p14="http://schemas.microsoft.com/office/powerpoint/2010/main" val="2464177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ぼやけた写真&#10;&#10;自動的に生成された説明">
            <a:extLst>
              <a:ext uri="{FF2B5EF4-FFF2-40B4-BE49-F238E27FC236}">
                <a16:creationId xmlns:a16="http://schemas.microsoft.com/office/drawing/2014/main" id="{5CD4FC61-B1EE-8AB1-886F-E2861E259E3A}"/>
              </a:ext>
            </a:extLst>
          </p:cNvPr>
          <p:cNvPicPr>
            <a:picLocks noChangeAspect="1"/>
          </p:cNvPicPr>
          <p:nvPr/>
        </p:nvPicPr>
        <p:blipFill rotWithShape="1">
          <a:blip r:embed="rId3">
            <a:duotone>
              <a:schemeClr val="bg2">
                <a:shade val="45000"/>
                <a:satMod val="135000"/>
              </a:schemeClr>
              <a:prstClr val="white"/>
            </a:duotone>
          </a:blip>
          <a:srcRect t="16045"/>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289EE8DC-EA90-3256-3B90-8B3F815A801C}"/>
              </a:ext>
            </a:extLst>
          </p:cNvPr>
          <p:cNvSpPr>
            <a:spLocks noGrp="1"/>
          </p:cNvSpPr>
          <p:nvPr>
            <p:ph type="title"/>
          </p:nvPr>
        </p:nvSpPr>
        <p:spPr>
          <a:xfrm>
            <a:off x="838200" y="365125"/>
            <a:ext cx="10515600" cy="1325563"/>
          </a:xfrm>
        </p:spPr>
        <p:txBody>
          <a:bodyPr>
            <a:normAutofit/>
          </a:bodyPr>
          <a:lstStyle/>
          <a:p>
            <a:r>
              <a:rPr kumimoji="1" lang="ja-JP" altLang="en-US" b="1" dirty="0">
                <a:latin typeface="HGP明朝E" panose="02020900000000000000" pitchFamily="18" charset="-128"/>
                <a:ea typeface="HGP明朝E" panose="02020900000000000000" pitchFamily="18" charset="-128"/>
              </a:rPr>
              <a:t>◆日本の伝統を新しい方法で後世に</a:t>
            </a:r>
          </a:p>
        </p:txBody>
      </p:sp>
      <p:graphicFrame>
        <p:nvGraphicFramePr>
          <p:cNvPr id="4" name="コンテンツ プレースホルダー 3">
            <a:extLst>
              <a:ext uri="{FF2B5EF4-FFF2-40B4-BE49-F238E27FC236}">
                <a16:creationId xmlns:a16="http://schemas.microsoft.com/office/drawing/2014/main" id="{D4BB8D19-C753-5238-C3D9-E2492517B88B}"/>
              </a:ext>
            </a:extLst>
          </p:cNvPr>
          <p:cNvGraphicFramePr>
            <a:graphicFrameLocks noGrp="1"/>
          </p:cNvGraphicFramePr>
          <p:nvPr>
            <p:ph idx="1"/>
            <p:extLst>
              <p:ext uri="{D42A27DB-BD31-4B8C-83A1-F6EECF244321}">
                <p14:modId xmlns:p14="http://schemas.microsoft.com/office/powerpoint/2010/main" val="247427679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8" name="直線コネクタ 7">
            <a:extLst>
              <a:ext uri="{FF2B5EF4-FFF2-40B4-BE49-F238E27FC236}">
                <a16:creationId xmlns:a16="http://schemas.microsoft.com/office/drawing/2014/main" id="{A6471B3E-A852-B298-B848-87E2DA888EBD}"/>
              </a:ext>
            </a:extLst>
          </p:cNvPr>
          <p:cNvCxnSpPr>
            <a:cxnSpLocks/>
          </p:cNvCxnSpPr>
          <p:nvPr/>
        </p:nvCxnSpPr>
        <p:spPr>
          <a:xfrm>
            <a:off x="584200" y="1435100"/>
            <a:ext cx="1076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5683661"/>
      </p:ext>
    </p:extLst>
  </p:cSld>
  <p:clrMapOvr>
    <a:masterClrMapping/>
  </p:clrMapOvr>
  <mc:AlternateContent xmlns:mc="http://schemas.openxmlformats.org/markup-compatibility/2006">
    <mc:Choice xmlns:p14="http://schemas.microsoft.com/office/powerpoint/2010/main" Requires="p14">
      <p:transition spd="slow" p14:dur="2000" advTm="1769"/>
    </mc:Choice>
    <mc:Fallback>
      <p:transition spd="slow" advTm="176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ぼやけた写真&#10;&#10;自動的に生成された説明">
            <a:extLst>
              <a:ext uri="{FF2B5EF4-FFF2-40B4-BE49-F238E27FC236}">
                <a16:creationId xmlns:a16="http://schemas.microsoft.com/office/drawing/2014/main" id="{5CD4FC61-B1EE-8AB1-886F-E2861E259E3A}"/>
              </a:ext>
            </a:extLst>
          </p:cNvPr>
          <p:cNvPicPr>
            <a:picLocks noChangeAspect="1"/>
          </p:cNvPicPr>
          <p:nvPr/>
        </p:nvPicPr>
        <p:blipFill rotWithShape="1">
          <a:blip r:embed="rId3">
            <a:duotone>
              <a:schemeClr val="bg2">
                <a:shade val="45000"/>
                <a:satMod val="135000"/>
              </a:schemeClr>
              <a:prstClr val="white"/>
            </a:duotone>
          </a:blip>
          <a:srcRect t="16045"/>
          <a:stretch/>
        </p:blipFill>
        <p:spPr>
          <a:xfrm>
            <a:off x="-1" y="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289EE8DC-EA90-3256-3B90-8B3F815A801C}"/>
              </a:ext>
            </a:extLst>
          </p:cNvPr>
          <p:cNvSpPr>
            <a:spLocks noGrp="1"/>
          </p:cNvSpPr>
          <p:nvPr>
            <p:ph type="title"/>
          </p:nvPr>
        </p:nvSpPr>
        <p:spPr>
          <a:xfrm>
            <a:off x="838200" y="365125"/>
            <a:ext cx="10515600" cy="1325563"/>
          </a:xfrm>
        </p:spPr>
        <p:txBody>
          <a:bodyPr>
            <a:normAutofit/>
          </a:bodyPr>
          <a:lstStyle/>
          <a:p>
            <a:r>
              <a:rPr kumimoji="1" lang="ja-JP" altLang="en-US" b="1" dirty="0">
                <a:latin typeface="HGP明朝E" panose="02020900000000000000" pitchFamily="18" charset="-128"/>
                <a:ea typeface="HGP明朝E" panose="02020900000000000000" pitchFamily="18" charset="-128"/>
              </a:rPr>
              <a:t>◇目指すゴール</a:t>
            </a:r>
          </a:p>
        </p:txBody>
      </p:sp>
      <p:graphicFrame>
        <p:nvGraphicFramePr>
          <p:cNvPr id="4" name="コンテンツ プレースホルダー 3">
            <a:extLst>
              <a:ext uri="{FF2B5EF4-FFF2-40B4-BE49-F238E27FC236}">
                <a16:creationId xmlns:a16="http://schemas.microsoft.com/office/drawing/2014/main" id="{D4BB8D19-C753-5238-C3D9-E2492517B88B}"/>
              </a:ext>
            </a:extLst>
          </p:cNvPr>
          <p:cNvGraphicFramePr>
            <a:graphicFrameLocks noGrp="1"/>
          </p:cNvGraphicFramePr>
          <p:nvPr>
            <p:ph idx="1"/>
            <p:extLst>
              <p:ext uri="{D42A27DB-BD31-4B8C-83A1-F6EECF244321}">
                <p14:modId xmlns:p14="http://schemas.microsoft.com/office/powerpoint/2010/main" val="1347770087"/>
              </p:ext>
            </p:extLst>
          </p:nvPr>
        </p:nvGraphicFramePr>
        <p:xfrm>
          <a:off x="584199" y="1435091"/>
          <a:ext cx="11009703" cy="54919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8" name="直線コネクタ 7">
            <a:extLst>
              <a:ext uri="{FF2B5EF4-FFF2-40B4-BE49-F238E27FC236}">
                <a16:creationId xmlns:a16="http://schemas.microsoft.com/office/drawing/2014/main" id="{A6471B3E-A852-B298-B848-87E2DA888EBD}"/>
              </a:ext>
            </a:extLst>
          </p:cNvPr>
          <p:cNvCxnSpPr>
            <a:cxnSpLocks/>
          </p:cNvCxnSpPr>
          <p:nvPr/>
        </p:nvCxnSpPr>
        <p:spPr>
          <a:xfrm>
            <a:off x="584200" y="1435100"/>
            <a:ext cx="1076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3B91C1A6-1993-09CA-A427-A4AC067EC07D}"/>
              </a:ext>
            </a:extLst>
          </p:cNvPr>
          <p:cNvSpPr txBox="1"/>
          <p:nvPr/>
        </p:nvSpPr>
        <p:spPr>
          <a:xfrm>
            <a:off x="0" y="-1569660"/>
            <a:ext cx="0" cy="369332"/>
          </a:xfrm>
          <a:prstGeom prst="rect">
            <a:avLst/>
          </a:prstGeom>
          <a:noFill/>
        </p:spPr>
        <p:txBody>
          <a:bodyPr wrap="square">
            <a:spAutoFit/>
          </a:bodyPr>
          <a:lstStyle/>
          <a:p>
            <a:r>
              <a:rPr lang="ja-JP" altLang="en-US" dirty="0"/>
              <a:t> </a:t>
            </a:r>
          </a:p>
        </p:txBody>
      </p:sp>
    </p:spTree>
    <p:extLst>
      <p:ext uri="{BB962C8B-B14F-4D97-AF65-F5344CB8AC3E}">
        <p14:creationId xmlns:p14="http://schemas.microsoft.com/office/powerpoint/2010/main" val="3643035992"/>
      </p:ext>
    </p:extLst>
  </p:cSld>
  <p:clrMapOvr>
    <a:masterClrMapping/>
  </p:clrMapOvr>
  <mc:AlternateContent xmlns:mc="http://schemas.openxmlformats.org/markup-compatibility/2006">
    <mc:Choice xmlns:p14="http://schemas.microsoft.com/office/powerpoint/2010/main" Requires="p14">
      <p:transition spd="slow" p14:dur="2000" advTm="1026"/>
    </mc:Choice>
    <mc:Fallback>
      <p:transition spd="slow" advTm="102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ぼやけた写真&#10;&#10;自動的に生成された説明">
            <a:extLst>
              <a:ext uri="{FF2B5EF4-FFF2-40B4-BE49-F238E27FC236}">
                <a16:creationId xmlns:a16="http://schemas.microsoft.com/office/drawing/2014/main" id="{5CD4FC61-B1EE-8AB1-886F-E2861E259E3A}"/>
              </a:ext>
            </a:extLst>
          </p:cNvPr>
          <p:cNvPicPr>
            <a:picLocks noChangeAspect="1"/>
          </p:cNvPicPr>
          <p:nvPr/>
        </p:nvPicPr>
        <p:blipFill rotWithShape="1">
          <a:blip r:embed="rId3">
            <a:duotone>
              <a:schemeClr val="bg2">
                <a:shade val="45000"/>
                <a:satMod val="135000"/>
              </a:schemeClr>
              <a:prstClr val="white"/>
            </a:duotone>
          </a:blip>
          <a:srcRect t="16045"/>
          <a:stretch/>
        </p:blipFill>
        <p:spPr>
          <a:xfrm>
            <a:off x="20" y="-37311"/>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289EE8DC-EA90-3256-3B90-8B3F815A801C}"/>
              </a:ext>
            </a:extLst>
          </p:cNvPr>
          <p:cNvSpPr>
            <a:spLocks noGrp="1"/>
          </p:cNvSpPr>
          <p:nvPr>
            <p:ph type="title"/>
          </p:nvPr>
        </p:nvSpPr>
        <p:spPr>
          <a:xfrm>
            <a:off x="838200" y="365125"/>
            <a:ext cx="10515600" cy="1325563"/>
          </a:xfrm>
        </p:spPr>
        <p:txBody>
          <a:bodyPr>
            <a:normAutofit/>
          </a:bodyPr>
          <a:lstStyle/>
          <a:p>
            <a:r>
              <a:rPr kumimoji="1" lang="ja-JP" altLang="en-US" b="1" dirty="0">
                <a:latin typeface="HGP明朝E" panose="02020900000000000000" pitchFamily="18" charset="-128"/>
                <a:ea typeface="HGP明朝E" panose="02020900000000000000" pitchFamily="18" charset="-128"/>
              </a:rPr>
              <a:t>◆どんな時に</a:t>
            </a:r>
            <a:r>
              <a:rPr lang="ja-JP" altLang="en-US" b="1" dirty="0">
                <a:latin typeface="HGP明朝E" panose="02020900000000000000" pitchFamily="18" charset="-128"/>
                <a:ea typeface="HGP明朝E" panose="02020900000000000000" pitchFamily="18" charset="-128"/>
              </a:rPr>
              <a:t>神社に行くのか</a:t>
            </a:r>
            <a:endParaRPr kumimoji="1" lang="ja-JP" altLang="en-US" b="1" dirty="0">
              <a:latin typeface="HGP明朝E" panose="02020900000000000000" pitchFamily="18" charset="-128"/>
              <a:ea typeface="HGP明朝E" panose="02020900000000000000" pitchFamily="18" charset="-128"/>
            </a:endParaRPr>
          </a:p>
        </p:txBody>
      </p:sp>
      <p:graphicFrame>
        <p:nvGraphicFramePr>
          <p:cNvPr id="4" name="コンテンツ プレースホルダー 3">
            <a:extLst>
              <a:ext uri="{FF2B5EF4-FFF2-40B4-BE49-F238E27FC236}">
                <a16:creationId xmlns:a16="http://schemas.microsoft.com/office/drawing/2014/main" id="{D4BB8D19-C753-5238-C3D9-E2492517B88B}"/>
              </a:ext>
            </a:extLst>
          </p:cNvPr>
          <p:cNvGraphicFramePr>
            <a:graphicFrameLocks noGrp="1"/>
          </p:cNvGraphicFramePr>
          <p:nvPr>
            <p:ph idx="1"/>
            <p:extLst>
              <p:ext uri="{D42A27DB-BD31-4B8C-83A1-F6EECF244321}">
                <p14:modId xmlns:p14="http://schemas.microsoft.com/office/powerpoint/2010/main" val="409476560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8" name="直線コネクタ 7">
            <a:extLst>
              <a:ext uri="{FF2B5EF4-FFF2-40B4-BE49-F238E27FC236}">
                <a16:creationId xmlns:a16="http://schemas.microsoft.com/office/drawing/2014/main" id="{A6471B3E-A852-B298-B848-87E2DA888EBD}"/>
              </a:ext>
            </a:extLst>
          </p:cNvPr>
          <p:cNvCxnSpPr>
            <a:cxnSpLocks/>
          </p:cNvCxnSpPr>
          <p:nvPr/>
        </p:nvCxnSpPr>
        <p:spPr>
          <a:xfrm>
            <a:off x="584200" y="1460979"/>
            <a:ext cx="1076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088562E5-9F9A-2BBB-87AF-0D667E23C058}"/>
              </a:ext>
            </a:extLst>
          </p:cNvPr>
          <p:cNvSpPr txBox="1"/>
          <p:nvPr/>
        </p:nvSpPr>
        <p:spPr>
          <a:xfrm>
            <a:off x="7481365" y="6324902"/>
            <a:ext cx="4787660" cy="461665"/>
          </a:xfrm>
          <a:prstGeom prst="rect">
            <a:avLst/>
          </a:prstGeom>
          <a:noFill/>
        </p:spPr>
        <p:txBody>
          <a:bodyPr wrap="square" rtlCol="0">
            <a:spAutoFit/>
          </a:bodyPr>
          <a:lstStyle/>
          <a:p>
            <a:r>
              <a:rPr lang="en-US" altLang="ja-JP" sz="1200" b="1" i="0" dirty="0">
                <a:solidFill>
                  <a:srgbClr val="3B3B3B"/>
                </a:solidFill>
                <a:effectLst/>
                <a:latin typeface="Hiragino Kaku Gothic ProN"/>
              </a:rPr>
              <a:t>PRTIMES</a:t>
            </a:r>
            <a:r>
              <a:rPr lang="ja-JP" altLang="en-US" sz="1200" b="1" i="0" dirty="0">
                <a:solidFill>
                  <a:srgbClr val="3B3B3B"/>
                </a:solidFill>
                <a:effectLst/>
                <a:latin typeface="Hiragino Kaku Gothic ProN"/>
              </a:rPr>
              <a:t>＜お寺・神社に関する意識調査＞より</a:t>
            </a:r>
            <a:endParaRPr kumimoji="1" lang="en-US" altLang="ja-JP" sz="1200" dirty="0"/>
          </a:p>
          <a:p>
            <a:r>
              <a:rPr kumimoji="1" lang="en-US" altLang="ja-JP" sz="1200" dirty="0"/>
              <a:t>https://prtimes.jp/main/html/rd/p/000000024.000030978.html</a:t>
            </a:r>
            <a:endParaRPr kumimoji="1" lang="ja-JP" altLang="en-US" sz="1200" dirty="0"/>
          </a:p>
        </p:txBody>
      </p:sp>
      <p:pic>
        <p:nvPicPr>
          <p:cNvPr id="7" name="図 6" descr="テーブル&#10;&#10;自動的に生成された説明">
            <a:extLst>
              <a:ext uri="{FF2B5EF4-FFF2-40B4-BE49-F238E27FC236}">
                <a16:creationId xmlns:a16="http://schemas.microsoft.com/office/drawing/2014/main" id="{91B73C0A-5580-8BA2-A949-1817E43BC9F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4200" y="1638643"/>
            <a:ext cx="5827889" cy="5004372"/>
          </a:xfrm>
          <a:prstGeom prst="rect">
            <a:avLst/>
          </a:prstGeom>
        </p:spPr>
      </p:pic>
      <p:sp>
        <p:nvSpPr>
          <p:cNvPr id="9" name="テキスト ボックス 8">
            <a:extLst>
              <a:ext uri="{FF2B5EF4-FFF2-40B4-BE49-F238E27FC236}">
                <a16:creationId xmlns:a16="http://schemas.microsoft.com/office/drawing/2014/main" id="{FB78F036-B083-2D03-F11E-BC9C6694E0AF}"/>
              </a:ext>
            </a:extLst>
          </p:cNvPr>
          <p:cNvSpPr txBox="1"/>
          <p:nvPr/>
        </p:nvSpPr>
        <p:spPr>
          <a:xfrm>
            <a:off x="6666090" y="1690688"/>
            <a:ext cx="5266266" cy="3139321"/>
          </a:xfrm>
          <a:prstGeom prst="rect">
            <a:avLst/>
          </a:prstGeom>
          <a:noFill/>
        </p:spPr>
        <p:txBody>
          <a:bodyPr wrap="square" rtlCol="0">
            <a:spAutoFit/>
          </a:bodyPr>
          <a:lstStyle/>
          <a:p>
            <a:r>
              <a:rPr lang="en-US" altLang="ja-JP" dirty="0"/>
              <a:t>1</a:t>
            </a:r>
            <a:r>
              <a:rPr kumimoji="1" lang="ja-JP" altLang="en-US" dirty="0"/>
              <a:t>番多いのはやはり初詣</a:t>
            </a:r>
            <a:endParaRPr lang="en-US" altLang="ja-JP" dirty="0"/>
          </a:p>
          <a:p>
            <a:r>
              <a:rPr lang="en-US" altLang="ja-JP" dirty="0"/>
              <a:t>2</a:t>
            </a:r>
            <a:r>
              <a:rPr lang="ja-JP" altLang="en-US" dirty="0"/>
              <a:t>番目は</a:t>
            </a:r>
            <a:r>
              <a:rPr kumimoji="1" lang="ja-JP" altLang="en-US" dirty="0"/>
              <a:t>観光・名所めぐり</a:t>
            </a:r>
            <a:endParaRPr kumimoji="1" lang="en-US" altLang="ja-JP" dirty="0"/>
          </a:p>
          <a:p>
            <a:r>
              <a:rPr lang="en-US" altLang="ja-JP" dirty="0"/>
              <a:t>3</a:t>
            </a:r>
            <a:r>
              <a:rPr lang="ja-JP" altLang="en-US" dirty="0"/>
              <a:t>番目は厄落としやご祈祷</a:t>
            </a:r>
            <a:endParaRPr lang="en-US" altLang="ja-JP" dirty="0"/>
          </a:p>
          <a:p>
            <a:endParaRPr kumimoji="1" lang="en-US" altLang="ja-JP" dirty="0"/>
          </a:p>
          <a:p>
            <a:r>
              <a:rPr lang="ja-JP" altLang="en-US" dirty="0"/>
              <a:t>そうなるとどこの神社がいいのか</a:t>
            </a:r>
            <a:r>
              <a:rPr lang="en-US" altLang="ja-JP" dirty="0"/>
              <a:t>Web</a:t>
            </a:r>
            <a:r>
              <a:rPr kumimoji="1" lang="ja-JP" altLang="en-US" dirty="0"/>
              <a:t>や</a:t>
            </a:r>
            <a:r>
              <a:rPr kumimoji="1" lang="en-US" altLang="ja-JP" dirty="0"/>
              <a:t>SNS</a:t>
            </a:r>
            <a:r>
              <a:rPr kumimoji="1" lang="ja-JP" altLang="en-US" dirty="0"/>
              <a:t>で</a:t>
            </a:r>
            <a:endParaRPr kumimoji="1" lang="en-US" altLang="ja-JP" dirty="0"/>
          </a:p>
          <a:p>
            <a:r>
              <a:rPr kumimoji="1" lang="ja-JP" altLang="en-US" dirty="0"/>
              <a:t>調べたりするのではないでしょうか</a:t>
            </a:r>
            <a:endParaRPr kumimoji="1" lang="en-US" altLang="ja-JP" dirty="0"/>
          </a:p>
          <a:p>
            <a:r>
              <a:rPr kumimoji="1" lang="ja-JP" altLang="en-US" dirty="0"/>
              <a:t>実際私も神社を訪れる際</a:t>
            </a:r>
            <a:endParaRPr kumimoji="1" lang="en-US" altLang="ja-JP" dirty="0"/>
          </a:p>
          <a:p>
            <a:r>
              <a:rPr lang="ja-JP" altLang="en-US" dirty="0"/>
              <a:t>行っている人の投稿を見てから行こうと</a:t>
            </a:r>
            <a:endParaRPr lang="en-US" altLang="ja-JP" dirty="0"/>
          </a:p>
          <a:p>
            <a:r>
              <a:rPr lang="ja-JP" altLang="en-US" dirty="0"/>
              <a:t>なることがほとんどです。</a:t>
            </a:r>
            <a:endParaRPr lang="en-US" altLang="ja-JP" dirty="0"/>
          </a:p>
          <a:p>
            <a:r>
              <a:rPr lang="ja-JP" altLang="en-US" dirty="0"/>
              <a:t>そこで神社情報だけが発信されるアプリ</a:t>
            </a:r>
            <a:endParaRPr lang="en-US" altLang="ja-JP" dirty="0"/>
          </a:p>
          <a:p>
            <a:r>
              <a:rPr lang="en-US" altLang="ja-JP" dirty="0"/>
              <a:t>『</a:t>
            </a:r>
            <a:r>
              <a:rPr lang="ja-JP" altLang="en-US" dirty="0"/>
              <a:t>しゅらいんなび</a:t>
            </a:r>
            <a:r>
              <a:rPr lang="en-US" altLang="ja-JP" dirty="0"/>
              <a:t>』</a:t>
            </a:r>
            <a:r>
              <a:rPr lang="ja-JP" altLang="en-US" dirty="0"/>
              <a:t>を開発する</a:t>
            </a:r>
            <a:endParaRPr lang="en-US" altLang="ja-JP" dirty="0"/>
          </a:p>
        </p:txBody>
      </p:sp>
      <p:sp>
        <p:nvSpPr>
          <p:cNvPr id="11" name="矢印: 下 10">
            <a:extLst>
              <a:ext uri="{FF2B5EF4-FFF2-40B4-BE49-F238E27FC236}">
                <a16:creationId xmlns:a16="http://schemas.microsoft.com/office/drawing/2014/main" id="{82814AFF-0F63-193D-0A69-96906FD1F2EC}"/>
              </a:ext>
            </a:extLst>
          </p:cNvPr>
          <p:cNvSpPr/>
          <p:nvPr/>
        </p:nvSpPr>
        <p:spPr>
          <a:xfrm>
            <a:off x="8674805" y="4922354"/>
            <a:ext cx="924278" cy="659926"/>
          </a:xfrm>
          <a:prstGeom prst="downArrow">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B78E0B17-6EF0-5029-FEDC-911FF6D89E88}"/>
              </a:ext>
            </a:extLst>
          </p:cNvPr>
          <p:cNvSpPr txBox="1"/>
          <p:nvPr/>
        </p:nvSpPr>
        <p:spPr>
          <a:xfrm>
            <a:off x="6666089" y="5531958"/>
            <a:ext cx="5117840" cy="584775"/>
          </a:xfrm>
          <a:prstGeom prst="rect">
            <a:avLst/>
          </a:prstGeom>
          <a:noFill/>
        </p:spPr>
        <p:txBody>
          <a:bodyPr wrap="square" rtlCol="0">
            <a:spAutoFit/>
          </a:bodyPr>
          <a:lstStyle/>
          <a:p>
            <a:pPr algn="ctr"/>
            <a:r>
              <a:rPr kumimoji="1" lang="ja-JP" altLang="en-US" sz="3200" b="1" dirty="0"/>
              <a:t>必要な情報だけをゲット</a:t>
            </a:r>
            <a:r>
              <a:rPr kumimoji="1" lang="en-US" altLang="ja-JP" sz="3200" b="1" dirty="0"/>
              <a:t>!!</a:t>
            </a:r>
            <a:endParaRPr kumimoji="1" lang="ja-JP" altLang="en-US" sz="3200" b="1" dirty="0"/>
          </a:p>
        </p:txBody>
      </p:sp>
    </p:spTree>
    <p:extLst>
      <p:ext uri="{BB962C8B-B14F-4D97-AF65-F5344CB8AC3E}">
        <p14:creationId xmlns:p14="http://schemas.microsoft.com/office/powerpoint/2010/main" val="1948314258"/>
      </p:ext>
    </p:extLst>
  </p:cSld>
  <p:clrMapOvr>
    <a:masterClrMapping/>
  </p:clrMapOvr>
  <mc:AlternateContent xmlns:mc="http://schemas.openxmlformats.org/markup-compatibility/2006">
    <mc:Choice xmlns:p14="http://schemas.microsoft.com/office/powerpoint/2010/main" Requires="p14">
      <p:transition spd="slow" p14:dur="2000" advTm="1264"/>
    </mc:Choice>
    <mc:Fallback>
      <p:transition spd="slow" advTm="126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ぼやけた写真&#10;&#10;自動的に生成された説明">
            <a:extLst>
              <a:ext uri="{FF2B5EF4-FFF2-40B4-BE49-F238E27FC236}">
                <a16:creationId xmlns:a16="http://schemas.microsoft.com/office/drawing/2014/main" id="{5CD4FC61-B1EE-8AB1-886F-E2861E259E3A}"/>
              </a:ext>
            </a:extLst>
          </p:cNvPr>
          <p:cNvPicPr>
            <a:picLocks noChangeAspect="1"/>
          </p:cNvPicPr>
          <p:nvPr/>
        </p:nvPicPr>
        <p:blipFill rotWithShape="1">
          <a:blip r:embed="rId3">
            <a:duotone>
              <a:schemeClr val="bg2">
                <a:shade val="45000"/>
                <a:satMod val="135000"/>
              </a:schemeClr>
              <a:prstClr val="white"/>
            </a:duotone>
          </a:blip>
          <a:srcRect t="16045"/>
          <a:stretch/>
        </p:blipFill>
        <p:spPr>
          <a:xfrm>
            <a:off x="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289EE8DC-EA90-3256-3B90-8B3F815A801C}"/>
              </a:ext>
            </a:extLst>
          </p:cNvPr>
          <p:cNvSpPr>
            <a:spLocks noGrp="1"/>
          </p:cNvSpPr>
          <p:nvPr>
            <p:ph type="title"/>
          </p:nvPr>
        </p:nvSpPr>
        <p:spPr>
          <a:xfrm>
            <a:off x="838200" y="365125"/>
            <a:ext cx="10515600" cy="1325563"/>
          </a:xfrm>
        </p:spPr>
        <p:txBody>
          <a:bodyPr>
            <a:normAutofit/>
          </a:bodyPr>
          <a:lstStyle/>
          <a:p>
            <a:r>
              <a:rPr lang="ja-JP" altLang="en-US" b="1" dirty="0">
                <a:latin typeface="HGP明朝E" panose="02020900000000000000" pitchFamily="18" charset="-128"/>
                <a:ea typeface="HGP明朝E" panose="02020900000000000000" pitchFamily="18" charset="-128"/>
              </a:rPr>
              <a:t>◇</a:t>
            </a:r>
            <a:r>
              <a:rPr kumimoji="1" lang="ja-JP" altLang="en-US" dirty="0">
                <a:latin typeface="HGP明朝E" panose="02020900000000000000" pitchFamily="18" charset="-128"/>
                <a:ea typeface="HGP明朝E" panose="02020900000000000000" pitchFamily="18" charset="-128"/>
              </a:rPr>
              <a:t>アプリのターゲット層</a:t>
            </a:r>
            <a:endParaRPr kumimoji="1" lang="ja-JP" altLang="en-US" b="1" dirty="0">
              <a:latin typeface="HGP明朝E" panose="02020900000000000000" pitchFamily="18" charset="-128"/>
              <a:ea typeface="HGP明朝E" panose="02020900000000000000" pitchFamily="18" charset="-128"/>
            </a:endParaRPr>
          </a:p>
        </p:txBody>
      </p:sp>
      <p:graphicFrame>
        <p:nvGraphicFramePr>
          <p:cNvPr id="4" name="コンテンツ プレースホルダー 3">
            <a:extLst>
              <a:ext uri="{FF2B5EF4-FFF2-40B4-BE49-F238E27FC236}">
                <a16:creationId xmlns:a16="http://schemas.microsoft.com/office/drawing/2014/main" id="{D4BB8D19-C753-5238-C3D9-E2492517B88B}"/>
              </a:ext>
            </a:extLst>
          </p:cNvPr>
          <p:cNvGraphicFramePr>
            <a:graphicFrameLocks noGrp="1"/>
          </p:cNvGraphicFramePr>
          <p:nvPr>
            <p:ph idx="1"/>
            <p:extLst>
              <p:ext uri="{D42A27DB-BD31-4B8C-83A1-F6EECF244321}">
                <p14:modId xmlns:p14="http://schemas.microsoft.com/office/powerpoint/2010/main" val="116932297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8" name="直線コネクタ 7">
            <a:extLst>
              <a:ext uri="{FF2B5EF4-FFF2-40B4-BE49-F238E27FC236}">
                <a16:creationId xmlns:a16="http://schemas.microsoft.com/office/drawing/2014/main" id="{A6471B3E-A852-B298-B848-87E2DA888EBD}"/>
              </a:ext>
            </a:extLst>
          </p:cNvPr>
          <p:cNvCxnSpPr>
            <a:cxnSpLocks/>
          </p:cNvCxnSpPr>
          <p:nvPr/>
        </p:nvCxnSpPr>
        <p:spPr>
          <a:xfrm>
            <a:off x="584200" y="1435100"/>
            <a:ext cx="1076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図 4" descr="おもちゃ, 衣類, ブルー が含まれている画像&#10;&#10;自動的に生成された説明">
            <a:extLst>
              <a:ext uri="{FF2B5EF4-FFF2-40B4-BE49-F238E27FC236}">
                <a16:creationId xmlns:a16="http://schemas.microsoft.com/office/drawing/2014/main" id="{47A92884-5AEC-CCF2-20E8-C475658FACE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7697" y="2937660"/>
            <a:ext cx="2055813" cy="3306772"/>
          </a:xfrm>
          <a:prstGeom prst="rect">
            <a:avLst/>
          </a:prstGeom>
        </p:spPr>
      </p:pic>
      <p:sp>
        <p:nvSpPr>
          <p:cNvPr id="7" name="テキスト ボックス 6">
            <a:extLst>
              <a:ext uri="{FF2B5EF4-FFF2-40B4-BE49-F238E27FC236}">
                <a16:creationId xmlns:a16="http://schemas.microsoft.com/office/drawing/2014/main" id="{C1962099-8FEB-B9A9-2606-26153620A59F}"/>
              </a:ext>
            </a:extLst>
          </p:cNvPr>
          <p:cNvSpPr txBox="1"/>
          <p:nvPr/>
        </p:nvSpPr>
        <p:spPr>
          <a:xfrm>
            <a:off x="277784" y="1925619"/>
            <a:ext cx="2959100" cy="1231106"/>
          </a:xfrm>
          <a:prstGeom prst="rect">
            <a:avLst/>
          </a:prstGeom>
          <a:noFill/>
        </p:spPr>
        <p:txBody>
          <a:bodyPr wrap="square" rtlCol="0">
            <a:spAutoFit/>
          </a:bodyPr>
          <a:lstStyle/>
          <a:p>
            <a:pPr algn="ctr"/>
            <a:r>
              <a:rPr kumimoji="1" lang="ja-JP" altLang="en-US" sz="2800" dirty="0">
                <a:latin typeface="HGP創英角ﾎﾟｯﾌﾟ体" panose="040B0A00000000000000" pitchFamily="50" charset="-128"/>
                <a:ea typeface="HGP創英角ﾎﾟｯﾌﾟ体" panose="040B0A00000000000000" pitchFamily="50" charset="-128"/>
              </a:rPr>
              <a:t>日本に観光に来た</a:t>
            </a:r>
            <a:endParaRPr kumimoji="1" lang="en-US" altLang="ja-JP" sz="2800" dirty="0">
              <a:latin typeface="HGP創英角ﾎﾟｯﾌﾟ体" panose="040B0A00000000000000" pitchFamily="50" charset="-128"/>
              <a:ea typeface="HGP創英角ﾎﾟｯﾌﾟ体" panose="040B0A00000000000000" pitchFamily="50" charset="-128"/>
            </a:endParaRPr>
          </a:p>
          <a:p>
            <a:pPr algn="ctr"/>
            <a:r>
              <a:rPr kumimoji="1" lang="ja-JP" altLang="en-US" sz="2800" dirty="0">
                <a:latin typeface="HGP創英角ﾎﾟｯﾌﾟ体" panose="040B0A00000000000000" pitchFamily="50" charset="-128"/>
                <a:ea typeface="HGP創英角ﾎﾟｯﾌﾟ体" panose="040B0A00000000000000" pitchFamily="50" charset="-128"/>
              </a:rPr>
              <a:t>外国人</a:t>
            </a:r>
          </a:p>
          <a:p>
            <a:endParaRPr kumimoji="1" lang="ja-JP" altLang="en-US" dirty="0"/>
          </a:p>
        </p:txBody>
      </p:sp>
      <p:pic>
        <p:nvPicPr>
          <p:cNvPr id="11" name="図 10" descr="白いバックグラウンドの前に座っている人形&#10;&#10;低い精度で自動的に生成された説明">
            <a:extLst>
              <a:ext uri="{FF2B5EF4-FFF2-40B4-BE49-F238E27FC236}">
                <a16:creationId xmlns:a16="http://schemas.microsoft.com/office/drawing/2014/main" id="{6B084C85-7256-EB71-D13B-2D139D8002D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48632" y="1690688"/>
            <a:ext cx="2172966" cy="2997195"/>
          </a:xfrm>
          <a:prstGeom prst="rect">
            <a:avLst/>
          </a:prstGeom>
        </p:spPr>
      </p:pic>
      <p:sp>
        <p:nvSpPr>
          <p:cNvPr id="12" name="テキスト ボックス 11">
            <a:extLst>
              <a:ext uri="{FF2B5EF4-FFF2-40B4-BE49-F238E27FC236}">
                <a16:creationId xmlns:a16="http://schemas.microsoft.com/office/drawing/2014/main" id="{15E40BAA-8ED5-A6E4-3B0C-7BDA1D551E98}"/>
              </a:ext>
            </a:extLst>
          </p:cNvPr>
          <p:cNvSpPr txBox="1"/>
          <p:nvPr/>
        </p:nvSpPr>
        <p:spPr>
          <a:xfrm>
            <a:off x="2727730" y="4767202"/>
            <a:ext cx="2814770" cy="800219"/>
          </a:xfrm>
          <a:prstGeom prst="rect">
            <a:avLst/>
          </a:prstGeom>
          <a:noFill/>
        </p:spPr>
        <p:txBody>
          <a:bodyPr wrap="square" rtlCol="0">
            <a:spAutoFit/>
          </a:bodyPr>
          <a:lstStyle/>
          <a:p>
            <a:r>
              <a:rPr kumimoji="1" lang="ja-JP" altLang="en-US" sz="2800" dirty="0">
                <a:latin typeface="HGS創英角ﾎﾟｯﾌﾟ体" panose="040B0A00000000000000" pitchFamily="50" charset="-128"/>
                <a:ea typeface="HGS創英角ﾎﾟｯﾌﾟ体" panose="040B0A00000000000000" pitchFamily="50" charset="-128"/>
              </a:rPr>
              <a:t>神社の神主さん</a:t>
            </a:r>
          </a:p>
          <a:p>
            <a:endParaRPr kumimoji="1" lang="ja-JP" altLang="en-US" dirty="0"/>
          </a:p>
        </p:txBody>
      </p:sp>
      <p:pic>
        <p:nvPicPr>
          <p:cNvPr id="14" name="図 13" descr="白いバックグラウンドの前に座っている人形&#10;&#10;中程度の精度で自動的に生成された説明">
            <a:extLst>
              <a:ext uri="{FF2B5EF4-FFF2-40B4-BE49-F238E27FC236}">
                <a16:creationId xmlns:a16="http://schemas.microsoft.com/office/drawing/2014/main" id="{7E5124FB-DE4E-3122-8404-E5BD655D22B8}"/>
              </a:ext>
            </a:extLst>
          </p:cNvPr>
          <p:cNvPicPr>
            <a:picLocks noChangeAspect="1"/>
          </p:cNvPicPr>
          <p:nvPr/>
        </p:nvPicPr>
        <p:blipFill rotWithShape="1">
          <a:blip r:embed="rId11">
            <a:extLst>
              <a:ext uri="{28A0092B-C50C-407E-A947-70E740481C1C}">
                <a14:useLocalDpi xmlns:a14="http://schemas.microsoft.com/office/drawing/2010/main" val="0"/>
              </a:ext>
            </a:extLst>
          </a:blip>
          <a:srcRect l="1" t="-7742" r="-2382" b="7742"/>
          <a:stretch/>
        </p:blipFill>
        <p:spPr>
          <a:xfrm>
            <a:off x="5291990" y="3464341"/>
            <a:ext cx="4172280" cy="2781300"/>
          </a:xfrm>
          <a:prstGeom prst="rect">
            <a:avLst/>
          </a:prstGeom>
        </p:spPr>
      </p:pic>
      <p:sp>
        <p:nvSpPr>
          <p:cNvPr id="15" name="テキスト ボックス 14">
            <a:extLst>
              <a:ext uri="{FF2B5EF4-FFF2-40B4-BE49-F238E27FC236}">
                <a16:creationId xmlns:a16="http://schemas.microsoft.com/office/drawing/2014/main" id="{98536269-701A-5C65-125B-FAAF5CBCED97}"/>
              </a:ext>
            </a:extLst>
          </p:cNvPr>
          <p:cNvSpPr txBox="1"/>
          <p:nvPr/>
        </p:nvSpPr>
        <p:spPr>
          <a:xfrm>
            <a:off x="5708979" y="2732799"/>
            <a:ext cx="3251200" cy="800219"/>
          </a:xfrm>
          <a:prstGeom prst="rect">
            <a:avLst/>
          </a:prstGeom>
          <a:noFill/>
        </p:spPr>
        <p:txBody>
          <a:bodyPr wrap="square" rtlCol="0">
            <a:spAutoFit/>
          </a:bodyPr>
          <a:lstStyle/>
          <a:p>
            <a:r>
              <a:rPr kumimoji="1" lang="ja-JP" altLang="en-US" sz="2800" dirty="0">
                <a:latin typeface="HGP創英角ﾎﾟｯﾌﾟ体" panose="040B0A00000000000000" pitchFamily="50" charset="-128"/>
                <a:ea typeface="HGP創英角ﾎﾟｯﾌﾟ体" panose="040B0A00000000000000" pitchFamily="50" charset="-128"/>
              </a:rPr>
              <a:t>神社巡りが好きな人</a:t>
            </a:r>
            <a:endParaRPr kumimoji="1" lang="en-US" altLang="ja-JP" sz="2800" dirty="0">
              <a:latin typeface="HGP創英角ﾎﾟｯﾌﾟ体" panose="040B0A00000000000000" pitchFamily="50" charset="-128"/>
              <a:ea typeface="HGP創英角ﾎﾟｯﾌﾟ体" panose="040B0A00000000000000" pitchFamily="50" charset="-128"/>
            </a:endParaRPr>
          </a:p>
          <a:p>
            <a:endParaRPr kumimoji="1" lang="ja-JP" altLang="en-US" dirty="0"/>
          </a:p>
        </p:txBody>
      </p:sp>
      <p:pic>
        <p:nvPicPr>
          <p:cNvPr id="21" name="図 20" descr="食品 が含まれている画像&#10;&#10;自動的に生成された説明">
            <a:extLst>
              <a:ext uri="{FF2B5EF4-FFF2-40B4-BE49-F238E27FC236}">
                <a16:creationId xmlns:a16="http://schemas.microsoft.com/office/drawing/2014/main" id="{2DA543A8-8884-0515-B9FC-01CBB895E53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120991" y="1690688"/>
            <a:ext cx="2476500" cy="2857500"/>
          </a:xfrm>
          <a:prstGeom prst="rect">
            <a:avLst/>
          </a:prstGeom>
        </p:spPr>
      </p:pic>
      <p:sp>
        <p:nvSpPr>
          <p:cNvPr id="24" name="テキスト ボックス 23">
            <a:extLst>
              <a:ext uri="{FF2B5EF4-FFF2-40B4-BE49-F238E27FC236}">
                <a16:creationId xmlns:a16="http://schemas.microsoft.com/office/drawing/2014/main" id="{E2AC80F1-0A98-7710-484D-17D1223528E2}"/>
              </a:ext>
            </a:extLst>
          </p:cNvPr>
          <p:cNvSpPr txBox="1"/>
          <p:nvPr/>
        </p:nvSpPr>
        <p:spPr>
          <a:xfrm>
            <a:off x="9232900" y="4738640"/>
            <a:ext cx="2622879" cy="1231106"/>
          </a:xfrm>
          <a:prstGeom prst="rect">
            <a:avLst/>
          </a:prstGeom>
          <a:noFill/>
        </p:spPr>
        <p:txBody>
          <a:bodyPr wrap="square" rtlCol="0">
            <a:spAutoFit/>
          </a:bodyPr>
          <a:lstStyle/>
          <a:p>
            <a:pPr algn="ctr"/>
            <a:r>
              <a:rPr kumimoji="1" lang="ja-JP" altLang="en-US" sz="2800" dirty="0">
                <a:latin typeface="HGP創英角ﾎﾟｯﾌﾟ体" panose="040B0A00000000000000" pitchFamily="50" charset="-128"/>
                <a:ea typeface="HGP創英角ﾎﾟｯﾌﾟ体" panose="040B0A00000000000000" pitchFamily="50" charset="-128"/>
              </a:rPr>
              <a:t>新しい趣味を</a:t>
            </a:r>
            <a:endParaRPr kumimoji="1" lang="en-US" altLang="ja-JP" sz="2800" dirty="0">
              <a:latin typeface="HGP創英角ﾎﾟｯﾌﾟ体" panose="040B0A00000000000000" pitchFamily="50" charset="-128"/>
              <a:ea typeface="HGP創英角ﾎﾟｯﾌﾟ体" panose="040B0A00000000000000" pitchFamily="50" charset="-128"/>
            </a:endParaRPr>
          </a:p>
          <a:p>
            <a:pPr algn="ctr"/>
            <a:r>
              <a:rPr kumimoji="1" lang="ja-JP" altLang="en-US" sz="2800" dirty="0">
                <a:latin typeface="HGP創英角ﾎﾟｯﾌﾟ体" panose="040B0A00000000000000" pitchFamily="50" charset="-128"/>
                <a:ea typeface="HGP創英角ﾎﾟｯﾌﾟ体" panose="040B0A00000000000000" pitchFamily="50" charset="-128"/>
              </a:rPr>
              <a:t>始めたい人</a:t>
            </a:r>
          </a:p>
          <a:p>
            <a:endParaRPr kumimoji="1" lang="ja-JP" altLang="en-US" dirty="0"/>
          </a:p>
        </p:txBody>
      </p:sp>
    </p:spTree>
    <p:extLst>
      <p:ext uri="{BB962C8B-B14F-4D97-AF65-F5344CB8AC3E}">
        <p14:creationId xmlns:p14="http://schemas.microsoft.com/office/powerpoint/2010/main" val="3354482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ぼやけた写真&#10;&#10;自動的に生成された説明">
            <a:extLst>
              <a:ext uri="{FF2B5EF4-FFF2-40B4-BE49-F238E27FC236}">
                <a16:creationId xmlns:a16="http://schemas.microsoft.com/office/drawing/2014/main" id="{5CD4FC61-B1EE-8AB1-886F-E2861E259E3A}"/>
              </a:ext>
            </a:extLst>
          </p:cNvPr>
          <p:cNvPicPr>
            <a:picLocks noChangeAspect="1"/>
          </p:cNvPicPr>
          <p:nvPr/>
        </p:nvPicPr>
        <p:blipFill rotWithShape="1">
          <a:blip r:embed="rId3">
            <a:duotone>
              <a:schemeClr val="bg2">
                <a:shade val="45000"/>
                <a:satMod val="135000"/>
              </a:schemeClr>
              <a:prstClr val="white"/>
            </a:duotone>
          </a:blip>
          <a:srcRect t="16045"/>
          <a:stretch/>
        </p:blipFill>
        <p:spPr>
          <a:xfrm>
            <a:off x="20" y="-56196"/>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289EE8DC-EA90-3256-3B90-8B3F815A801C}"/>
              </a:ext>
            </a:extLst>
          </p:cNvPr>
          <p:cNvSpPr>
            <a:spLocks noGrp="1"/>
          </p:cNvSpPr>
          <p:nvPr>
            <p:ph type="title"/>
          </p:nvPr>
        </p:nvSpPr>
        <p:spPr>
          <a:xfrm>
            <a:off x="838200" y="365125"/>
            <a:ext cx="10515600" cy="1325563"/>
          </a:xfrm>
        </p:spPr>
        <p:txBody>
          <a:bodyPr>
            <a:normAutofit/>
          </a:bodyPr>
          <a:lstStyle/>
          <a:p>
            <a:r>
              <a:rPr kumimoji="1" lang="ja-JP" altLang="en-US" b="1" dirty="0">
                <a:latin typeface="HGP明朝E" panose="02020900000000000000" pitchFamily="18" charset="-128"/>
                <a:ea typeface="HGP明朝E" panose="02020900000000000000" pitchFamily="18" charset="-128"/>
              </a:rPr>
              <a:t>◆</a:t>
            </a:r>
            <a:r>
              <a:rPr kumimoji="1" lang="ja-JP" altLang="en-US" dirty="0">
                <a:latin typeface="HGP明朝E" panose="02020900000000000000" pitchFamily="18" charset="-128"/>
                <a:ea typeface="HGP明朝E" panose="02020900000000000000" pitchFamily="18" charset="-128"/>
              </a:rPr>
              <a:t>アプリの</a:t>
            </a:r>
            <a:r>
              <a:rPr lang="ja-JP" altLang="en-US" dirty="0">
                <a:latin typeface="HGP明朝E" panose="02020900000000000000" pitchFamily="18" charset="-128"/>
                <a:ea typeface="HGP明朝E" panose="02020900000000000000" pitchFamily="18" charset="-128"/>
              </a:rPr>
              <a:t>概要</a:t>
            </a:r>
            <a:endParaRPr kumimoji="1" lang="ja-JP" altLang="en-US" b="1" dirty="0">
              <a:latin typeface="HGP明朝E" panose="02020900000000000000" pitchFamily="18" charset="-128"/>
              <a:ea typeface="HGP明朝E" panose="02020900000000000000" pitchFamily="18" charset="-128"/>
            </a:endParaRPr>
          </a:p>
        </p:txBody>
      </p:sp>
      <p:cxnSp>
        <p:nvCxnSpPr>
          <p:cNvPr id="8" name="直線コネクタ 7">
            <a:extLst>
              <a:ext uri="{FF2B5EF4-FFF2-40B4-BE49-F238E27FC236}">
                <a16:creationId xmlns:a16="http://schemas.microsoft.com/office/drawing/2014/main" id="{A6471B3E-A852-B298-B848-87E2DA888EBD}"/>
              </a:ext>
            </a:extLst>
          </p:cNvPr>
          <p:cNvCxnSpPr>
            <a:cxnSpLocks/>
          </p:cNvCxnSpPr>
          <p:nvPr/>
        </p:nvCxnSpPr>
        <p:spPr>
          <a:xfrm>
            <a:off x="584200" y="1460979"/>
            <a:ext cx="1076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図 16">
            <a:extLst>
              <a:ext uri="{FF2B5EF4-FFF2-40B4-BE49-F238E27FC236}">
                <a16:creationId xmlns:a16="http://schemas.microsoft.com/office/drawing/2014/main" id="{3F4D27D4-17AC-DD50-84E5-5B0B186B8892}"/>
              </a:ext>
            </a:extLst>
          </p:cNvPr>
          <p:cNvPicPr>
            <a:picLocks noChangeAspect="1"/>
          </p:cNvPicPr>
          <p:nvPr/>
        </p:nvPicPr>
        <p:blipFill>
          <a:blip r:embed="rId4"/>
          <a:stretch>
            <a:fillRect/>
          </a:stretch>
        </p:blipFill>
        <p:spPr>
          <a:xfrm>
            <a:off x="448201" y="2007621"/>
            <a:ext cx="2579205" cy="2579205"/>
          </a:xfrm>
          <a:prstGeom prst="rect">
            <a:avLst/>
          </a:prstGeom>
        </p:spPr>
      </p:pic>
      <p:sp>
        <p:nvSpPr>
          <p:cNvPr id="18" name="テキスト ボックス 17">
            <a:extLst>
              <a:ext uri="{FF2B5EF4-FFF2-40B4-BE49-F238E27FC236}">
                <a16:creationId xmlns:a16="http://schemas.microsoft.com/office/drawing/2014/main" id="{48230956-453C-3E0E-A83E-23D9EE6DBD83}"/>
              </a:ext>
            </a:extLst>
          </p:cNvPr>
          <p:cNvSpPr txBox="1"/>
          <p:nvPr/>
        </p:nvSpPr>
        <p:spPr>
          <a:xfrm>
            <a:off x="448200" y="4773441"/>
            <a:ext cx="2579205" cy="1508105"/>
          </a:xfrm>
          <a:prstGeom prst="rect">
            <a:avLst/>
          </a:prstGeom>
          <a:noFill/>
        </p:spPr>
        <p:txBody>
          <a:bodyPr wrap="square" rtlCol="0">
            <a:spAutoFit/>
          </a:bodyPr>
          <a:lstStyle/>
          <a:p>
            <a:r>
              <a:rPr lang="en-US" altLang="ja-JP" sz="2000" b="1" dirty="0"/>
              <a:t>『</a:t>
            </a:r>
            <a:r>
              <a:rPr lang="ja-JP" altLang="en-US" sz="2000" b="1" dirty="0"/>
              <a:t>しゅらいんなび</a:t>
            </a:r>
            <a:r>
              <a:rPr lang="en-US" altLang="ja-JP" sz="2000" b="1" dirty="0"/>
              <a:t>』</a:t>
            </a:r>
          </a:p>
          <a:p>
            <a:endParaRPr kumimoji="1" lang="en-US" altLang="ja-JP" dirty="0"/>
          </a:p>
          <a:p>
            <a:endParaRPr lang="en-US" altLang="ja-JP" dirty="0"/>
          </a:p>
          <a:p>
            <a:endParaRPr kumimoji="1" lang="en-US" altLang="ja-JP" dirty="0"/>
          </a:p>
          <a:p>
            <a:endParaRPr kumimoji="1" lang="ja-JP" altLang="en-US" dirty="0"/>
          </a:p>
        </p:txBody>
      </p:sp>
      <p:graphicFrame>
        <p:nvGraphicFramePr>
          <p:cNvPr id="23" name="コンテンツ プレースホルダー 22">
            <a:extLst>
              <a:ext uri="{FF2B5EF4-FFF2-40B4-BE49-F238E27FC236}">
                <a16:creationId xmlns:a16="http://schemas.microsoft.com/office/drawing/2014/main" id="{DA8149A2-2C05-7E65-68DE-0B370FBB0F6C}"/>
              </a:ext>
            </a:extLst>
          </p:cNvPr>
          <p:cNvGraphicFramePr>
            <a:graphicFrameLocks noGrp="1"/>
          </p:cNvGraphicFramePr>
          <p:nvPr>
            <p:ph idx="1"/>
            <p:extLst>
              <p:ext uri="{D42A27DB-BD31-4B8C-83A1-F6EECF244321}">
                <p14:modId xmlns:p14="http://schemas.microsoft.com/office/powerpoint/2010/main" val="1295227160"/>
              </p:ext>
            </p:extLst>
          </p:nvPr>
        </p:nvGraphicFramePr>
        <p:xfrm>
          <a:off x="3179119" y="2323739"/>
          <a:ext cx="8174681" cy="424178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5" name="テキスト ボックス 24">
            <a:extLst>
              <a:ext uri="{FF2B5EF4-FFF2-40B4-BE49-F238E27FC236}">
                <a16:creationId xmlns:a16="http://schemas.microsoft.com/office/drawing/2014/main" id="{67575BB9-6B60-4B9B-52FF-8B0C7A947A69}"/>
              </a:ext>
            </a:extLst>
          </p:cNvPr>
          <p:cNvSpPr txBox="1"/>
          <p:nvPr/>
        </p:nvSpPr>
        <p:spPr>
          <a:xfrm>
            <a:off x="5078641" y="1690688"/>
            <a:ext cx="5285250" cy="707886"/>
          </a:xfrm>
          <a:prstGeom prst="rect">
            <a:avLst/>
          </a:prstGeom>
          <a:noFill/>
        </p:spPr>
        <p:txBody>
          <a:bodyPr wrap="square" rtlCol="0">
            <a:spAutoFit/>
          </a:bodyPr>
          <a:lstStyle/>
          <a:p>
            <a:r>
              <a:rPr kumimoji="1" lang="ja-JP" altLang="en-US" sz="4000" b="1" dirty="0"/>
              <a:t>取り入れたい機能</a:t>
            </a:r>
          </a:p>
        </p:txBody>
      </p:sp>
    </p:spTree>
    <p:extLst>
      <p:ext uri="{BB962C8B-B14F-4D97-AF65-F5344CB8AC3E}">
        <p14:creationId xmlns:p14="http://schemas.microsoft.com/office/powerpoint/2010/main" val="3059025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289EE8DC-EA90-3256-3B90-8B3F815A801C}"/>
              </a:ext>
            </a:extLst>
          </p:cNvPr>
          <p:cNvSpPr>
            <a:spLocks noGrp="1"/>
          </p:cNvSpPr>
          <p:nvPr>
            <p:ph type="title"/>
          </p:nvPr>
        </p:nvSpPr>
        <p:spPr>
          <a:xfrm>
            <a:off x="838200" y="365125"/>
            <a:ext cx="10515600" cy="1325563"/>
          </a:xfrm>
        </p:spPr>
        <p:txBody>
          <a:bodyPr>
            <a:normAutofit/>
          </a:bodyPr>
          <a:lstStyle/>
          <a:p>
            <a:r>
              <a:rPr kumimoji="1" lang="ja-JP" altLang="en-US" b="1" dirty="0">
                <a:latin typeface="HGP明朝E" panose="02020900000000000000" pitchFamily="18" charset="-128"/>
                <a:ea typeface="HGP明朝E" panose="02020900000000000000" pitchFamily="18" charset="-128"/>
              </a:rPr>
              <a:t>◇</a:t>
            </a:r>
            <a:r>
              <a:rPr kumimoji="1" lang="ja-JP" altLang="en-US" dirty="0">
                <a:latin typeface="HGP明朝E" panose="02020900000000000000" pitchFamily="18" charset="-128"/>
                <a:ea typeface="HGP明朝E" panose="02020900000000000000" pitchFamily="18" charset="-128"/>
              </a:rPr>
              <a:t>アプリの</a:t>
            </a:r>
            <a:r>
              <a:rPr lang="ja-JP" altLang="en-US" dirty="0">
                <a:latin typeface="HGP明朝E" panose="02020900000000000000" pitchFamily="18" charset="-128"/>
                <a:ea typeface="HGP明朝E" panose="02020900000000000000" pitchFamily="18" charset="-128"/>
              </a:rPr>
              <a:t>概要</a:t>
            </a:r>
            <a:endParaRPr kumimoji="1" lang="ja-JP" altLang="en-US" b="1" dirty="0">
              <a:latin typeface="HGP明朝E" panose="02020900000000000000" pitchFamily="18" charset="-128"/>
              <a:ea typeface="HGP明朝E" panose="02020900000000000000" pitchFamily="18" charset="-128"/>
            </a:endParaRPr>
          </a:p>
        </p:txBody>
      </p:sp>
      <p:cxnSp>
        <p:nvCxnSpPr>
          <p:cNvPr id="8" name="直線コネクタ 7">
            <a:extLst>
              <a:ext uri="{FF2B5EF4-FFF2-40B4-BE49-F238E27FC236}">
                <a16:creationId xmlns:a16="http://schemas.microsoft.com/office/drawing/2014/main" id="{A6471B3E-A852-B298-B848-87E2DA888EBD}"/>
              </a:ext>
            </a:extLst>
          </p:cNvPr>
          <p:cNvCxnSpPr>
            <a:cxnSpLocks/>
          </p:cNvCxnSpPr>
          <p:nvPr/>
        </p:nvCxnSpPr>
        <p:spPr>
          <a:xfrm>
            <a:off x="584200" y="1460979"/>
            <a:ext cx="1076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図 6" descr="ゲームのキャラクター&#10;&#10;中程度の精度で自動的に生成された説明">
            <a:extLst>
              <a:ext uri="{FF2B5EF4-FFF2-40B4-BE49-F238E27FC236}">
                <a16:creationId xmlns:a16="http://schemas.microsoft.com/office/drawing/2014/main" id="{D1DCC380-ACF4-7271-0FC8-3A40DEEF3F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9998" y="1646438"/>
            <a:ext cx="1650657" cy="1839172"/>
          </a:xfrm>
          <a:prstGeom prst="rect">
            <a:avLst/>
          </a:prstGeom>
        </p:spPr>
      </p:pic>
      <p:pic>
        <p:nvPicPr>
          <p:cNvPr id="13" name="コンテンツ プレースホルダー 12" descr="白いバックグラウンドの前に座っている人形たち&#10;&#10;低い精度で自動的に生成された説明">
            <a:extLst>
              <a:ext uri="{FF2B5EF4-FFF2-40B4-BE49-F238E27FC236}">
                <a16:creationId xmlns:a16="http://schemas.microsoft.com/office/drawing/2014/main" id="{B8D49A15-29E7-B74F-7812-7C92C6EA19A5}"/>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356269" y="5105049"/>
            <a:ext cx="1751283" cy="1602424"/>
          </a:xfrm>
        </p:spPr>
      </p:pic>
      <p:pic>
        <p:nvPicPr>
          <p:cNvPr id="15" name="図 14" descr="白いバックグラウンドの前に座っている人形&#10;&#10;低い精度で自動的に生成された説明">
            <a:extLst>
              <a:ext uri="{FF2B5EF4-FFF2-40B4-BE49-F238E27FC236}">
                <a16:creationId xmlns:a16="http://schemas.microsoft.com/office/drawing/2014/main" id="{09BF0A47-8EC8-8272-F0E7-34E6CF1E93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7552" y="5387922"/>
            <a:ext cx="1457411" cy="1282522"/>
          </a:xfrm>
          <a:prstGeom prst="rect">
            <a:avLst/>
          </a:prstGeom>
        </p:spPr>
      </p:pic>
      <p:pic>
        <p:nvPicPr>
          <p:cNvPr id="19" name="図 18" descr="レゴで作った建物&#10;&#10;低い精度で自動的に生成された説明">
            <a:extLst>
              <a:ext uri="{FF2B5EF4-FFF2-40B4-BE49-F238E27FC236}">
                <a16:creationId xmlns:a16="http://schemas.microsoft.com/office/drawing/2014/main" id="{C7DFB5A8-8201-FFFF-DF83-6C6664B111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21708" y="2786542"/>
            <a:ext cx="2936324" cy="2372550"/>
          </a:xfrm>
          <a:prstGeom prst="rect">
            <a:avLst/>
          </a:prstGeom>
        </p:spPr>
      </p:pic>
      <p:pic>
        <p:nvPicPr>
          <p:cNvPr id="21" name="図 20">
            <a:extLst>
              <a:ext uri="{FF2B5EF4-FFF2-40B4-BE49-F238E27FC236}">
                <a16:creationId xmlns:a16="http://schemas.microsoft.com/office/drawing/2014/main" id="{AF10550D-C178-85CB-B022-3098F7515EC9}"/>
              </a:ext>
            </a:extLst>
          </p:cNvPr>
          <p:cNvPicPr>
            <a:picLocks noChangeAspect="1"/>
          </p:cNvPicPr>
          <p:nvPr/>
        </p:nvPicPr>
        <p:blipFill>
          <a:blip r:embed="rId7"/>
          <a:stretch>
            <a:fillRect/>
          </a:stretch>
        </p:blipFill>
        <p:spPr>
          <a:xfrm>
            <a:off x="806598" y="3244943"/>
            <a:ext cx="1630398" cy="1630398"/>
          </a:xfrm>
          <a:prstGeom prst="rect">
            <a:avLst/>
          </a:prstGeom>
        </p:spPr>
      </p:pic>
      <p:sp>
        <p:nvSpPr>
          <p:cNvPr id="26" name="矢印: 左 25">
            <a:extLst>
              <a:ext uri="{FF2B5EF4-FFF2-40B4-BE49-F238E27FC236}">
                <a16:creationId xmlns:a16="http://schemas.microsoft.com/office/drawing/2014/main" id="{A1A3E267-97BD-F104-8844-510A719F0176}"/>
              </a:ext>
            </a:extLst>
          </p:cNvPr>
          <p:cNvSpPr/>
          <p:nvPr/>
        </p:nvSpPr>
        <p:spPr>
          <a:xfrm>
            <a:off x="3084483" y="3911943"/>
            <a:ext cx="5239264" cy="579804"/>
          </a:xfrm>
          <a:prstGeom prst="leftArrow">
            <a:avLst>
              <a:gd name="adj1" fmla="val 50000"/>
              <a:gd name="adj2" fmla="val 214350"/>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フリーフォーム: 図形 32">
            <a:extLst>
              <a:ext uri="{FF2B5EF4-FFF2-40B4-BE49-F238E27FC236}">
                <a16:creationId xmlns:a16="http://schemas.microsoft.com/office/drawing/2014/main" id="{BE14373C-DB30-E4A2-613C-86FA8160CAD4}"/>
              </a:ext>
            </a:extLst>
          </p:cNvPr>
          <p:cNvSpPr/>
          <p:nvPr/>
        </p:nvSpPr>
        <p:spPr>
          <a:xfrm rot="6829636">
            <a:off x="7595507" y="1538554"/>
            <a:ext cx="743910" cy="1757787"/>
          </a:xfrm>
          <a:custGeom>
            <a:avLst/>
            <a:gdLst>
              <a:gd name="connsiteX0" fmla="*/ 529956 w 743910"/>
              <a:gd name="connsiteY0" fmla="*/ 1608618 h 1608618"/>
              <a:gd name="connsiteX1" fmla="*/ 261739 w 743910"/>
              <a:gd name="connsiteY1" fmla="*/ 753793 h 1608618"/>
              <a:gd name="connsiteX2" fmla="*/ 250607 w 743910"/>
              <a:gd name="connsiteY2" fmla="*/ 630055 h 1608618"/>
              <a:gd name="connsiteX3" fmla="*/ 0 w 743910"/>
              <a:gd name="connsiteY3" fmla="*/ 630055 h 1608618"/>
              <a:gd name="connsiteX4" fmla="*/ 371955 w 743910"/>
              <a:gd name="connsiteY4" fmla="*/ 0 h 1608618"/>
              <a:gd name="connsiteX5" fmla="*/ 743910 w 743910"/>
              <a:gd name="connsiteY5" fmla="*/ 630055 h 1608618"/>
              <a:gd name="connsiteX6" fmla="*/ 532059 w 743910"/>
              <a:gd name="connsiteY6" fmla="*/ 630055 h 1608618"/>
              <a:gd name="connsiteX7" fmla="*/ 557527 w 743910"/>
              <a:gd name="connsiteY7" fmla="*/ 790952 h 1608618"/>
              <a:gd name="connsiteX8" fmla="*/ 703827 w 743910"/>
              <a:gd name="connsiteY8" fmla="*/ 1312589 h 1608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3910" h="1608618">
                <a:moveTo>
                  <a:pt x="529956" y="1608618"/>
                </a:moveTo>
                <a:cubicBezTo>
                  <a:pt x="398917" y="1353595"/>
                  <a:pt x="305460" y="1052836"/>
                  <a:pt x="261739" y="753793"/>
                </a:cubicBezTo>
                <a:lnTo>
                  <a:pt x="250607" y="630055"/>
                </a:lnTo>
                <a:lnTo>
                  <a:pt x="0" y="630055"/>
                </a:lnTo>
                <a:lnTo>
                  <a:pt x="371955" y="0"/>
                </a:lnTo>
                <a:lnTo>
                  <a:pt x="743910" y="630055"/>
                </a:lnTo>
                <a:lnTo>
                  <a:pt x="532059" y="630055"/>
                </a:lnTo>
                <a:lnTo>
                  <a:pt x="557527" y="790952"/>
                </a:lnTo>
                <a:cubicBezTo>
                  <a:pt x="591272" y="969562"/>
                  <a:pt x="641370" y="1148779"/>
                  <a:pt x="703827" y="1312589"/>
                </a:cubicBezTo>
                <a:close/>
              </a:path>
            </a:pathLst>
          </a:cu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35" name="フリーフォーム: 図形 34">
            <a:extLst>
              <a:ext uri="{FF2B5EF4-FFF2-40B4-BE49-F238E27FC236}">
                <a16:creationId xmlns:a16="http://schemas.microsoft.com/office/drawing/2014/main" id="{9A9C223B-F25E-C8BB-035A-B493124B3806}"/>
              </a:ext>
            </a:extLst>
          </p:cNvPr>
          <p:cNvSpPr/>
          <p:nvPr/>
        </p:nvSpPr>
        <p:spPr>
          <a:xfrm rot="2580220" flipH="1">
            <a:off x="8153250" y="5108669"/>
            <a:ext cx="868980" cy="1757787"/>
          </a:xfrm>
          <a:custGeom>
            <a:avLst/>
            <a:gdLst>
              <a:gd name="connsiteX0" fmla="*/ 529956 w 743910"/>
              <a:gd name="connsiteY0" fmla="*/ 1608618 h 1608618"/>
              <a:gd name="connsiteX1" fmla="*/ 261739 w 743910"/>
              <a:gd name="connsiteY1" fmla="*/ 753793 h 1608618"/>
              <a:gd name="connsiteX2" fmla="*/ 250607 w 743910"/>
              <a:gd name="connsiteY2" fmla="*/ 630055 h 1608618"/>
              <a:gd name="connsiteX3" fmla="*/ 0 w 743910"/>
              <a:gd name="connsiteY3" fmla="*/ 630055 h 1608618"/>
              <a:gd name="connsiteX4" fmla="*/ 371955 w 743910"/>
              <a:gd name="connsiteY4" fmla="*/ 0 h 1608618"/>
              <a:gd name="connsiteX5" fmla="*/ 743910 w 743910"/>
              <a:gd name="connsiteY5" fmla="*/ 630055 h 1608618"/>
              <a:gd name="connsiteX6" fmla="*/ 532059 w 743910"/>
              <a:gd name="connsiteY6" fmla="*/ 630055 h 1608618"/>
              <a:gd name="connsiteX7" fmla="*/ 557527 w 743910"/>
              <a:gd name="connsiteY7" fmla="*/ 790952 h 1608618"/>
              <a:gd name="connsiteX8" fmla="*/ 703827 w 743910"/>
              <a:gd name="connsiteY8" fmla="*/ 1312589 h 1608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3910" h="1608618">
                <a:moveTo>
                  <a:pt x="529956" y="1608618"/>
                </a:moveTo>
                <a:cubicBezTo>
                  <a:pt x="398917" y="1353595"/>
                  <a:pt x="305460" y="1052836"/>
                  <a:pt x="261739" y="753793"/>
                </a:cubicBezTo>
                <a:lnTo>
                  <a:pt x="250607" y="630055"/>
                </a:lnTo>
                <a:lnTo>
                  <a:pt x="0" y="630055"/>
                </a:lnTo>
                <a:lnTo>
                  <a:pt x="371955" y="0"/>
                </a:lnTo>
                <a:lnTo>
                  <a:pt x="743910" y="630055"/>
                </a:lnTo>
                <a:lnTo>
                  <a:pt x="532059" y="630055"/>
                </a:lnTo>
                <a:lnTo>
                  <a:pt x="557527" y="790952"/>
                </a:lnTo>
                <a:cubicBezTo>
                  <a:pt x="591272" y="969562"/>
                  <a:pt x="641370" y="1148779"/>
                  <a:pt x="703827" y="1312589"/>
                </a:cubicBezTo>
                <a:close/>
              </a:path>
            </a:pathLst>
          </a:cu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37" name="フリーフォーム: 図形 36">
            <a:extLst>
              <a:ext uri="{FF2B5EF4-FFF2-40B4-BE49-F238E27FC236}">
                <a16:creationId xmlns:a16="http://schemas.microsoft.com/office/drawing/2014/main" id="{5C7A8122-8DC5-CA21-3F29-0D3AFE88905E}"/>
              </a:ext>
            </a:extLst>
          </p:cNvPr>
          <p:cNvSpPr/>
          <p:nvPr/>
        </p:nvSpPr>
        <p:spPr>
          <a:xfrm rot="14281966" flipH="1">
            <a:off x="2973656" y="1619905"/>
            <a:ext cx="868980" cy="1821694"/>
          </a:xfrm>
          <a:custGeom>
            <a:avLst/>
            <a:gdLst>
              <a:gd name="connsiteX0" fmla="*/ 529956 w 743910"/>
              <a:gd name="connsiteY0" fmla="*/ 1608618 h 1608618"/>
              <a:gd name="connsiteX1" fmla="*/ 261739 w 743910"/>
              <a:gd name="connsiteY1" fmla="*/ 753793 h 1608618"/>
              <a:gd name="connsiteX2" fmla="*/ 250607 w 743910"/>
              <a:gd name="connsiteY2" fmla="*/ 630055 h 1608618"/>
              <a:gd name="connsiteX3" fmla="*/ 0 w 743910"/>
              <a:gd name="connsiteY3" fmla="*/ 630055 h 1608618"/>
              <a:gd name="connsiteX4" fmla="*/ 371955 w 743910"/>
              <a:gd name="connsiteY4" fmla="*/ 0 h 1608618"/>
              <a:gd name="connsiteX5" fmla="*/ 743910 w 743910"/>
              <a:gd name="connsiteY5" fmla="*/ 630055 h 1608618"/>
              <a:gd name="connsiteX6" fmla="*/ 532059 w 743910"/>
              <a:gd name="connsiteY6" fmla="*/ 630055 h 1608618"/>
              <a:gd name="connsiteX7" fmla="*/ 557527 w 743910"/>
              <a:gd name="connsiteY7" fmla="*/ 790952 h 1608618"/>
              <a:gd name="connsiteX8" fmla="*/ 703827 w 743910"/>
              <a:gd name="connsiteY8" fmla="*/ 1312589 h 1608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3910" h="1608618">
                <a:moveTo>
                  <a:pt x="529956" y="1608618"/>
                </a:moveTo>
                <a:cubicBezTo>
                  <a:pt x="398917" y="1353595"/>
                  <a:pt x="305460" y="1052836"/>
                  <a:pt x="261739" y="753793"/>
                </a:cubicBezTo>
                <a:lnTo>
                  <a:pt x="250607" y="630055"/>
                </a:lnTo>
                <a:lnTo>
                  <a:pt x="0" y="630055"/>
                </a:lnTo>
                <a:lnTo>
                  <a:pt x="371955" y="0"/>
                </a:lnTo>
                <a:lnTo>
                  <a:pt x="743910" y="630055"/>
                </a:lnTo>
                <a:lnTo>
                  <a:pt x="532059" y="630055"/>
                </a:lnTo>
                <a:lnTo>
                  <a:pt x="557527" y="790952"/>
                </a:lnTo>
                <a:cubicBezTo>
                  <a:pt x="591272" y="969562"/>
                  <a:pt x="641370" y="1148779"/>
                  <a:pt x="703827" y="1312589"/>
                </a:cubicBezTo>
                <a:close/>
              </a:path>
            </a:pathLst>
          </a:cu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39" name="フリーフォーム: 図形 38">
            <a:extLst>
              <a:ext uri="{FF2B5EF4-FFF2-40B4-BE49-F238E27FC236}">
                <a16:creationId xmlns:a16="http://schemas.microsoft.com/office/drawing/2014/main" id="{1F96152A-7040-70F4-CA2B-D16E9E2937D2}"/>
              </a:ext>
            </a:extLst>
          </p:cNvPr>
          <p:cNvSpPr/>
          <p:nvPr/>
        </p:nvSpPr>
        <p:spPr>
          <a:xfrm rot="18727920">
            <a:off x="2707484" y="5091596"/>
            <a:ext cx="743910" cy="1757787"/>
          </a:xfrm>
          <a:custGeom>
            <a:avLst/>
            <a:gdLst>
              <a:gd name="connsiteX0" fmla="*/ 529956 w 743910"/>
              <a:gd name="connsiteY0" fmla="*/ 1608618 h 1608618"/>
              <a:gd name="connsiteX1" fmla="*/ 261739 w 743910"/>
              <a:gd name="connsiteY1" fmla="*/ 753793 h 1608618"/>
              <a:gd name="connsiteX2" fmla="*/ 250607 w 743910"/>
              <a:gd name="connsiteY2" fmla="*/ 630055 h 1608618"/>
              <a:gd name="connsiteX3" fmla="*/ 0 w 743910"/>
              <a:gd name="connsiteY3" fmla="*/ 630055 h 1608618"/>
              <a:gd name="connsiteX4" fmla="*/ 371955 w 743910"/>
              <a:gd name="connsiteY4" fmla="*/ 0 h 1608618"/>
              <a:gd name="connsiteX5" fmla="*/ 743910 w 743910"/>
              <a:gd name="connsiteY5" fmla="*/ 630055 h 1608618"/>
              <a:gd name="connsiteX6" fmla="*/ 532059 w 743910"/>
              <a:gd name="connsiteY6" fmla="*/ 630055 h 1608618"/>
              <a:gd name="connsiteX7" fmla="*/ 557527 w 743910"/>
              <a:gd name="connsiteY7" fmla="*/ 790952 h 1608618"/>
              <a:gd name="connsiteX8" fmla="*/ 703827 w 743910"/>
              <a:gd name="connsiteY8" fmla="*/ 1312589 h 1608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3910" h="1608618">
                <a:moveTo>
                  <a:pt x="529956" y="1608618"/>
                </a:moveTo>
                <a:cubicBezTo>
                  <a:pt x="398917" y="1353595"/>
                  <a:pt x="305460" y="1052836"/>
                  <a:pt x="261739" y="753793"/>
                </a:cubicBezTo>
                <a:lnTo>
                  <a:pt x="250607" y="630055"/>
                </a:lnTo>
                <a:lnTo>
                  <a:pt x="0" y="630055"/>
                </a:lnTo>
                <a:lnTo>
                  <a:pt x="371955" y="0"/>
                </a:lnTo>
                <a:lnTo>
                  <a:pt x="743910" y="630055"/>
                </a:lnTo>
                <a:lnTo>
                  <a:pt x="532059" y="630055"/>
                </a:lnTo>
                <a:lnTo>
                  <a:pt x="557527" y="790952"/>
                </a:lnTo>
                <a:cubicBezTo>
                  <a:pt x="591272" y="969562"/>
                  <a:pt x="641370" y="1148779"/>
                  <a:pt x="703827" y="1312589"/>
                </a:cubicBezTo>
                <a:close/>
              </a:path>
            </a:pathLst>
          </a:cu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0" name="テキスト ボックス 39">
            <a:extLst>
              <a:ext uri="{FF2B5EF4-FFF2-40B4-BE49-F238E27FC236}">
                <a16:creationId xmlns:a16="http://schemas.microsoft.com/office/drawing/2014/main" id="{7E9A64F5-F2B0-EA7F-4AE4-5107979B8E6B}"/>
              </a:ext>
            </a:extLst>
          </p:cNvPr>
          <p:cNvSpPr txBox="1"/>
          <p:nvPr/>
        </p:nvSpPr>
        <p:spPr>
          <a:xfrm>
            <a:off x="6317797" y="3569977"/>
            <a:ext cx="2766770" cy="461665"/>
          </a:xfrm>
          <a:prstGeom prst="rect">
            <a:avLst/>
          </a:prstGeom>
          <a:noFill/>
        </p:spPr>
        <p:txBody>
          <a:bodyPr wrap="square" rtlCol="0">
            <a:spAutoFit/>
          </a:bodyPr>
          <a:lstStyle/>
          <a:p>
            <a:r>
              <a:rPr kumimoji="1" lang="ja-JP" altLang="en-US" sz="2400" b="1" dirty="0"/>
              <a:t>イベント情報発信</a:t>
            </a:r>
          </a:p>
        </p:txBody>
      </p:sp>
      <p:sp>
        <p:nvSpPr>
          <p:cNvPr id="41" name="テキスト ボックス 40">
            <a:extLst>
              <a:ext uri="{FF2B5EF4-FFF2-40B4-BE49-F238E27FC236}">
                <a16:creationId xmlns:a16="http://schemas.microsoft.com/office/drawing/2014/main" id="{E9C623E7-CE86-2F02-45F3-5A4B38B81EC3}"/>
              </a:ext>
            </a:extLst>
          </p:cNvPr>
          <p:cNvSpPr txBox="1"/>
          <p:nvPr/>
        </p:nvSpPr>
        <p:spPr>
          <a:xfrm>
            <a:off x="7834184" y="1718235"/>
            <a:ext cx="2638269" cy="461665"/>
          </a:xfrm>
          <a:prstGeom prst="rect">
            <a:avLst/>
          </a:prstGeom>
          <a:noFill/>
        </p:spPr>
        <p:txBody>
          <a:bodyPr wrap="square" rtlCol="0">
            <a:spAutoFit/>
          </a:bodyPr>
          <a:lstStyle/>
          <a:p>
            <a:r>
              <a:rPr kumimoji="1" lang="ja-JP" altLang="en-US" sz="2400" b="1" dirty="0"/>
              <a:t>写真を撮る</a:t>
            </a:r>
          </a:p>
        </p:txBody>
      </p:sp>
      <p:sp>
        <p:nvSpPr>
          <p:cNvPr id="42" name="テキスト ボックス 41">
            <a:extLst>
              <a:ext uri="{FF2B5EF4-FFF2-40B4-BE49-F238E27FC236}">
                <a16:creationId xmlns:a16="http://schemas.microsoft.com/office/drawing/2014/main" id="{61595AB2-632E-83DC-330A-495195779C3F}"/>
              </a:ext>
            </a:extLst>
          </p:cNvPr>
          <p:cNvSpPr txBox="1"/>
          <p:nvPr/>
        </p:nvSpPr>
        <p:spPr>
          <a:xfrm>
            <a:off x="1475185" y="1824980"/>
            <a:ext cx="2170058" cy="461665"/>
          </a:xfrm>
          <a:prstGeom prst="rect">
            <a:avLst/>
          </a:prstGeom>
          <a:noFill/>
        </p:spPr>
        <p:txBody>
          <a:bodyPr wrap="square" rtlCol="0">
            <a:spAutoFit/>
          </a:bodyPr>
          <a:lstStyle/>
          <a:p>
            <a:r>
              <a:rPr kumimoji="1" lang="ja-JP" altLang="en-US" sz="2400" b="1" dirty="0"/>
              <a:t>投稿・閲覧</a:t>
            </a:r>
          </a:p>
        </p:txBody>
      </p:sp>
      <p:sp>
        <p:nvSpPr>
          <p:cNvPr id="43" name="テキスト ボックス 42">
            <a:extLst>
              <a:ext uri="{FF2B5EF4-FFF2-40B4-BE49-F238E27FC236}">
                <a16:creationId xmlns:a16="http://schemas.microsoft.com/office/drawing/2014/main" id="{026D3397-A439-0A1B-3419-53F3875BD445}"/>
              </a:ext>
            </a:extLst>
          </p:cNvPr>
          <p:cNvSpPr txBox="1"/>
          <p:nvPr/>
        </p:nvSpPr>
        <p:spPr>
          <a:xfrm>
            <a:off x="9410964" y="5839447"/>
            <a:ext cx="2875005" cy="830997"/>
          </a:xfrm>
          <a:prstGeom prst="rect">
            <a:avLst/>
          </a:prstGeom>
          <a:noFill/>
        </p:spPr>
        <p:txBody>
          <a:bodyPr wrap="square" rtlCol="0">
            <a:spAutoFit/>
          </a:bodyPr>
          <a:lstStyle/>
          <a:p>
            <a:r>
              <a:rPr kumimoji="1" lang="ja-JP" altLang="en-US" sz="2400" b="1" dirty="0"/>
              <a:t>神社を訪れる</a:t>
            </a:r>
            <a:endParaRPr kumimoji="1" lang="en-US" altLang="ja-JP" sz="2400" b="1" dirty="0"/>
          </a:p>
          <a:p>
            <a:r>
              <a:rPr lang="ja-JP" altLang="en-US" sz="2400" b="1" dirty="0"/>
              <a:t>地方活性化</a:t>
            </a:r>
            <a:r>
              <a:rPr lang="en-US" altLang="ja-JP" sz="2400" b="1" dirty="0"/>
              <a:t>!!</a:t>
            </a:r>
            <a:endParaRPr kumimoji="1" lang="ja-JP" altLang="en-US" sz="2400" b="1" dirty="0"/>
          </a:p>
        </p:txBody>
      </p:sp>
      <p:sp>
        <p:nvSpPr>
          <p:cNvPr id="44" name="テキスト ボックス 43">
            <a:extLst>
              <a:ext uri="{FF2B5EF4-FFF2-40B4-BE49-F238E27FC236}">
                <a16:creationId xmlns:a16="http://schemas.microsoft.com/office/drawing/2014/main" id="{0ED29D63-E338-425E-360D-6CDA0CABCE3F}"/>
              </a:ext>
            </a:extLst>
          </p:cNvPr>
          <p:cNvSpPr txBox="1"/>
          <p:nvPr/>
        </p:nvSpPr>
        <p:spPr>
          <a:xfrm>
            <a:off x="558828" y="5885429"/>
            <a:ext cx="2286639" cy="707886"/>
          </a:xfrm>
          <a:prstGeom prst="rect">
            <a:avLst/>
          </a:prstGeom>
          <a:noFill/>
        </p:spPr>
        <p:txBody>
          <a:bodyPr wrap="square" rtlCol="0">
            <a:spAutoFit/>
          </a:bodyPr>
          <a:lstStyle/>
          <a:p>
            <a:pPr algn="ctr"/>
            <a:r>
              <a:rPr kumimoji="1" lang="ja-JP" altLang="en-US" sz="2000" b="1" dirty="0"/>
              <a:t>行きたい場所を</a:t>
            </a:r>
            <a:endParaRPr kumimoji="1" lang="en-US" altLang="ja-JP" sz="2000" b="1" dirty="0"/>
          </a:p>
          <a:p>
            <a:pPr algn="ctr"/>
            <a:r>
              <a:rPr kumimoji="1" lang="ja-JP" altLang="en-US" sz="2000" b="1" dirty="0"/>
              <a:t>見つける</a:t>
            </a:r>
          </a:p>
        </p:txBody>
      </p:sp>
    </p:spTree>
    <p:extLst>
      <p:ext uri="{BB962C8B-B14F-4D97-AF65-F5344CB8AC3E}">
        <p14:creationId xmlns:p14="http://schemas.microsoft.com/office/powerpoint/2010/main" val="2969544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ぼやけた写真&#10;&#10;自動的に生成された説明">
            <a:extLst>
              <a:ext uri="{FF2B5EF4-FFF2-40B4-BE49-F238E27FC236}">
                <a16:creationId xmlns:a16="http://schemas.microsoft.com/office/drawing/2014/main" id="{5CD4FC61-B1EE-8AB1-886F-E2861E259E3A}"/>
              </a:ext>
            </a:extLst>
          </p:cNvPr>
          <p:cNvPicPr>
            <a:picLocks noChangeAspect="1"/>
          </p:cNvPicPr>
          <p:nvPr/>
        </p:nvPicPr>
        <p:blipFill rotWithShape="1">
          <a:blip r:embed="rId3">
            <a:duotone>
              <a:schemeClr val="bg2">
                <a:shade val="45000"/>
                <a:satMod val="135000"/>
              </a:schemeClr>
              <a:prstClr val="white"/>
            </a:duotone>
          </a:blip>
          <a:srcRect t="16045"/>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289EE8DC-EA90-3256-3B90-8B3F815A801C}"/>
              </a:ext>
            </a:extLst>
          </p:cNvPr>
          <p:cNvSpPr>
            <a:spLocks noGrp="1"/>
          </p:cNvSpPr>
          <p:nvPr>
            <p:ph type="title"/>
          </p:nvPr>
        </p:nvSpPr>
        <p:spPr>
          <a:xfrm>
            <a:off x="838200" y="365125"/>
            <a:ext cx="10515600" cy="1325563"/>
          </a:xfrm>
        </p:spPr>
        <p:txBody>
          <a:bodyPr>
            <a:normAutofit/>
          </a:bodyPr>
          <a:lstStyle/>
          <a:p>
            <a:r>
              <a:rPr kumimoji="1" lang="ja-JP" altLang="en-US" b="1" dirty="0">
                <a:latin typeface="HGP明朝E" panose="02020900000000000000" pitchFamily="18" charset="-128"/>
                <a:ea typeface="HGP明朝E" panose="02020900000000000000" pitchFamily="18" charset="-128"/>
              </a:rPr>
              <a:t>◆</a:t>
            </a:r>
            <a:r>
              <a:rPr kumimoji="1" lang="ja-JP" altLang="en-US" dirty="0">
                <a:latin typeface="HGP明朝E" panose="02020900000000000000" pitchFamily="18" charset="-128"/>
                <a:ea typeface="HGP明朝E" panose="02020900000000000000" pitchFamily="18" charset="-128"/>
              </a:rPr>
              <a:t>アプリの</a:t>
            </a:r>
            <a:r>
              <a:rPr lang="ja-JP" altLang="en-US" dirty="0">
                <a:latin typeface="HGP明朝E" panose="02020900000000000000" pitchFamily="18" charset="-128"/>
                <a:ea typeface="HGP明朝E" panose="02020900000000000000" pitchFamily="18" charset="-128"/>
              </a:rPr>
              <a:t>概要</a:t>
            </a:r>
            <a:endParaRPr kumimoji="1" lang="ja-JP" altLang="en-US" b="1" dirty="0">
              <a:latin typeface="HGP明朝E" panose="02020900000000000000" pitchFamily="18" charset="-128"/>
              <a:ea typeface="HGP明朝E" panose="02020900000000000000" pitchFamily="18" charset="-128"/>
            </a:endParaRPr>
          </a:p>
        </p:txBody>
      </p:sp>
      <p:cxnSp>
        <p:nvCxnSpPr>
          <p:cNvPr id="8" name="直線コネクタ 7">
            <a:extLst>
              <a:ext uri="{FF2B5EF4-FFF2-40B4-BE49-F238E27FC236}">
                <a16:creationId xmlns:a16="http://schemas.microsoft.com/office/drawing/2014/main" id="{A6471B3E-A852-B298-B848-87E2DA888EBD}"/>
              </a:ext>
            </a:extLst>
          </p:cNvPr>
          <p:cNvCxnSpPr>
            <a:cxnSpLocks/>
          </p:cNvCxnSpPr>
          <p:nvPr/>
        </p:nvCxnSpPr>
        <p:spPr>
          <a:xfrm>
            <a:off x="584200" y="1460979"/>
            <a:ext cx="1076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コンテンツ プレースホルダー 3" descr="白黒の写真にテキストが書いてある｜｜｜ｐ&#10;&#10;低い精度で自動的に生成された説明">
            <a:extLst>
              <a:ext uri="{FF2B5EF4-FFF2-40B4-BE49-F238E27FC236}">
                <a16:creationId xmlns:a16="http://schemas.microsoft.com/office/drawing/2014/main" id="{25F0FFA6-AB51-6EF8-E842-C70024E9515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37036" y="3876746"/>
            <a:ext cx="1579087" cy="2687807"/>
          </a:xfrm>
        </p:spPr>
      </p:pic>
      <p:pic>
        <p:nvPicPr>
          <p:cNvPr id="7" name="図 6" descr="誕生日のケーキ&#10;&#10;低い精度で自動的に生成された説明">
            <a:extLst>
              <a:ext uri="{FF2B5EF4-FFF2-40B4-BE49-F238E27FC236}">
                <a16:creationId xmlns:a16="http://schemas.microsoft.com/office/drawing/2014/main" id="{439919FB-6AAF-0C65-8A8D-5FF68BB601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8491" y="1649336"/>
            <a:ext cx="2504456" cy="2227410"/>
          </a:xfrm>
          <a:prstGeom prst="rect">
            <a:avLst/>
          </a:prstGeom>
        </p:spPr>
      </p:pic>
      <p:pic>
        <p:nvPicPr>
          <p:cNvPr id="11" name="図 10" descr="カレンダー, QR コード&#10;&#10;自動的に生成された説明">
            <a:extLst>
              <a:ext uri="{FF2B5EF4-FFF2-40B4-BE49-F238E27FC236}">
                <a16:creationId xmlns:a16="http://schemas.microsoft.com/office/drawing/2014/main" id="{99122BCC-D9A6-982E-DE46-78B6966F29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1518" y="4366065"/>
            <a:ext cx="2504457" cy="2491935"/>
          </a:xfrm>
          <a:prstGeom prst="rect">
            <a:avLst/>
          </a:prstGeom>
        </p:spPr>
      </p:pic>
      <p:pic>
        <p:nvPicPr>
          <p:cNvPr id="13" name="図 12" descr="男性の顔の絵&#10;&#10;低い精度で自動的に生成された説明">
            <a:extLst>
              <a:ext uri="{FF2B5EF4-FFF2-40B4-BE49-F238E27FC236}">
                <a16:creationId xmlns:a16="http://schemas.microsoft.com/office/drawing/2014/main" id="{6E8B0918-143B-955C-4C37-F7C69D0ABF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99557" y="1601641"/>
            <a:ext cx="3298383" cy="3654718"/>
          </a:xfrm>
          <a:prstGeom prst="rect">
            <a:avLst/>
          </a:prstGeom>
        </p:spPr>
      </p:pic>
      <p:pic>
        <p:nvPicPr>
          <p:cNvPr id="15" name="図 14" descr="白黒の写真にテキストが書いてある｜｜｜ｐ&#10;&#10;低い精度で自動的に生成された説明">
            <a:extLst>
              <a:ext uri="{FF2B5EF4-FFF2-40B4-BE49-F238E27FC236}">
                <a16:creationId xmlns:a16="http://schemas.microsoft.com/office/drawing/2014/main" id="{2BC9799C-A3AE-FCD6-5E57-D25D3B8C734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626520">
            <a:off x="9126652" y="3183119"/>
            <a:ext cx="608484" cy="746606"/>
          </a:xfrm>
          <a:prstGeom prst="rect">
            <a:avLst/>
          </a:prstGeom>
        </p:spPr>
      </p:pic>
      <p:sp>
        <p:nvSpPr>
          <p:cNvPr id="16" name="フリーフォーム: 図形 15">
            <a:extLst>
              <a:ext uri="{FF2B5EF4-FFF2-40B4-BE49-F238E27FC236}">
                <a16:creationId xmlns:a16="http://schemas.microsoft.com/office/drawing/2014/main" id="{963E8B47-AEFB-98E6-C647-08FD42BF2DE3}"/>
              </a:ext>
            </a:extLst>
          </p:cNvPr>
          <p:cNvSpPr/>
          <p:nvPr/>
        </p:nvSpPr>
        <p:spPr>
          <a:xfrm rot="4033870">
            <a:off x="2590063" y="2276038"/>
            <a:ext cx="531892" cy="1716247"/>
          </a:xfrm>
          <a:custGeom>
            <a:avLst/>
            <a:gdLst>
              <a:gd name="connsiteX0" fmla="*/ 529956 w 743910"/>
              <a:gd name="connsiteY0" fmla="*/ 1608618 h 1608618"/>
              <a:gd name="connsiteX1" fmla="*/ 261739 w 743910"/>
              <a:gd name="connsiteY1" fmla="*/ 753793 h 1608618"/>
              <a:gd name="connsiteX2" fmla="*/ 250607 w 743910"/>
              <a:gd name="connsiteY2" fmla="*/ 630055 h 1608618"/>
              <a:gd name="connsiteX3" fmla="*/ 0 w 743910"/>
              <a:gd name="connsiteY3" fmla="*/ 630055 h 1608618"/>
              <a:gd name="connsiteX4" fmla="*/ 371955 w 743910"/>
              <a:gd name="connsiteY4" fmla="*/ 0 h 1608618"/>
              <a:gd name="connsiteX5" fmla="*/ 743910 w 743910"/>
              <a:gd name="connsiteY5" fmla="*/ 630055 h 1608618"/>
              <a:gd name="connsiteX6" fmla="*/ 532059 w 743910"/>
              <a:gd name="connsiteY6" fmla="*/ 630055 h 1608618"/>
              <a:gd name="connsiteX7" fmla="*/ 557527 w 743910"/>
              <a:gd name="connsiteY7" fmla="*/ 790952 h 1608618"/>
              <a:gd name="connsiteX8" fmla="*/ 703827 w 743910"/>
              <a:gd name="connsiteY8" fmla="*/ 1312589 h 1608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3910" h="1608618">
                <a:moveTo>
                  <a:pt x="529956" y="1608618"/>
                </a:moveTo>
                <a:cubicBezTo>
                  <a:pt x="398917" y="1353595"/>
                  <a:pt x="305460" y="1052836"/>
                  <a:pt x="261739" y="753793"/>
                </a:cubicBezTo>
                <a:lnTo>
                  <a:pt x="250607" y="630055"/>
                </a:lnTo>
                <a:lnTo>
                  <a:pt x="0" y="630055"/>
                </a:lnTo>
                <a:lnTo>
                  <a:pt x="371955" y="0"/>
                </a:lnTo>
                <a:lnTo>
                  <a:pt x="743910" y="630055"/>
                </a:lnTo>
                <a:lnTo>
                  <a:pt x="532059" y="630055"/>
                </a:lnTo>
                <a:lnTo>
                  <a:pt x="557527" y="790952"/>
                </a:lnTo>
                <a:cubicBezTo>
                  <a:pt x="591272" y="969562"/>
                  <a:pt x="641370" y="1148779"/>
                  <a:pt x="703827" y="1312589"/>
                </a:cubicBezTo>
                <a:close/>
              </a:path>
            </a:pathLst>
          </a:cu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7" name="フリーフォーム: 図形 16">
            <a:extLst>
              <a:ext uri="{FF2B5EF4-FFF2-40B4-BE49-F238E27FC236}">
                <a16:creationId xmlns:a16="http://schemas.microsoft.com/office/drawing/2014/main" id="{F33EFF79-9802-C95B-222C-CFECD3B34BFC}"/>
              </a:ext>
            </a:extLst>
          </p:cNvPr>
          <p:cNvSpPr/>
          <p:nvPr/>
        </p:nvSpPr>
        <p:spPr>
          <a:xfrm rot="4033870">
            <a:off x="7884577" y="2890743"/>
            <a:ext cx="546532" cy="1522868"/>
          </a:xfrm>
          <a:custGeom>
            <a:avLst/>
            <a:gdLst>
              <a:gd name="connsiteX0" fmla="*/ 529956 w 743910"/>
              <a:gd name="connsiteY0" fmla="*/ 1608618 h 1608618"/>
              <a:gd name="connsiteX1" fmla="*/ 261739 w 743910"/>
              <a:gd name="connsiteY1" fmla="*/ 753793 h 1608618"/>
              <a:gd name="connsiteX2" fmla="*/ 250607 w 743910"/>
              <a:gd name="connsiteY2" fmla="*/ 630055 h 1608618"/>
              <a:gd name="connsiteX3" fmla="*/ 0 w 743910"/>
              <a:gd name="connsiteY3" fmla="*/ 630055 h 1608618"/>
              <a:gd name="connsiteX4" fmla="*/ 371955 w 743910"/>
              <a:gd name="connsiteY4" fmla="*/ 0 h 1608618"/>
              <a:gd name="connsiteX5" fmla="*/ 743910 w 743910"/>
              <a:gd name="connsiteY5" fmla="*/ 630055 h 1608618"/>
              <a:gd name="connsiteX6" fmla="*/ 532059 w 743910"/>
              <a:gd name="connsiteY6" fmla="*/ 630055 h 1608618"/>
              <a:gd name="connsiteX7" fmla="*/ 557527 w 743910"/>
              <a:gd name="connsiteY7" fmla="*/ 790952 h 1608618"/>
              <a:gd name="connsiteX8" fmla="*/ 703827 w 743910"/>
              <a:gd name="connsiteY8" fmla="*/ 1312589 h 1608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3910" h="1608618">
                <a:moveTo>
                  <a:pt x="529956" y="1608618"/>
                </a:moveTo>
                <a:cubicBezTo>
                  <a:pt x="398917" y="1353595"/>
                  <a:pt x="305460" y="1052836"/>
                  <a:pt x="261739" y="753793"/>
                </a:cubicBezTo>
                <a:lnTo>
                  <a:pt x="250607" y="630055"/>
                </a:lnTo>
                <a:lnTo>
                  <a:pt x="0" y="630055"/>
                </a:lnTo>
                <a:lnTo>
                  <a:pt x="371955" y="0"/>
                </a:lnTo>
                <a:lnTo>
                  <a:pt x="743910" y="630055"/>
                </a:lnTo>
                <a:lnTo>
                  <a:pt x="532059" y="630055"/>
                </a:lnTo>
                <a:lnTo>
                  <a:pt x="557527" y="790952"/>
                </a:lnTo>
                <a:cubicBezTo>
                  <a:pt x="591272" y="969562"/>
                  <a:pt x="641370" y="1148779"/>
                  <a:pt x="703827" y="1312589"/>
                </a:cubicBezTo>
                <a:close/>
              </a:path>
            </a:pathLst>
          </a:cu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8" name="テキスト ボックス 17">
            <a:extLst>
              <a:ext uri="{FF2B5EF4-FFF2-40B4-BE49-F238E27FC236}">
                <a16:creationId xmlns:a16="http://schemas.microsoft.com/office/drawing/2014/main" id="{48621806-E80A-05CE-B0EA-E569F42AB45C}"/>
              </a:ext>
            </a:extLst>
          </p:cNvPr>
          <p:cNvSpPr txBox="1"/>
          <p:nvPr/>
        </p:nvSpPr>
        <p:spPr>
          <a:xfrm>
            <a:off x="837036" y="2392541"/>
            <a:ext cx="2004521" cy="707886"/>
          </a:xfrm>
          <a:prstGeom prst="rect">
            <a:avLst/>
          </a:prstGeom>
          <a:noFill/>
        </p:spPr>
        <p:txBody>
          <a:bodyPr wrap="square" rtlCol="0">
            <a:spAutoFit/>
          </a:bodyPr>
          <a:lstStyle/>
          <a:p>
            <a:pPr algn="ctr"/>
            <a:r>
              <a:rPr kumimoji="1" lang="ja-JP" altLang="en-US" sz="2000" b="1" dirty="0"/>
              <a:t>バーコード決済</a:t>
            </a:r>
            <a:endParaRPr kumimoji="1" lang="en-US" altLang="ja-JP" sz="2000" b="1" dirty="0"/>
          </a:p>
          <a:p>
            <a:pPr algn="ctr"/>
            <a:r>
              <a:rPr lang="ja-JP" altLang="en-US" sz="2000" b="1" dirty="0"/>
              <a:t>遠隔参拝</a:t>
            </a:r>
            <a:endParaRPr kumimoji="1" lang="ja-JP" altLang="en-US" sz="2000" b="1" dirty="0"/>
          </a:p>
        </p:txBody>
      </p:sp>
      <p:sp>
        <p:nvSpPr>
          <p:cNvPr id="19" name="テキスト ボックス 18">
            <a:extLst>
              <a:ext uri="{FF2B5EF4-FFF2-40B4-BE49-F238E27FC236}">
                <a16:creationId xmlns:a16="http://schemas.microsoft.com/office/drawing/2014/main" id="{093538DE-E8A7-DB5A-56E4-788A04BF265B}"/>
              </a:ext>
            </a:extLst>
          </p:cNvPr>
          <p:cNvSpPr txBox="1"/>
          <p:nvPr/>
        </p:nvSpPr>
        <p:spPr>
          <a:xfrm>
            <a:off x="7412015" y="2493545"/>
            <a:ext cx="1915297" cy="707886"/>
          </a:xfrm>
          <a:prstGeom prst="rect">
            <a:avLst/>
          </a:prstGeom>
          <a:noFill/>
        </p:spPr>
        <p:txBody>
          <a:bodyPr wrap="square" rtlCol="0">
            <a:spAutoFit/>
          </a:bodyPr>
          <a:lstStyle/>
          <a:p>
            <a:pPr algn="ctr"/>
            <a:r>
              <a:rPr kumimoji="1" lang="ja-JP" altLang="en-US" sz="2000" b="1" dirty="0"/>
              <a:t>御朱印を</a:t>
            </a:r>
            <a:endParaRPr kumimoji="1" lang="en-US" altLang="ja-JP" sz="2000" b="1" dirty="0"/>
          </a:p>
          <a:p>
            <a:pPr algn="ctr"/>
            <a:r>
              <a:rPr kumimoji="1" lang="ja-JP" altLang="en-US" sz="2000" b="1" dirty="0"/>
              <a:t>スマホに保存</a:t>
            </a:r>
          </a:p>
        </p:txBody>
      </p:sp>
      <p:sp>
        <p:nvSpPr>
          <p:cNvPr id="20" name="吹き出し: 円形 19">
            <a:extLst>
              <a:ext uri="{FF2B5EF4-FFF2-40B4-BE49-F238E27FC236}">
                <a16:creationId xmlns:a16="http://schemas.microsoft.com/office/drawing/2014/main" id="{A44FD3E1-0D5F-52D2-4B40-F9DC0D70F3CB}"/>
              </a:ext>
            </a:extLst>
          </p:cNvPr>
          <p:cNvSpPr/>
          <p:nvPr/>
        </p:nvSpPr>
        <p:spPr>
          <a:xfrm rot="10544321" flipH="1">
            <a:off x="8634907" y="5278547"/>
            <a:ext cx="2571649" cy="1462152"/>
          </a:xfrm>
          <a:prstGeom prst="wedgeEllipseCallout">
            <a:avLst>
              <a:gd name="adj1" fmla="val -42131"/>
              <a:gd name="adj2" fmla="val 106899"/>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テキスト ボックス 20">
            <a:extLst>
              <a:ext uri="{FF2B5EF4-FFF2-40B4-BE49-F238E27FC236}">
                <a16:creationId xmlns:a16="http://schemas.microsoft.com/office/drawing/2014/main" id="{53D6281F-9214-6044-F4BB-DB86AC9B7A25}"/>
              </a:ext>
            </a:extLst>
          </p:cNvPr>
          <p:cNvSpPr txBox="1"/>
          <p:nvPr/>
        </p:nvSpPr>
        <p:spPr>
          <a:xfrm>
            <a:off x="8945274" y="5772526"/>
            <a:ext cx="2162751" cy="800219"/>
          </a:xfrm>
          <a:prstGeom prst="rect">
            <a:avLst/>
          </a:prstGeom>
          <a:noFill/>
        </p:spPr>
        <p:txBody>
          <a:bodyPr wrap="square" rtlCol="0">
            <a:spAutoFit/>
          </a:bodyPr>
          <a:lstStyle/>
          <a:p>
            <a:r>
              <a:rPr kumimoji="1" lang="ja-JP" altLang="en-US" sz="2800" dirty="0"/>
              <a:t>月額</a:t>
            </a:r>
            <a:r>
              <a:rPr kumimoji="1" lang="en-US" altLang="ja-JP" sz="2800" dirty="0"/>
              <a:t>300</a:t>
            </a:r>
            <a:r>
              <a:rPr kumimoji="1" lang="ja-JP" altLang="en-US" sz="2800" dirty="0"/>
              <a:t>円</a:t>
            </a:r>
            <a:endParaRPr kumimoji="1" lang="en-US" altLang="ja-JP" sz="2800" dirty="0"/>
          </a:p>
          <a:p>
            <a:endParaRPr kumimoji="1" lang="ja-JP" altLang="en-US" dirty="0"/>
          </a:p>
        </p:txBody>
      </p:sp>
    </p:spTree>
    <p:extLst>
      <p:ext uri="{BB962C8B-B14F-4D97-AF65-F5344CB8AC3E}">
        <p14:creationId xmlns:p14="http://schemas.microsoft.com/office/powerpoint/2010/main" val="3223234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ぼやけた写真&#10;&#10;自動的に生成された説明">
            <a:extLst>
              <a:ext uri="{FF2B5EF4-FFF2-40B4-BE49-F238E27FC236}">
                <a16:creationId xmlns:a16="http://schemas.microsoft.com/office/drawing/2014/main" id="{5CD4FC61-B1EE-8AB1-886F-E2861E259E3A}"/>
              </a:ext>
            </a:extLst>
          </p:cNvPr>
          <p:cNvPicPr>
            <a:picLocks noChangeAspect="1"/>
          </p:cNvPicPr>
          <p:nvPr/>
        </p:nvPicPr>
        <p:blipFill rotWithShape="1">
          <a:blip r:embed="rId3">
            <a:duotone>
              <a:schemeClr val="bg2">
                <a:shade val="45000"/>
                <a:satMod val="135000"/>
              </a:schemeClr>
              <a:prstClr val="white"/>
            </a:duotone>
          </a:blip>
          <a:srcRect t="16045"/>
          <a:stretch/>
        </p:blipFill>
        <p:spPr>
          <a:xfrm>
            <a:off x="0" y="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289EE8DC-EA90-3256-3B90-8B3F815A801C}"/>
              </a:ext>
            </a:extLst>
          </p:cNvPr>
          <p:cNvSpPr>
            <a:spLocks noGrp="1"/>
          </p:cNvSpPr>
          <p:nvPr>
            <p:ph type="title"/>
          </p:nvPr>
        </p:nvSpPr>
        <p:spPr>
          <a:xfrm>
            <a:off x="838200" y="365125"/>
            <a:ext cx="10515600" cy="1325563"/>
          </a:xfrm>
        </p:spPr>
        <p:txBody>
          <a:bodyPr>
            <a:normAutofit/>
          </a:bodyPr>
          <a:lstStyle/>
          <a:p>
            <a:r>
              <a:rPr kumimoji="1" lang="ja-JP" altLang="en-US" b="1" dirty="0">
                <a:latin typeface="HGP明朝E" panose="02020900000000000000" pitchFamily="18" charset="-128"/>
                <a:ea typeface="HGP明朝E" panose="02020900000000000000" pitchFamily="18" charset="-128"/>
              </a:rPr>
              <a:t>◆</a:t>
            </a:r>
            <a:r>
              <a:rPr lang="ja-JP" altLang="en-US" b="1" dirty="0">
                <a:latin typeface="HGP明朝E" panose="02020900000000000000" pitchFamily="18" charset="-128"/>
                <a:ea typeface="HGP明朝E" panose="02020900000000000000" pitchFamily="18" charset="-128"/>
              </a:rPr>
              <a:t>御朱印帳とは</a:t>
            </a:r>
            <a:endParaRPr kumimoji="1" lang="ja-JP" altLang="en-US" b="1" dirty="0">
              <a:latin typeface="HGP明朝E" panose="02020900000000000000" pitchFamily="18" charset="-128"/>
              <a:ea typeface="HGP明朝E" panose="02020900000000000000" pitchFamily="18" charset="-128"/>
            </a:endParaRPr>
          </a:p>
        </p:txBody>
      </p:sp>
      <p:cxnSp>
        <p:nvCxnSpPr>
          <p:cNvPr id="8" name="直線コネクタ 7">
            <a:extLst>
              <a:ext uri="{FF2B5EF4-FFF2-40B4-BE49-F238E27FC236}">
                <a16:creationId xmlns:a16="http://schemas.microsoft.com/office/drawing/2014/main" id="{A6471B3E-A852-B298-B848-87E2DA888EBD}"/>
              </a:ext>
            </a:extLst>
          </p:cNvPr>
          <p:cNvCxnSpPr>
            <a:cxnSpLocks/>
          </p:cNvCxnSpPr>
          <p:nvPr/>
        </p:nvCxnSpPr>
        <p:spPr>
          <a:xfrm>
            <a:off x="584200" y="1460979"/>
            <a:ext cx="1076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図 10" descr="カレンダー, QR コード&#10;&#10;自動的に生成された説明">
            <a:extLst>
              <a:ext uri="{FF2B5EF4-FFF2-40B4-BE49-F238E27FC236}">
                <a16:creationId xmlns:a16="http://schemas.microsoft.com/office/drawing/2014/main" id="{99122BCC-D9A6-982E-DE46-78B6966F29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684" y="4151053"/>
            <a:ext cx="2504457" cy="2491935"/>
          </a:xfrm>
          <a:prstGeom prst="rect">
            <a:avLst/>
          </a:prstGeom>
        </p:spPr>
      </p:pic>
      <p:pic>
        <p:nvPicPr>
          <p:cNvPr id="13" name="図 12" descr="男性の顔の絵&#10;&#10;低い精度で自動的に生成された説明">
            <a:extLst>
              <a:ext uri="{FF2B5EF4-FFF2-40B4-BE49-F238E27FC236}">
                <a16:creationId xmlns:a16="http://schemas.microsoft.com/office/drawing/2014/main" id="{6E8B0918-143B-955C-4C37-F7C69D0ABF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15561" y="1442726"/>
            <a:ext cx="2807174" cy="3110442"/>
          </a:xfrm>
          <a:prstGeom prst="rect">
            <a:avLst/>
          </a:prstGeom>
        </p:spPr>
      </p:pic>
      <p:pic>
        <p:nvPicPr>
          <p:cNvPr id="15" name="図 14" descr="白黒の写真にテキストが書いてある｜｜｜ｐ&#10;&#10;低い精度で自動的に生成された説明">
            <a:extLst>
              <a:ext uri="{FF2B5EF4-FFF2-40B4-BE49-F238E27FC236}">
                <a16:creationId xmlns:a16="http://schemas.microsoft.com/office/drawing/2014/main" id="{2BC9799C-A3AE-FCD6-5E57-D25D3B8C734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9708">
            <a:off x="9805921" y="2748624"/>
            <a:ext cx="608484" cy="746606"/>
          </a:xfrm>
          <a:prstGeom prst="rect">
            <a:avLst/>
          </a:prstGeom>
        </p:spPr>
      </p:pic>
      <p:pic>
        <p:nvPicPr>
          <p:cNvPr id="24" name="図 23">
            <a:extLst>
              <a:ext uri="{FF2B5EF4-FFF2-40B4-BE49-F238E27FC236}">
                <a16:creationId xmlns:a16="http://schemas.microsoft.com/office/drawing/2014/main" id="{FCF51788-DD8C-3E15-F210-59FE726C0718}"/>
              </a:ext>
            </a:extLst>
          </p:cNvPr>
          <p:cNvPicPr>
            <a:picLocks noChangeAspect="1"/>
          </p:cNvPicPr>
          <p:nvPr/>
        </p:nvPicPr>
        <p:blipFill>
          <a:blip r:embed="rId7"/>
          <a:stretch>
            <a:fillRect/>
          </a:stretch>
        </p:blipFill>
        <p:spPr>
          <a:xfrm rot="16200000">
            <a:off x="5838514" y="3180722"/>
            <a:ext cx="3110441" cy="4147255"/>
          </a:xfrm>
          <a:prstGeom prst="rect">
            <a:avLst/>
          </a:prstGeom>
        </p:spPr>
      </p:pic>
      <p:pic>
        <p:nvPicPr>
          <p:cNvPr id="14" name="図 13">
            <a:extLst>
              <a:ext uri="{FF2B5EF4-FFF2-40B4-BE49-F238E27FC236}">
                <a16:creationId xmlns:a16="http://schemas.microsoft.com/office/drawing/2014/main" id="{2D094EA8-EFD2-5FED-56E6-F6EB77BA1B97}"/>
              </a:ext>
            </a:extLst>
          </p:cNvPr>
          <p:cNvPicPr>
            <a:picLocks noChangeAspect="1"/>
          </p:cNvPicPr>
          <p:nvPr/>
        </p:nvPicPr>
        <p:blipFill rotWithShape="1">
          <a:blip r:embed="rId8"/>
          <a:srcRect l="9659" r="3707"/>
          <a:stretch/>
        </p:blipFill>
        <p:spPr>
          <a:xfrm>
            <a:off x="1172852" y="1530306"/>
            <a:ext cx="4147255" cy="2692784"/>
          </a:xfrm>
          <a:prstGeom prst="rect">
            <a:avLst/>
          </a:prstGeom>
        </p:spPr>
      </p:pic>
    </p:spTree>
    <p:extLst>
      <p:ext uri="{BB962C8B-B14F-4D97-AF65-F5344CB8AC3E}">
        <p14:creationId xmlns:p14="http://schemas.microsoft.com/office/powerpoint/2010/main" val="30795805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AC125DA6B32DE246B831D6F5FCDA030D" ma:contentTypeVersion="12" ma:contentTypeDescription="新しいドキュメントを作成します。" ma:contentTypeScope="" ma:versionID="f701f668bda2b71e312fba950bfe5ee7">
  <xsd:schema xmlns:xsd="http://www.w3.org/2001/XMLSchema" xmlns:xs="http://www.w3.org/2001/XMLSchema" xmlns:p="http://schemas.microsoft.com/office/2006/metadata/properties" xmlns:ns2="d0cd02d6-56f6-44f6-ac70-c683c0631ed0" xmlns:ns3="9adf775c-3d41-4568-afc0-28053312d31c" targetNamespace="http://schemas.microsoft.com/office/2006/metadata/properties" ma:root="true" ma:fieldsID="2814cf49c6594ee74e1d61b55816bfbb" ns2:_="" ns3:_="">
    <xsd:import namespace="d0cd02d6-56f6-44f6-ac70-c683c0631ed0"/>
    <xsd:import namespace="9adf775c-3d41-4568-afc0-28053312d31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cd02d6-56f6-44f6-ac70-c683c0631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0895b9c0-74fc-4553-aa0b-380ace5f8a7a"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df775c-3d41-4568-afc0-28053312d31c" elementFormDefault="qualified">
    <xsd:import namespace="http://schemas.microsoft.com/office/2006/documentManagement/types"/>
    <xsd:import namespace="http://schemas.microsoft.com/office/infopath/2007/PartnerControls"/>
    <xsd:element name="SharedWithUsers" ma:index="11"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共有相手の詳細情報" ma:internalName="SharedWithDetails" ma:readOnly="true">
      <xsd:simpleType>
        <xsd:restriction base="dms:Note">
          <xsd:maxLength value="255"/>
        </xsd:restriction>
      </xsd:simpleType>
    </xsd:element>
    <xsd:element name="TaxCatchAll" ma:index="15" nillable="true" ma:displayName="Taxonomy Catch All Column" ma:hidden="true" ma:list="{83466dcf-19e3-4994-8502-a2c81de47a8f}" ma:internalName="TaxCatchAll" ma:showField="CatchAllData" ma:web="9adf775c-3d41-4568-afc0-28053312d3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D34D23-06F4-40FF-AE31-A58AE9BE2A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cd02d6-56f6-44f6-ac70-c683c0631ed0"/>
    <ds:schemaRef ds:uri="9adf775c-3d41-4568-afc0-28053312d3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68146D-66CB-41D2-ABAA-A006E2078A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1370</TotalTime>
  <Words>1978</Words>
  <Application>Microsoft Office PowerPoint</Application>
  <PresentationFormat>ワイド画面</PresentationFormat>
  <Paragraphs>193</Paragraphs>
  <Slides>14</Slides>
  <Notes>14</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14</vt:i4>
      </vt:variant>
    </vt:vector>
  </HeadingPairs>
  <TitlesOfParts>
    <vt:vector size="26" baseType="lpstr">
      <vt:lpstr>codicon</vt:lpstr>
      <vt:lpstr>HGP創英角ﾎﾟｯﾌﾟ体</vt:lpstr>
      <vt:lpstr>HGP明朝E</vt:lpstr>
      <vt:lpstr>HGS創英角ﾎﾟｯﾌﾟ体</vt:lpstr>
      <vt:lpstr>HGS明朝E</vt:lpstr>
      <vt:lpstr>Hiragino Kaku Gothic ProN</vt:lpstr>
      <vt:lpstr>inherit</vt:lpstr>
      <vt:lpstr>Segoe WPC</vt:lpstr>
      <vt:lpstr>游ゴシック</vt:lpstr>
      <vt:lpstr>游ゴシック Light</vt:lpstr>
      <vt:lpstr>Arial</vt:lpstr>
      <vt:lpstr>Office テーマ</vt:lpstr>
      <vt:lpstr>『 しゅらいんなび 』</vt:lpstr>
      <vt:lpstr>◆日本の伝統を新しい方法で後世に</vt:lpstr>
      <vt:lpstr>◇目指すゴール</vt:lpstr>
      <vt:lpstr>◆どんな時に神社に行くのか</vt:lpstr>
      <vt:lpstr>◇アプリのターゲット層</vt:lpstr>
      <vt:lpstr>◆アプリの概要</vt:lpstr>
      <vt:lpstr>◇アプリの概要</vt:lpstr>
      <vt:lpstr>◆アプリの概要</vt:lpstr>
      <vt:lpstr>◆御朱印帳とは</vt:lpstr>
      <vt:lpstr>◇プロトタイプ</vt:lpstr>
      <vt:lpstr>◆支援協力体制</vt:lpstr>
      <vt:lpstr>◇予測効果</vt:lpstr>
      <vt:lpstr>◆課題</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太神秀一朗</dc:creator>
  <cp:lastModifiedBy>川端 美羽</cp:lastModifiedBy>
  <cp:revision>51</cp:revision>
  <cp:lastPrinted>2020-09-08T02:24:52Z</cp:lastPrinted>
  <dcterms:created xsi:type="dcterms:W3CDTF">2019-11-28T06:52:45Z</dcterms:created>
  <dcterms:modified xsi:type="dcterms:W3CDTF">2024-01-29T12:10:33Z</dcterms:modified>
</cp:coreProperties>
</file>