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56" r:id="rId5"/>
    <p:sldId id="257" r:id="rId6"/>
    <p:sldId id="258" r:id="rId7"/>
    <p:sldId id="259" r:id="rId8"/>
    <p:sldId id="264" r:id="rId9"/>
    <p:sldId id="263" r:id="rId10"/>
    <p:sldId id="260" r:id="rId1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265B430-6138-E8B4-EDE2-B8D7FFDC1E41}" v="4" dt="2024-01-29T08:17:05.5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821"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本田 孝助" userId="S::20040008hk@edu.fca.ac.jp::a43dc4ff-fa8b-4443-b5a4-9290a47bfc44" providerId="AD" clId="Web-{7265B430-6138-E8B4-EDE2-B8D7FFDC1E41}"/>
    <pc:docChg chg="modSld">
      <pc:chgData name="本田 孝助" userId="S::20040008hk@edu.fca.ac.jp::a43dc4ff-fa8b-4443-b5a4-9290a47bfc44" providerId="AD" clId="Web-{7265B430-6138-E8B4-EDE2-B8D7FFDC1E41}" dt="2024-01-29T08:17:05.558" v="3" actId="1076"/>
      <pc:docMkLst>
        <pc:docMk/>
      </pc:docMkLst>
      <pc:sldChg chg="modSp">
        <pc:chgData name="本田 孝助" userId="S::20040008hk@edu.fca.ac.jp::a43dc4ff-fa8b-4443-b5a4-9290a47bfc44" providerId="AD" clId="Web-{7265B430-6138-E8B4-EDE2-B8D7FFDC1E41}" dt="2024-01-29T08:17:05.558" v="3" actId="1076"/>
        <pc:sldMkLst>
          <pc:docMk/>
          <pc:sldMk cId="3063408978" sldId="256"/>
        </pc:sldMkLst>
        <pc:picChg chg="mod">
          <ac:chgData name="本田 孝助" userId="S::20040008hk@edu.fca.ac.jp::a43dc4ff-fa8b-4443-b5a4-9290a47bfc44" providerId="AD" clId="Web-{7265B430-6138-E8B4-EDE2-B8D7FFDC1E41}" dt="2024-01-29T08:17:05.558" v="3" actId="1076"/>
          <ac:picMkLst>
            <pc:docMk/>
            <pc:sldMk cId="3063408978" sldId="256"/>
            <ac:picMk id="4" creationId="{5738F3AF-DAE0-A340-98C1-248EF159F26F}"/>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CC65F1-F3FC-4209-9395-E9003B1B2B48}" type="datetimeFigureOut">
              <a:rPr kumimoji="1" lang="ja-JP" altLang="en-US" smtClean="0"/>
              <a:t>2024/1/29</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A5AC45-BCC7-464C-B5C7-AE0A849865DA}" type="slidenum">
              <a:rPr kumimoji="1" lang="ja-JP" altLang="en-US" smtClean="0"/>
              <a:t>‹#›</a:t>
            </a:fld>
            <a:endParaRPr kumimoji="1" lang="ja-JP" altLang="en-US"/>
          </a:p>
        </p:txBody>
      </p:sp>
    </p:spTree>
    <p:extLst>
      <p:ext uri="{BB962C8B-B14F-4D97-AF65-F5344CB8AC3E}">
        <p14:creationId xmlns:p14="http://schemas.microsoft.com/office/powerpoint/2010/main" val="11505207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B9DFDBE-EAD2-4B73-97A1-B3A2904CAD17}" type="datetimeFigureOut">
              <a:rPr kumimoji="1" lang="ja-JP" altLang="en-US" smtClean="0"/>
              <a:t>2024/1/29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5F42EDD-DE66-46AB-8038-4B57DE69E81E}" type="slidenum">
              <a:rPr kumimoji="1" lang="ja-JP" altLang="en-US" smtClean="0"/>
              <a:t>‹#›</a:t>
            </a:fld>
            <a:endParaRPr kumimoji="1" lang="ja-JP" altLang="en-US"/>
          </a:p>
        </p:txBody>
      </p:sp>
    </p:spTree>
    <p:extLst>
      <p:ext uri="{BB962C8B-B14F-4D97-AF65-F5344CB8AC3E}">
        <p14:creationId xmlns:p14="http://schemas.microsoft.com/office/powerpoint/2010/main" val="4191103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B9DFDBE-EAD2-4B73-97A1-B3A2904CAD17}" type="datetimeFigureOut">
              <a:rPr kumimoji="1" lang="ja-JP" altLang="en-US" smtClean="0"/>
              <a:t>2024/1/29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5F42EDD-DE66-46AB-8038-4B57DE69E81E}" type="slidenum">
              <a:rPr kumimoji="1" lang="ja-JP" altLang="en-US" smtClean="0"/>
              <a:t>‹#›</a:t>
            </a:fld>
            <a:endParaRPr kumimoji="1" lang="ja-JP" altLang="en-US"/>
          </a:p>
        </p:txBody>
      </p:sp>
    </p:spTree>
    <p:extLst>
      <p:ext uri="{BB962C8B-B14F-4D97-AF65-F5344CB8AC3E}">
        <p14:creationId xmlns:p14="http://schemas.microsoft.com/office/powerpoint/2010/main" val="799665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B9DFDBE-EAD2-4B73-97A1-B3A2904CAD17}" type="datetimeFigureOut">
              <a:rPr kumimoji="1" lang="ja-JP" altLang="en-US" smtClean="0"/>
              <a:t>2024/1/29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5F42EDD-DE66-46AB-8038-4B57DE69E81E}" type="slidenum">
              <a:rPr kumimoji="1" lang="ja-JP" altLang="en-US" smtClean="0"/>
              <a:t>‹#›</a:t>
            </a:fld>
            <a:endParaRPr kumimoji="1" lang="ja-JP" altLang="en-US"/>
          </a:p>
        </p:txBody>
      </p:sp>
    </p:spTree>
    <p:extLst>
      <p:ext uri="{BB962C8B-B14F-4D97-AF65-F5344CB8AC3E}">
        <p14:creationId xmlns:p14="http://schemas.microsoft.com/office/powerpoint/2010/main" val="3409090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B9DFDBE-EAD2-4B73-97A1-B3A2904CAD17}" type="datetimeFigureOut">
              <a:rPr kumimoji="1" lang="ja-JP" altLang="en-US" smtClean="0"/>
              <a:t>2024/1/29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5F42EDD-DE66-46AB-8038-4B57DE69E81E}" type="slidenum">
              <a:rPr kumimoji="1" lang="ja-JP" altLang="en-US" smtClean="0"/>
              <a:t>‹#›</a:t>
            </a:fld>
            <a:endParaRPr kumimoji="1" lang="ja-JP" altLang="en-US"/>
          </a:p>
        </p:txBody>
      </p:sp>
    </p:spTree>
    <p:extLst>
      <p:ext uri="{BB962C8B-B14F-4D97-AF65-F5344CB8AC3E}">
        <p14:creationId xmlns:p14="http://schemas.microsoft.com/office/powerpoint/2010/main" val="2750827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B9DFDBE-EAD2-4B73-97A1-B3A2904CAD17}" type="datetimeFigureOut">
              <a:rPr kumimoji="1" lang="ja-JP" altLang="en-US" smtClean="0"/>
              <a:t>2024/1/29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5F42EDD-DE66-46AB-8038-4B57DE69E81E}" type="slidenum">
              <a:rPr kumimoji="1" lang="ja-JP" altLang="en-US" smtClean="0"/>
              <a:t>‹#›</a:t>
            </a:fld>
            <a:endParaRPr kumimoji="1" lang="ja-JP" altLang="en-US"/>
          </a:p>
        </p:txBody>
      </p:sp>
    </p:spTree>
    <p:extLst>
      <p:ext uri="{BB962C8B-B14F-4D97-AF65-F5344CB8AC3E}">
        <p14:creationId xmlns:p14="http://schemas.microsoft.com/office/powerpoint/2010/main" val="1154045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B9DFDBE-EAD2-4B73-97A1-B3A2904CAD17}" type="datetimeFigureOut">
              <a:rPr kumimoji="1" lang="ja-JP" altLang="en-US" smtClean="0"/>
              <a:t>2024/1/29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5F42EDD-DE66-46AB-8038-4B57DE69E81E}" type="slidenum">
              <a:rPr kumimoji="1" lang="ja-JP" altLang="en-US" smtClean="0"/>
              <a:t>‹#›</a:t>
            </a:fld>
            <a:endParaRPr kumimoji="1" lang="ja-JP" altLang="en-US"/>
          </a:p>
        </p:txBody>
      </p:sp>
    </p:spTree>
    <p:extLst>
      <p:ext uri="{BB962C8B-B14F-4D97-AF65-F5344CB8AC3E}">
        <p14:creationId xmlns:p14="http://schemas.microsoft.com/office/powerpoint/2010/main" val="3588245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B9DFDBE-EAD2-4B73-97A1-B3A2904CAD17}" type="datetimeFigureOut">
              <a:rPr kumimoji="1" lang="ja-JP" altLang="en-US" smtClean="0"/>
              <a:t>2024/1/29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5F42EDD-DE66-46AB-8038-4B57DE69E81E}" type="slidenum">
              <a:rPr kumimoji="1" lang="ja-JP" altLang="en-US" smtClean="0"/>
              <a:t>‹#›</a:t>
            </a:fld>
            <a:endParaRPr kumimoji="1" lang="ja-JP" altLang="en-US"/>
          </a:p>
        </p:txBody>
      </p:sp>
    </p:spTree>
    <p:extLst>
      <p:ext uri="{BB962C8B-B14F-4D97-AF65-F5344CB8AC3E}">
        <p14:creationId xmlns:p14="http://schemas.microsoft.com/office/powerpoint/2010/main" val="2059669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B9DFDBE-EAD2-4B73-97A1-B3A2904CAD17}" type="datetimeFigureOut">
              <a:rPr kumimoji="1" lang="ja-JP" altLang="en-US" smtClean="0"/>
              <a:t>2024/1/29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5F42EDD-DE66-46AB-8038-4B57DE69E81E}" type="slidenum">
              <a:rPr kumimoji="1" lang="ja-JP" altLang="en-US" smtClean="0"/>
              <a:t>‹#›</a:t>
            </a:fld>
            <a:endParaRPr kumimoji="1" lang="ja-JP" altLang="en-US"/>
          </a:p>
        </p:txBody>
      </p:sp>
    </p:spTree>
    <p:extLst>
      <p:ext uri="{BB962C8B-B14F-4D97-AF65-F5344CB8AC3E}">
        <p14:creationId xmlns:p14="http://schemas.microsoft.com/office/powerpoint/2010/main" val="2953895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B9DFDBE-EAD2-4B73-97A1-B3A2904CAD17}" type="datetimeFigureOut">
              <a:rPr kumimoji="1" lang="ja-JP" altLang="en-US" smtClean="0"/>
              <a:t>2024/1/29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5F42EDD-DE66-46AB-8038-4B57DE69E81E}" type="slidenum">
              <a:rPr kumimoji="1" lang="ja-JP" altLang="en-US" smtClean="0"/>
              <a:t>‹#›</a:t>
            </a:fld>
            <a:endParaRPr kumimoji="1" lang="ja-JP" altLang="en-US"/>
          </a:p>
        </p:txBody>
      </p:sp>
    </p:spTree>
    <p:extLst>
      <p:ext uri="{BB962C8B-B14F-4D97-AF65-F5344CB8AC3E}">
        <p14:creationId xmlns:p14="http://schemas.microsoft.com/office/powerpoint/2010/main" val="2659273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B9DFDBE-EAD2-4B73-97A1-B3A2904CAD17}" type="datetimeFigureOut">
              <a:rPr kumimoji="1" lang="ja-JP" altLang="en-US" smtClean="0"/>
              <a:t>2024/1/29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5F42EDD-DE66-46AB-8038-4B57DE69E81E}" type="slidenum">
              <a:rPr kumimoji="1" lang="ja-JP" altLang="en-US" smtClean="0"/>
              <a:t>‹#›</a:t>
            </a:fld>
            <a:endParaRPr kumimoji="1" lang="ja-JP" altLang="en-US"/>
          </a:p>
        </p:txBody>
      </p:sp>
    </p:spTree>
    <p:extLst>
      <p:ext uri="{BB962C8B-B14F-4D97-AF65-F5344CB8AC3E}">
        <p14:creationId xmlns:p14="http://schemas.microsoft.com/office/powerpoint/2010/main" val="3101056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B9DFDBE-EAD2-4B73-97A1-B3A2904CAD17}" type="datetimeFigureOut">
              <a:rPr kumimoji="1" lang="ja-JP" altLang="en-US" smtClean="0"/>
              <a:t>2024/1/29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5F42EDD-DE66-46AB-8038-4B57DE69E81E}" type="slidenum">
              <a:rPr kumimoji="1" lang="ja-JP" altLang="en-US" smtClean="0"/>
              <a:t>‹#›</a:t>
            </a:fld>
            <a:endParaRPr kumimoji="1" lang="ja-JP" altLang="en-US"/>
          </a:p>
        </p:txBody>
      </p:sp>
    </p:spTree>
    <p:extLst>
      <p:ext uri="{BB962C8B-B14F-4D97-AF65-F5344CB8AC3E}">
        <p14:creationId xmlns:p14="http://schemas.microsoft.com/office/powerpoint/2010/main" val="2844616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9DFDBE-EAD2-4B73-97A1-B3A2904CAD17}" type="datetimeFigureOut">
              <a:rPr kumimoji="1" lang="ja-JP" altLang="en-US" smtClean="0"/>
              <a:t>2024/1/29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F42EDD-DE66-46AB-8038-4B57DE69E81E}" type="slidenum">
              <a:rPr kumimoji="1" lang="ja-JP" altLang="en-US" smtClean="0"/>
              <a:t>‹#›</a:t>
            </a:fld>
            <a:endParaRPr kumimoji="1" lang="ja-JP" altLang="en-US"/>
          </a:p>
        </p:txBody>
      </p:sp>
    </p:spTree>
    <p:extLst>
      <p:ext uri="{BB962C8B-B14F-4D97-AF65-F5344CB8AC3E}">
        <p14:creationId xmlns:p14="http://schemas.microsoft.com/office/powerpoint/2010/main" val="1869518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5738F3AF-DAE0-A340-98C1-248EF159F26F}"/>
              </a:ext>
            </a:extLst>
          </p:cNvPr>
          <p:cNvPicPr>
            <a:picLocks noChangeAspect="1"/>
          </p:cNvPicPr>
          <p:nvPr/>
        </p:nvPicPr>
        <p:blipFill>
          <a:blip r:embed="rId2"/>
          <a:stretch>
            <a:fillRect/>
          </a:stretch>
        </p:blipFill>
        <p:spPr>
          <a:xfrm>
            <a:off x="0" y="-115019"/>
            <a:ext cx="12192000" cy="6397625"/>
          </a:xfrm>
          <a:prstGeom prst="rect">
            <a:avLst/>
          </a:prstGeom>
        </p:spPr>
      </p:pic>
      <p:sp>
        <p:nvSpPr>
          <p:cNvPr id="3" name="サブタイトル 2"/>
          <p:cNvSpPr>
            <a:spLocks noGrp="1"/>
          </p:cNvSpPr>
          <p:nvPr>
            <p:ph type="subTitle" idx="1"/>
          </p:nvPr>
        </p:nvSpPr>
        <p:spPr>
          <a:xfrm>
            <a:off x="6767208" y="6444204"/>
            <a:ext cx="5655013" cy="420349"/>
          </a:xfrm>
        </p:spPr>
        <p:txBody>
          <a:bodyPr>
            <a:normAutofit lnSpcReduction="10000"/>
          </a:bodyPr>
          <a:lstStyle/>
          <a:p>
            <a:r>
              <a:rPr lang="ja-JP" altLang="en-US" dirty="0"/>
              <a:t>ＡＩクリエーター専攻　</a:t>
            </a:r>
            <a:r>
              <a:rPr lang="en-US" altLang="ja-JP" dirty="0"/>
              <a:t>4</a:t>
            </a:r>
            <a:r>
              <a:rPr lang="ja-JP" altLang="en-US" dirty="0"/>
              <a:t>年　本田孝助</a:t>
            </a:r>
            <a:endParaRPr lang="en-US" altLang="ja-JP" dirty="0"/>
          </a:p>
        </p:txBody>
      </p:sp>
      <p:sp>
        <p:nvSpPr>
          <p:cNvPr id="5" name="正方形/長方形 4">
            <a:extLst>
              <a:ext uri="{FF2B5EF4-FFF2-40B4-BE49-F238E27FC236}">
                <a16:creationId xmlns:a16="http://schemas.microsoft.com/office/drawing/2014/main" id="{D8DA07EE-3E4B-1027-E7F5-B08DE27EA033}"/>
              </a:ext>
            </a:extLst>
          </p:cNvPr>
          <p:cNvSpPr/>
          <p:nvPr/>
        </p:nvSpPr>
        <p:spPr>
          <a:xfrm>
            <a:off x="45396" y="0"/>
            <a:ext cx="12192000" cy="1809345"/>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ctrTitle"/>
          </p:nvPr>
        </p:nvSpPr>
        <p:spPr>
          <a:xfrm>
            <a:off x="894945" y="453197"/>
            <a:ext cx="10402110" cy="902950"/>
          </a:xfrm>
        </p:spPr>
        <p:txBody>
          <a:bodyPr>
            <a:normAutofit fontScale="90000"/>
          </a:bodyPr>
          <a:lstStyle/>
          <a:p>
            <a:r>
              <a:rPr kumimoji="1" lang="ja-JP" altLang="en-US" dirty="0">
                <a:solidFill>
                  <a:schemeClr val="bg1"/>
                </a:solidFill>
                <a:latin typeface="HGP創英角ｺﾞｼｯｸUB" panose="020B0900000000000000" pitchFamily="50" charset="-128"/>
                <a:ea typeface="HGP創英角ｺﾞｼｯｸUB" panose="020B0900000000000000" pitchFamily="50" charset="-128"/>
              </a:rPr>
              <a:t>スライド生成</a:t>
            </a:r>
            <a:r>
              <a:rPr lang="en-US" altLang="ja-JP" dirty="0">
                <a:solidFill>
                  <a:schemeClr val="bg1"/>
                </a:solidFill>
                <a:latin typeface="HGP創英角ｺﾞｼｯｸUB" panose="020B0900000000000000" pitchFamily="50" charset="-128"/>
                <a:ea typeface="HGP創英角ｺﾞｼｯｸUB" panose="020B0900000000000000" pitchFamily="50" charset="-128"/>
              </a:rPr>
              <a:t>AI</a:t>
            </a:r>
            <a:r>
              <a:rPr lang="ja-JP" altLang="en-US" dirty="0">
                <a:solidFill>
                  <a:schemeClr val="bg1"/>
                </a:solidFill>
                <a:latin typeface="HGP創英角ｺﾞｼｯｸUB" panose="020B0900000000000000" pitchFamily="50" charset="-128"/>
                <a:ea typeface="HGP創英角ｺﾞｼｯｸUB" panose="020B0900000000000000" pitchFamily="50" charset="-128"/>
              </a:rPr>
              <a:t> ガンマを使ってみた</a:t>
            </a:r>
            <a:endParaRPr kumimoji="1" lang="ja-JP" altLang="en-US" dirty="0">
              <a:solidFill>
                <a:schemeClr val="bg1"/>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3063408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a:t>目次</a:t>
            </a:r>
            <a:endParaRPr kumimoji="1" lang="ja-JP" altLang="en-US" dirty="0"/>
          </a:p>
        </p:txBody>
      </p:sp>
      <p:sp>
        <p:nvSpPr>
          <p:cNvPr id="3" name="コンテンツ プレースホルダー 2"/>
          <p:cNvSpPr>
            <a:spLocks noGrp="1"/>
          </p:cNvSpPr>
          <p:nvPr>
            <p:ph idx="1"/>
          </p:nvPr>
        </p:nvSpPr>
        <p:spPr/>
        <p:txBody>
          <a:bodyPr>
            <a:normAutofit/>
          </a:bodyPr>
          <a:lstStyle/>
          <a:p>
            <a:pPr algn="ctr"/>
            <a:r>
              <a:rPr lang="ja-JP" altLang="en-US" sz="4400" dirty="0"/>
              <a:t>概要</a:t>
            </a:r>
            <a:endParaRPr lang="en-US" altLang="ja-JP" sz="4400" dirty="0"/>
          </a:p>
          <a:p>
            <a:pPr algn="ctr"/>
            <a:r>
              <a:rPr lang="ja-JP" altLang="en-US" sz="4400" dirty="0"/>
              <a:t>要約</a:t>
            </a:r>
            <a:endParaRPr lang="en-US" altLang="ja-JP" sz="4400" dirty="0"/>
          </a:p>
          <a:p>
            <a:pPr algn="ctr"/>
            <a:r>
              <a:rPr lang="ja-JP" altLang="en-US" sz="4400" dirty="0"/>
              <a:t>総論</a:t>
            </a:r>
            <a:endParaRPr lang="en-US" altLang="ja-JP" sz="4400" dirty="0"/>
          </a:p>
          <a:p>
            <a:pPr algn="ctr"/>
            <a:r>
              <a:rPr lang="ja-JP" altLang="en-US" sz="4400" dirty="0"/>
              <a:t>まとめ</a:t>
            </a:r>
            <a:endParaRPr kumimoji="1" lang="ja-JP" altLang="en-US" sz="4400" dirty="0"/>
          </a:p>
        </p:txBody>
      </p:sp>
    </p:spTree>
    <p:extLst>
      <p:ext uri="{BB962C8B-B14F-4D97-AF65-F5344CB8AC3E}">
        <p14:creationId xmlns:p14="http://schemas.microsoft.com/office/powerpoint/2010/main" val="3024492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概要</a:t>
            </a:r>
            <a:endParaRPr kumimoji="1" lang="ja-JP" altLang="en-US" dirty="0"/>
          </a:p>
        </p:txBody>
      </p:sp>
      <p:sp>
        <p:nvSpPr>
          <p:cNvPr id="3" name="コンテンツ プレースホルダー 2"/>
          <p:cNvSpPr>
            <a:spLocks noGrp="1"/>
          </p:cNvSpPr>
          <p:nvPr>
            <p:ph idx="1"/>
          </p:nvPr>
        </p:nvSpPr>
        <p:spPr>
          <a:xfrm>
            <a:off x="874295" y="1825625"/>
            <a:ext cx="10515600" cy="4351338"/>
          </a:xfrm>
        </p:spPr>
        <p:txBody>
          <a:bodyPr>
            <a:normAutofit/>
          </a:bodyPr>
          <a:lstStyle/>
          <a:p>
            <a:r>
              <a:rPr lang="en-US" altLang="ja-JP" sz="3600" dirty="0">
                <a:solidFill>
                  <a:srgbClr val="303030"/>
                </a:solidFill>
                <a:latin typeface="-apple-system"/>
              </a:rPr>
              <a:t>Gamma</a:t>
            </a:r>
            <a:r>
              <a:rPr lang="ja-JP" altLang="en-US" sz="3600" dirty="0">
                <a:solidFill>
                  <a:srgbClr val="303030"/>
                </a:solidFill>
                <a:latin typeface="-apple-system"/>
              </a:rPr>
              <a:t>とは、</a:t>
            </a:r>
            <a:r>
              <a:rPr lang="en-US" altLang="ja-JP" sz="3600" dirty="0">
                <a:solidFill>
                  <a:srgbClr val="303030"/>
                </a:solidFill>
                <a:latin typeface="-apple-system"/>
              </a:rPr>
              <a:t>AI</a:t>
            </a:r>
            <a:r>
              <a:rPr lang="ja-JP" altLang="en-US" sz="3600" dirty="0">
                <a:solidFill>
                  <a:srgbClr val="303030"/>
                </a:solidFill>
                <a:latin typeface="-apple-system"/>
              </a:rPr>
              <a:t>の技術で自動でプレゼン資料を作成してくれるツールです。プレゼン資料のトピックを入力するだけで、簡単に美しいプレゼン資料が生成されます。プレゼン資料の他に書類やウェブページなども作成できます。</a:t>
            </a:r>
            <a:endParaRPr kumimoji="1" lang="en-US" altLang="ja-JP" sz="3600" dirty="0"/>
          </a:p>
        </p:txBody>
      </p:sp>
    </p:spTree>
    <p:extLst>
      <p:ext uri="{BB962C8B-B14F-4D97-AF65-F5344CB8AC3E}">
        <p14:creationId xmlns:p14="http://schemas.microsoft.com/office/powerpoint/2010/main" val="716342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800" dirty="0"/>
              <a:t>要約</a:t>
            </a:r>
            <a:endParaRPr kumimoji="1" lang="ja-JP" altLang="en-US" sz="4800" dirty="0"/>
          </a:p>
        </p:txBody>
      </p:sp>
      <p:sp>
        <p:nvSpPr>
          <p:cNvPr id="3" name="コンテンツ プレースホルダー 2"/>
          <p:cNvSpPr>
            <a:spLocks noGrp="1"/>
          </p:cNvSpPr>
          <p:nvPr>
            <p:ph idx="1"/>
          </p:nvPr>
        </p:nvSpPr>
        <p:spPr/>
        <p:txBody>
          <a:bodyPr>
            <a:normAutofit lnSpcReduction="10000"/>
          </a:bodyPr>
          <a:lstStyle/>
          <a:p>
            <a:r>
              <a:rPr lang="ja-JP" altLang="en-US" sz="3600" dirty="0"/>
              <a:t>ユーザーがタイトルや見出し、構成案などを入力するだけで、</a:t>
            </a:r>
            <a:r>
              <a:rPr lang="en-US" altLang="ja-JP" sz="3600" dirty="0"/>
              <a:t>Gamma</a:t>
            </a:r>
            <a:r>
              <a:rPr lang="ja-JP" altLang="en-US" sz="3600" dirty="0"/>
              <a:t>が美しいデザインのプレゼン資料を作成してくれます。ゼロから作る必要がないので、かなりの時短に繋がります。</a:t>
            </a:r>
            <a:endParaRPr lang="en-US" altLang="ja-JP" sz="3600" dirty="0"/>
          </a:p>
          <a:p>
            <a:r>
              <a:rPr lang="ja-JP" altLang="en-US" sz="3600" dirty="0"/>
              <a:t>プレゼン経験が浅くスライド作成に慣れていない人も、たたき台として方向性を決めるのに役立ちます。</a:t>
            </a:r>
            <a:endParaRPr lang="en-US" altLang="ja-JP" sz="3600" dirty="0"/>
          </a:p>
          <a:p>
            <a:r>
              <a:rPr lang="ja-JP" altLang="en-US" sz="3600" dirty="0"/>
              <a:t>生成された資料も自由自在に編集可能なので、内容やレイアウト、画像の選定などをより細かく設定したい場合でも対応可能です。</a:t>
            </a:r>
            <a:endParaRPr lang="en-US" altLang="ja-JP" sz="3600" dirty="0"/>
          </a:p>
          <a:p>
            <a:endParaRPr lang="ja-JP" altLang="en-US" dirty="0"/>
          </a:p>
          <a:p>
            <a:pPr algn="just"/>
            <a:endParaRPr lang="en-US" altLang="ja-JP" sz="3600" dirty="0"/>
          </a:p>
        </p:txBody>
      </p:sp>
    </p:spTree>
    <p:extLst>
      <p:ext uri="{BB962C8B-B14F-4D97-AF65-F5344CB8AC3E}">
        <p14:creationId xmlns:p14="http://schemas.microsoft.com/office/powerpoint/2010/main" val="3814428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A7ECB576-B7A7-42DF-B8C5-C1AA1CBF9665}"/>
              </a:ext>
            </a:extLst>
          </p:cNvPr>
          <p:cNvSpPr txBox="1"/>
          <p:nvPr/>
        </p:nvSpPr>
        <p:spPr>
          <a:xfrm>
            <a:off x="473242" y="428178"/>
            <a:ext cx="11470105" cy="5632311"/>
          </a:xfrm>
          <a:prstGeom prst="rect">
            <a:avLst/>
          </a:prstGeom>
          <a:noFill/>
        </p:spPr>
        <p:txBody>
          <a:bodyPr wrap="square">
            <a:spAutoFit/>
          </a:bodyPr>
          <a:lstStyle/>
          <a:p>
            <a:r>
              <a:rPr lang="en-US" altLang="ja-JP" sz="3600" dirty="0"/>
              <a:t>Gamma</a:t>
            </a:r>
            <a:r>
              <a:rPr lang="ja-JP" altLang="en-US" sz="3600" dirty="0"/>
              <a:t>で</a:t>
            </a:r>
            <a:r>
              <a:rPr lang="en-US" altLang="ja-JP" sz="3600" dirty="0"/>
              <a:t>AI</a:t>
            </a:r>
            <a:r>
              <a:rPr lang="ja-JP" altLang="en-US" sz="3600" dirty="0"/>
              <a:t>を使ってスライド生成やサポートをお願いする場合、</a:t>
            </a:r>
            <a:r>
              <a:rPr lang="en-US" altLang="ja-JP" sz="3600" dirty="0"/>
              <a:t>Gamma</a:t>
            </a:r>
            <a:r>
              <a:rPr lang="ja-JP" altLang="en-US" sz="3600" dirty="0"/>
              <a:t>内のクレジットが消費されます。</a:t>
            </a:r>
            <a:endParaRPr lang="en-US" altLang="ja-JP" sz="3600" dirty="0"/>
          </a:p>
          <a:p>
            <a:r>
              <a:rPr lang="en-US" altLang="ja-JP" sz="3600" dirty="0"/>
              <a:t>1</a:t>
            </a:r>
            <a:r>
              <a:rPr lang="ja-JP" altLang="en-US" sz="3600" dirty="0"/>
              <a:t>つの資料を生成するのに</a:t>
            </a:r>
            <a:r>
              <a:rPr lang="en-US" altLang="ja-JP" sz="3600" dirty="0"/>
              <a:t>40</a:t>
            </a:r>
            <a:r>
              <a:rPr lang="ja-JP" altLang="en-US" sz="3600" dirty="0"/>
              <a:t>クレジット、</a:t>
            </a:r>
            <a:r>
              <a:rPr lang="en-US" altLang="ja-JP" sz="3600" dirty="0"/>
              <a:t>AI</a:t>
            </a:r>
            <a:r>
              <a:rPr lang="ja-JP" altLang="en-US" sz="3600" dirty="0"/>
              <a:t>によるサポート（スライドの追加や編集）で</a:t>
            </a:r>
            <a:r>
              <a:rPr lang="en-US" altLang="ja-JP" sz="3600" dirty="0"/>
              <a:t>10</a:t>
            </a:r>
            <a:r>
              <a:rPr lang="ja-JP" altLang="en-US" sz="3600" dirty="0"/>
              <a:t>クレジット消費します。なお、エラーや説明に関してはクレジットを消費しません。</a:t>
            </a:r>
            <a:endParaRPr lang="en-US" altLang="ja-JP" sz="3600" dirty="0"/>
          </a:p>
          <a:p>
            <a:endParaRPr lang="ja-JP" altLang="en-US" sz="3600" dirty="0"/>
          </a:p>
          <a:p>
            <a:r>
              <a:rPr lang="ja-JP" altLang="en-US" sz="3600" dirty="0"/>
              <a:t>現状クレジットを増やす方法はリファラル登録のみとなっているので、多く使いたい人は友人に紹介していきましょう。なお、ゼロから自分で資料を作る場合は</a:t>
            </a:r>
            <a:r>
              <a:rPr lang="en-US" altLang="ja-JP" sz="3600" dirty="0"/>
              <a:t>AI</a:t>
            </a:r>
            <a:r>
              <a:rPr lang="ja-JP" altLang="en-US" sz="3600" dirty="0"/>
              <a:t>を使っているわけではないため、クレジットを消費しません。</a:t>
            </a:r>
          </a:p>
        </p:txBody>
      </p:sp>
    </p:spTree>
    <p:extLst>
      <p:ext uri="{BB962C8B-B14F-4D97-AF65-F5344CB8AC3E}">
        <p14:creationId xmlns:p14="http://schemas.microsoft.com/office/powerpoint/2010/main" val="254025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972DCC-0301-1E79-66E0-719D9DA655CA}"/>
              </a:ext>
            </a:extLst>
          </p:cNvPr>
          <p:cNvSpPr>
            <a:spLocks noGrp="1"/>
          </p:cNvSpPr>
          <p:nvPr>
            <p:ph type="title"/>
          </p:nvPr>
        </p:nvSpPr>
        <p:spPr/>
        <p:txBody>
          <a:bodyPr/>
          <a:lstStyle/>
          <a:p>
            <a:r>
              <a:rPr lang="ja-JP" altLang="en-US" dirty="0"/>
              <a:t>総論</a:t>
            </a:r>
            <a:endParaRPr kumimoji="1" lang="ja-JP" altLang="en-US" dirty="0"/>
          </a:p>
        </p:txBody>
      </p:sp>
      <p:sp>
        <p:nvSpPr>
          <p:cNvPr id="3" name="コンテンツ プレースホルダー 2">
            <a:extLst>
              <a:ext uri="{FF2B5EF4-FFF2-40B4-BE49-F238E27FC236}">
                <a16:creationId xmlns:a16="http://schemas.microsoft.com/office/drawing/2014/main" id="{D3879CF8-94B5-1489-CBC4-B100A4CDF8AA}"/>
              </a:ext>
            </a:extLst>
          </p:cNvPr>
          <p:cNvSpPr>
            <a:spLocks noGrp="1"/>
          </p:cNvSpPr>
          <p:nvPr>
            <p:ph idx="1"/>
          </p:nvPr>
        </p:nvSpPr>
        <p:spPr/>
        <p:txBody>
          <a:bodyPr>
            <a:normAutofit/>
          </a:bodyPr>
          <a:lstStyle/>
          <a:p>
            <a:r>
              <a:rPr lang="en-US" altLang="ja-JP" sz="3600" dirty="0"/>
              <a:t>Gamma</a:t>
            </a:r>
            <a:r>
              <a:rPr lang="ja-JP" altLang="en-US" sz="3600" dirty="0"/>
              <a:t>は</a:t>
            </a:r>
            <a:r>
              <a:rPr lang="en-US" altLang="ja-JP" sz="3600" dirty="0"/>
              <a:t>AI</a:t>
            </a:r>
            <a:r>
              <a:rPr lang="ja-JP" altLang="en-US" sz="3600" dirty="0"/>
              <a:t>を駆使した革新的なプレゼン資料作成ツールであり、初心者からビジネスマンや学生まで幅広く利用できる点が魅力です。ブラウザ上で動作するため、アカウント登録さえしてしまえば手軽に始められます。</a:t>
            </a:r>
            <a:r>
              <a:rPr lang="en-US" altLang="ja-JP" sz="3600" dirty="0"/>
              <a:t>Gamma</a:t>
            </a:r>
            <a:r>
              <a:rPr lang="ja-JP" altLang="en-US" sz="3600" dirty="0"/>
              <a:t>を活用し、よりクオリティの高い資料を作っていきましょう！</a:t>
            </a:r>
            <a:endParaRPr kumimoji="1" lang="ja-JP" altLang="en-US" sz="3600" dirty="0"/>
          </a:p>
        </p:txBody>
      </p:sp>
    </p:spTree>
    <p:extLst>
      <p:ext uri="{BB962C8B-B14F-4D97-AF65-F5344CB8AC3E}">
        <p14:creationId xmlns:p14="http://schemas.microsoft.com/office/powerpoint/2010/main" val="1002238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まとめ</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sz="3600" dirty="0"/>
              <a:t>以上で「</a:t>
            </a:r>
            <a:r>
              <a:rPr lang="en-US" altLang="ja-JP" sz="3600" dirty="0"/>
              <a:t>Gamma</a:t>
            </a:r>
            <a:r>
              <a:rPr lang="ja-JP" altLang="en-US" sz="3600" dirty="0"/>
              <a:t>」についての発表を終わります。</a:t>
            </a:r>
            <a:endParaRPr lang="en-US" altLang="ja-JP" sz="3600" dirty="0"/>
          </a:p>
          <a:p>
            <a:endParaRPr lang="en-US" altLang="ja-JP" sz="3600" dirty="0"/>
          </a:p>
          <a:p>
            <a:endParaRPr lang="en-US" altLang="ja-JP" sz="3600" dirty="0"/>
          </a:p>
          <a:p>
            <a:r>
              <a:rPr lang="ja-JP" altLang="en-US" sz="3600" dirty="0"/>
              <a:t>ご清聴ありがとうございました。</a:t>
            </a:r>
            <a:endParaRPr lang="en-US" altLang="ja-JP" sz="3600" dirty="0"/>
          </a:p>
          <a:p>
            <a:endParaRPr kumimoji="1" lang="ja-JP" altLang="en-US" sz="4000" dirty="0"/>
          </a:p>
        </p:txBody>
      </p:sp>
    </p:spTree>
    <p:extLst>
      <p:ext uri="{BB962C8B-B14F-4D97-AF65-F5344CB8AC3E}">
        <p14:creationId xmlns:p14="http://schemas.microsoft.com/office/powerpoint/2010/main" val="3318832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AC125DA6B32DE246B831D6F5FCDA030D" ma:contentTypeVersion="4" ma:contentTypeDescription="新しいドキュメントを作成します。" ma:contentTypeScope="" ma:versionID="94d523cb69f62287bae3fb0c672c2b79">
  <xsd:schema xmlns:xsd="http://www.w3.org/2001/XMLSchema" xmlns:xs="http://www.w3.org/2001/XMLSchema" xmlns:p="http://schemas.microsoft.com/office/2006/metadata/properties" xmlns:ns2="d0cd02d6-56f6-44f6-ac70-c683c0631ed0" targetNamespace="http://schemas.microsoft.com/office/2006/metadata/properties" ma:root="true" ma:fieldsID="4d9c358d7c34f7aaa41065cd385ae055" ns2:_="">
    <xsd:import namespace="d0cd02d6-56f6-44f6-ac70-c683c0631ed0"/>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0cd02d6-56f6-44f6-ac70-c683c0631ed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4799AB6-EE01-48C7-A83A-FE1F8EAF2340}">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86B86143-42AD-4C8D-9857-8438404757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0cd02d6-56f6-44f6-ac70-c683c0631e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701E78B-D0CD-4FA0-9811-4E3CD4C2A46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415</TotalTime>
  <Words>352</Words>
  <Application>Microsoft Office PowerPoint</Application>
  <PresentationFormat>Widescreen</PresentationFormat>
  <Paragraphs>24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テーマ</vt:lpstr>
      <vt:lpstr>スライド生成AI ガンマを使ってみた</vt:lpstr>
      <vt:lpstr>目次</vt:lpstr>
      <vt:lpstr>概要</vt:lpstr>
      <vt:lpstr>要約</vt:lpstr>
      <vt:lpstr>PowerPoint Presentation</vt:lpstr>
      <vt:lpstr>総論</vt:lpstr>
      <vt:lpstr>まとめ</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コンビニの時間別来客数の予測モデル（直線モデル）</dc:title>
  <dc:creator>teacher</dc:creator>
  <cp:lastModifiedBy>太神 秀一朗</cp:lastModifiedBy>
  <cp:revision>38</cp:revision>
  <dcterms:created xsi:type="dcterms:W3CDTF">2019-10-25T01:21:57Z</dcterms:created>
  <dcterms:modified xsi:type="dcterms:W3CDTF">2024-01-29T08:17:12Z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0x010100AC125DA6B32DE246B831D6F5FCDA030D</vt:lpwstr>
  </property>
</Properties>
</file>