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9" r:id="rId3"/>
    <p:sldId id="261" r:id="rId4"/>
    <p:sldId id="258" r:id="rId5"/>
    <p:sldId id="260" r:id="rId6"/>
    <p:sldId id="270" r:id="rId7"/>
    <p:sldId id="268" r:id="rId8"/>
    <p:sldId id="271" r:id="rId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539" autoAdjust="0"/>
  </p:normalViewPr>
  <p:slideViewPr>
    <p:cSldViewPr snapToGrid="0">
      <p:cViewPr varScale="1">
        <p:scale>
          <a:sx n="73" d="100"/>
          <a:sy n="73" d="100"/>
        </p:scale>
        <p:origin x="107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B4000-81B5-4225-BBEB-A16668D730A1}" type="datetimeFigureOut">
              <a:rPr kumimoji="1" lang="ja-JP" altLang="en-US" smtClean="0"/>
              <a:t>2024/1/18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B1F84-3DE5-4C17-9756-49C33FEF4A9B}" type="slidenum">
              <a:rPr kumimoji="1" lang="ja-JP" altLang="en-US" smtClean="0"/>
              <a:t>‹#›</a:t>
            </a:fld>
            <a:endParaRPr kumimoji="1" lang="ja-JP" altLang="en-US"/>
          </a:p>
        </p:txBody>
      </p:sp>
    </p:spTree>
    <p:extLst>
      <p:ext uri="{BB962C8B-B14F-4D97-AF65-F5344CB8AC3E}">
        <p14:creationId xmlns:p14="http://schemas.microsoft.com/office/powerpoint/2010/main" val="4865410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今から</a:t>
            </a:r>
            <a:r>
              <a:rPr kumimoji="1" lang="en-US" altLang="ja-JP" dirty="0"/>
              <a:t>TEAM1</a:t>
            </a:r>
            <a:r>
              <a:rPr kumimoji="1" lang="ja-JP" altLang="en-US" dirty="0"/>
              <a:t>のプレゼンを始めます。</a:t>
            </a:r>
          </a:p>
        </p:txBody>
      </p:sp>
      <p:sp>
        <p:nvSpPr>
          <p:cNvPr id="4" name="スライド番号プレースホルダー 3"/>
          <p:cNvSpPr>
            <a:spLocks noGrp="1"/>
          </p:cNvSpPr>
          <p:nvPr>
            <p:ph type="sldNum" sz="quarter" idx="5"/>
          </p:nvPr>
        </p:nvSpPr>
        <p:spPr/>
        <p:txBody>
          <a:bodyPr/>
          <a:lstStyle/>
          <a:p>
            <a:fld id="{0E7B1F84-3DE5-4C17-9756-49C33FEF4A9B}" type="slidenum">
              <a:rPr kumimoji="1" lang="ja-JP" altLang="en-US" smtClean="0"/>
              <a:t>1</a:t>
            </a:fld>
            <a:endParaRPr kumimoji="1" lang="ja-JP" altLang="en-US"/>
          </a:p>
        </p:txBody>
      </p:sp>
    </p:spTree>
    <p:extLst>
      <p:ext uri="{BB962C8B-B14F-4D97-AF65-F5344CB8AC3E}">
        <p14:creationId xmlns:p14="http://schemas.microsoft.com/office/powerpoint/2010/main" val="1342293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まずはじめに今回の課題を解決するために必要な</a:t>
            </a:r>
            <a:r>
              <a:rPr kumimoji="1" lang="en-US" altLang="ja-JP" dirty="0"/>
              <a:t>2</a:t>
            </a:r>
            <a:r>
              <a:rPr kumimoji="1" lang="ja-JP" altLang="en-US" dirty="0"/>
              <a:t>要素としてだれがどこで勤務しているかがわからなければなりません。私たちのチームはその二つのみに着目し、作成しました。</a:t>
            </a:r>
          </a:p>
        </p:txBody>
      </p:sp>
      <p:sp>
        <p:nvSpPr>
          <p:cNvPr id="4" name="スライド番号プレースホルダー 3"/>
          <p:cNvSpPr>
            <a:spLocks noGrp="1"/>
          </p:cNvSpPr>
          <p:nvPr>
            <p:ph type="sldNum" sz="quarter" idx="5"/>
          </p:nvPr>
        </p:nvSpPr>
        <p:spPr/>
        <p:txBody>
          <a:bodyPr/>
          <a:lstStyle/>
          <a:p>
            <a:fld id="{0E7B1F84-3DE5-4C17-9756-49C33FEF4A9B}" type="slidenum">
              <a:rPr kumimoji="1" lang="ja-JP" altLang="en-US" smtClean="0"/>
              <a:t>2</a:t>
            </a:fld>
            <a:endParaRPr kumimoji="1" lang="ja-JP" altLang="en-US"/>
          </a:p>
        </p:txBody>
      </p:sp>
    </p:spTree>
    <p:extLst>
      <p:ext uri="{BB962C8B-B14F-4D97-AF65-F5344CB8AC3E}">
        <p14:creationId xmlns:p14="http://schemas.microsoft.com/office/powerpoint/2010/main" val="2595297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今話した二つの要素をいれて可視化を実現するのが</a:t>
            </a:r>
            <a:r>
              <a:rPr kumimoji="1" lang="en-US" altLang="ja-JP" dirty="0"/>
              <a:t>C clocking</a:t>
            </a:r>
            <a:r>
              <a:rPr kumimoji="1" lang="ja-JP" altLang="en-US" dirty="0"/>
              <a:t>です。アプリの概要、メリットについて説明します。</a:t>
            </a:r>
          </a:p>
        </p:txBody>
      </p:sp>
      <p:sp>
        <p:nvSpPr>
          <p:cNvPr id="4" name="スライド番号プレースホルダー 3"/>
          <p:cNvSpPr>
            <a:spLocks noGrp="1"/>
          </p:cNvSpPr>
          <p:nvPr>
            <p:ph type="sldNum" sz="quarter" idx="5"/>
          </p:nvPr>
        </p:nvSpPr>
        <p:spPr/>
        <p:txBody>
          <a:bodyPr/>
          <a:lstStyle/>
          <a:p>
            <a:fld id="{0E7B1F84-3DE5-4C17-9756-49C33FEF4A9B}" type="slidenum">
              <a:rPr kumimoji="1" lang="ja-JP" altLang="en-US" smtClean="0"/>
              <a:t>3</a:t>
            </a:fld>
            <a:endParaRPr kumimoji="1" lang="ja-JP" altLang="en-US"/>
          </a:p>
        </p:txBody>
      </p:sp>
    </p:spTree>
    <p:extLst>
      <p:ext uri="{BB962C8B-B14F-4D97-AF65-F5344CB8AC3E}">
        <p14:creationId xmlns:p14="http://schemas.microsoft.com/office/powerpoint/2010/main" val="3518380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実際に動いている様子を見てもらう前に簡単にアプリについて説明します。アプリの概要は大きく分けてこの２つです。</a:t>
            </a:r>
            <a:r>
              <a:rPr kumimoji="1" lang="en-US" altLang="ja-JP" dirty="0"/>
              <a:t>1</a:t>
            </a:r>
            <a:r>
              <a:rPr kumimoji="1" lang="ja-JP" altLang="en-US" dirty="0"/>
              <a:t>つ目はログインです。これは、誰が入力しているか判別するためのものになります。自分のメールアドレスと決めたパスワードでログインします。ログイン後、勤務地の選択画面へと移動します。</a:t>
            </a:r>
            <a:r>
              <a:rPr kumimoji="1" lang="en-US" altLang="ja-JP" dirty="0"/>
              <a:t>2</a:t>
            </a:r>
            <a:r>
              <a:rPr kumimoji="1" lang="ja-JP" altLang="en-US" dirty="0"/>
              <a:t>つ目は勤務地の登録画面です。選択式となっており、当てはまる項目を選びます。選択後、送信することで送信完了画面に行き、登録が完了した形になります。</a:t>
            </a:r>
          </a:p>
        </p:txBody>
      </p:sp>
      <p:sp>
        <p:nvSpPr>
          <p:cNvPr id="4" name="スライド番号プレースホルダー 3"/>
          <p:cNvSpPr>
            <a:spLocks noGrp="1"/>
          </p:cNvSpPr>
          <p:nvPr>
            <p:ph type="sldNum" sz="quarter" idx="5"/>
          </p:nvPr>
        </p:nvSpPr>
        <p:spPr/>
        <p:txBody>
          <a:bodyPr/>
          <a:lstStyle/>
          <a:p>
            <a:fld id="{0E7B1F84-3DE5-4C17-9756-49C33FEF4A9B}" type="slidenum">
              <a:rPr kumimoji="1" lang="ja-JP" altLang="en-US" smtClean="0"/>
              <a:t>4</a:t>
            </a:fld>
            <a:endParaRPr kumimoji="1" lang="ja-JP" altLang="en-US"/>
          </a:p>
        </p:txBody>
      </p:sp>
    </p:spTree>
    <p:extLst>
      <p:ext uri="{BB962C8B-B14F-4D97-AF65-F5344CB8AC3E}">
        <p14:creationId xmlns:p14="http://schemas.microsoft.com/office/powerpoint/2010/main" val="3874545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このアプリのメリットとして、簡単かつ汎用性が高いことが挙げられます。</a:t>
            </a:r>
            <a:endParaRPr kumimoji="1" lang="en-US" altLang="ja-JP" dirty="0"/>
          </a:p>
          <a:p>
            <a:r>
              <a:rPr kumimoji="1" lang="ja-JP" altLang="en-US" dirty="0"/>
              <a:t>先ほど説明した２つのステップで登録が終わるため、手間がかからず簡単に使用できます。</a:t>
            </a:r>
            <a:endParaRPr kumimoji="1" lang="en-US" altLang="ja-JP" dirty="0"/>
          </a:p>
          <a:p>
            <a:r>
              <a:rPr kumimoji="1" lang="ja-JP" altLang="en-US" dirty="0"/>
              <a:t>また、ここで登録した勤務地を参考に今後の運営体制の見直しにも使うことができます。</a:t>
            </a:r>
          </a:p>
        </p:txBody>
      </p:sp>
      <p:sp>
        <p:nvSpPr>
          <p:cNvPr id="4" name="スライド番号プレースホルダー 3"/>
          <p:cNvSpPr>
            <a:spLocks noGrp="1"/>
          </p:cNvSpPr>
          <p:nvPr>
            <p:ph type="sldNum" sz="quarter" idx="5"/>
          </p:nvPr>
        </p:nvSpPr>
        <p:spPr/>
        <p:txBody>
          <a:bodyPr/>
          <a:lstStyle/>
          <a:p>
            <a:fld id="{0E7B1F84-3DE5-4C17-9756-49C33FEF4A9B}" type="slidenum">
              <a:rPr kumimoji="1" lang="ja-JP" altLang="en-US" smtClean="0"/>
              <a:t>5</a:t>
            </a:fld>
            <a:endParaRPr kumimoji="1" lang="ja-JP" altLang="en-US"/>
          </a:p>
        </p:txBody>
      </p:sp>
    </p:spTree>
    <p:extLst>
      <p:ext uri="{BB962C8B-B14F-4D97-AF65-F5344CB8AC3E}">
        <p14:creationId xmlns:p14="http://schemas.microsoft.com/office/powerpoint/2010/main" val="771603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 clocking</a:t>
            </a:r>
            <a:r>
              <a:rPr kumimoji="1" lang="ja-JP" altLang="en-US" dirty="0"/>
              <a:t>で勤務地の可視化を実現します。</a:t>
            </a:r>
          </a:p>
        </p:txBody>
      </p:sp>
      <p:sp>
        <p:nvSpPr>
          <p:cNvPr id="4" name="スライド番号プレースホルダー 3"/>
          <p:cNvSpPr>
            <a:spLocks noGrp="1"/>
          </p:cNvSpPr>
          <p:nvPr>
            <p:ph type="sldNum" sz="quarter" idx="5"/>
          </p:nvPr>
        </p:nvSpPr>
        <p:spPr/>
        <p:txBody>
          <a:bodyPr/>
          <a:lstStyle/>
          <a:p>
            <a:fld id="{0E7B1F84-3DE5-4C17-9756-49C33FEF4A9B}" type="slidenum">
              <a:rPr kumimoji="1" lang="ja-JP" altLang="en-US" smtClean="0"/>
              <a:t>7</a:t>
            </a:fld>
            <a:endParaRPr kumimoji="1" lang="ja-JP" altLang="en-US"/>
          </a:p>
        </p:txBody>
      </p:sp>
    </p:spTree>
    <p:extLst>
      <p:ext uri="{BB962C8B-B14F-4D97-AF65-F5344CB8AC3E}">
        <p14:creationId xmlns:p14="http://schemas.microsoft.com/office/powerpoint/2010/main" val="4217677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D82CB7-AB42-0E8C-2A27-A3E831C441C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EFA2C6E-6452-3EBD-9C32-288F33491F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13D5DBD-287C-A192-1F24-960C2D661649}"/>
              </a:ext>
            </a:extLst>
          </p:cNvPr>
          <p:cNvSpPr>
            <a:spLocks noGrp="1"/>
          </p:cNvSpPr>
          <p:nvPr>
            <p:ph type="dt" sz="half" idx="10"/>
          </p:nvPr>
        </p:nvSpPr>
        <p:spPr/>
        <p:txBody>
          <a:bodyPr/>
          <a:lstStyle/>
          <a:p>
            <a:fld id="{808E3EB3-F034-4EF2-A2A9-BF156EBF9878}" type="datetimeFigureOut">
              <a:rPr kumimoji="1" lang="ja-JP" altLang="en-US" smtClean="0"/>
              <a:t>2024/1/18</a:t>
            </a:fld>
            <a:endParaRPr kumimoji="1" lang="ja-JP" altLang="en-US"/>
          </a:p>
        </p:txBody>
      </p:sp>
      <p:sp>
        <p:nvSpPr>
          <p:cNvPr id="5" name="フッター プレースホルダー 4">
            <a:extLst>
              <a:ext uri="{FF2B5EF4-FFF2-40B4-BE49-F238E27FC236}">
                <a16:creationId xmlns:a16="http://schemas.microsoft.com/office/drawing/2014/main" id="{CBD35ED8-4302-1280-D127-75E4A7C51D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5D3D8E-82C5-F70F-EFCF-DAD323766F73}"/>
              </a:ext>
            </a:extLst>
          </p:cNvPr>
          <p:cNvSpPr>
            <a:spLocks noGrp="1"/>
          </p:cNvSpPr>
          <p:nvPr>
            <p:ph type="sldNum" sz="quarter" idx="12"/>
          </p:nvPr>
        </p:nvSpPr>
        <p:spPr/>
        <p:txBody>
          <a:bodyPr/>
          <a:lstStyle/>
          <a:p>
            <a:fld id="{51A2EE94-F080-4C04-A82C-6C36783E7BB6}" type="slidenum">
              <a:rPr kumimoji="1" lang="ja-JP" altLang="en-US" smtClean="0"/>
              <a:t>‹#›</a:t>
            </a:fld>
            <a:endParaRPr kumimoji="1" lang="ja-JP" altLang="en-US"/>
          </a:p>
        </p:txBody>
      </p:sp>
    </p:spTree>
    <p:extLst>
      <p:ext uri="{BB962C8B-B14F-4D97-AF65-F5344CB8AC3E}">
        <p14:creationId xmlns:p14="http://schemas.microsoft.com/office/powerpoint/2010/main" val="270100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34F96-0D23-48F3-19DA-E5FBF0C726E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9FC7297-A2B3-C18C-2880-E4815CC179A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8C01FBE-24B4-7F71-F651-9CDCAFF35957}"/>
              </a:ext>
            </a:extLst>
          </p:cNvPr>
          <p:cNvSpPr>
            <a:spLocks noGrp="1"/>
          </p:cNvSpPr>
          <p:nvPr>
            <p:ph type="dt" sz="half" idx="10"/>
          </p:nvPr>
        </p:nvSpPr>
        <p:spPr/>
        <p:txBody>
          <a:bodyPr/>
          <a:lstStyle/>
          <a:p>
            <a:fld id="{808E3EB3-F034-4EF2-A2A9-BF156EBF9878}" type="datetimeFigureOut">
              <a:rPr kumimoji="1" lang="ja-JP" altLang="en-US" smtClean="0"/>
              <a:t>2024/1/18</a:t>
            </a:fld>
            <a:endParaRPr kumimoji="1" lang="ja-JP" altLang="en-US"/>
          </a:p>
        </p:txBody>
      </p:sp>
      <p:sp>
        <p:nvSpPr>
          <p:cNvPr id="5" name="フッター プレースホルダー 4">
            <a:extLst>
              <a:ext uri="{FF2B5EF4-FFF2-40B4-BE49-F238E27FC236}">
                <a16:creationId xmlns:a16="http://schemas.microsoft.com/office/drawing/2014/main" id="{A40F1D51-D08B-B729-96BA-CD4EC3CFF3E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66524CA-DEC6-8E61-9069-4DDB6C7BF67D}"/>
              </a:ext>
            </a:extLst>
          </p:cNvPr>
          <p:cNvSpPr>
            <a:spLocks noGrp="1"/>
          </p:cNvSpPr>
          <p:nvPr>
            <p:ph type="sldNum" sz="quarter" idx="12"/>
          </p:nvPr>
        </p:nvSpPr>
        <p:spPr/>
        <p:txBody>
          <a:bodyPr/>
          <a:lstStyle/>
          <a:p>
            <a:fld id="{51A2EE94-F080-4C04-A82C-6C36783E7BB6}" type="slidenum">
              <a:rPr kumimoji="1" lang="ja-JP" altLang="en-US" smtClean="0"/>
              <a:t>‹#›</a:t>
            </a:fld>
            <a:endParaRPr kumimoji="1" lang="ja-JP" altLang="en-US"/>
          </a:p>
        </p:txBody>
      </p:sp>
    </p:spTree>
    <p:extLst>
      <p:ext uri="{BB962C8B-B14F-4D97-AF65-F5344CB8AC3E}">
        <p14:creationId xmlns:p14="http://schemas.microsoft.com/office/powerpoint/2010/main" val="1814954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6E8CCC9-CBC6-2B8C-3ACA-777D8AED9A7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EAB4246-4F4F-A521-01E3-ACA437B104E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6283BD6-B005-A6DC-659F-697851E564A3}"/>
              </a:ext>
            </a:extLst>
          </p:cNvPr>
          <p:cNvSpPr>
            <a:spLocks noGrp="1"/>
          </p:cNvSpPr>
          <p:nvPr>
            <p:ph type="dt" sz="half" idx="10"/>
          </p:nvPr>
        </p:nvSpPr>
        <p:spPr/>
        <p:txBody>
          <a:bodyPr/>
          <a:lstStyle/>
          <a:p>
            <a:fld id="{808E3EB3-F034-4EF2-A2A9-BF156EBF9878}" type="datetimeFigureOut">
              <a:rPr kumimoji="1" lang="ja-JP" altLang="en-US" smtClean="0"/>
              <a:t>2024/1/18</a:t>
            </a:fld>
            <a:endParaRPr kumimoji="1" lang="ja-JP" altLang="en-US"/>
          </a:p>
        </p:txBody>
      </p:sp>
      <p:sp>
        <p:nvSpPr>
          <p:cNvPr id="5" name="フッター プレースホルダー 4">
            <a:extLst>
              <a:ext uri="{FF2B5EF4-FFF2-40B4-BE49-F238E27FC236}">
                <a16:creationId xmlns:a16="http://schemas.microsoft.com/office/drawing/2014/main" id="{19318045-5479-9716-A241-2A358021F47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528002-6BC3-3537-67C8-B71474CF1325}"/>
              </a:ext>
            </a:extLst>
          </p:cNvPr>
          <p:cNvSpPr>
            <a:spLocks noGrp="1"/>
          </p:cNvSpPr>
          <p:nvPr>
            <p:ph type="sldNum" sz="quarter" idx="12"/>
          </p:nvPr>
        </p:nvSpPr>
        <p:spPr/>
        <p:txBody>
          <a:bodyPr/>
          <a:lstStyle/>
          <a:p>
            <a:fld id="{51A2EE94-F080-4C04-A82C-6C36783E7BB6}" type="slidenum">
              <a:rPr kumimoji="1" lang="ja-JP" altLang="en-US" smtClean="0"/>
              <a:t>‹#›</a:t>
            </a:fld>
            <a:endParaRPr kumimoji="1" lang="ja-JP" altLang="en-US"/>
          </a:p>
        </p:txBody>
      </p:sp>
    </p:spTree>
    <p:extLst>
      <p:ext uri="{BB962C8B-B14F-4D97-AF65-F5344CB8AC3E}">
        <p14:creationId xmlns:p14="http://schemas.microsoft.com/office/powerpoint/2010/main" val="3697149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4749C1-66D4-89F2-280A-09D30570CAB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DDCCA4A-B3C2-74A0-3368-2C745E435A2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66121F0-E15A-B1E1-1CB3-0C89636B0CEF}"/>
              </a:ext>
            </a:extLst>
          </p:cNvPr>
          <p:cNvSpPr>
            <a:spLocks noGrp="1"/>
          </p:cNvSpPr>
          <p:nvPr>
            <p:ph type="dt" sz="half" idx="10"/>
          </p:nvPr>
        </p:nvSpPr>
        <p:spPr/>
        <p:txBody>
          <a:bodyPr/>
          <a:lstStyle/>
          <a:p>
            <a:fld id="{808E3EB3-F034-4EF2-A2A9-BF156EBF9878}" type="datetimeFigureOut">
              <a:rPr kumimoji="1" lang="ja-JP" altLang="en-US" smtClean="0"/>
              <a:t>2024/1/18</a:t>
            </a:fld>
            <a:endParaRPr kumimoji="1" lang="ja-JP" altLang="en-US"/>
          </a:p>
        </p:txBody>
      </p:sp>
      <p:sp>
        <p:nvSpPr>
          <p:cNvPr id="5" name="フッター プレースホルダー 4">
            <a:extLst>
              <a:ext uri="{FF2B5EF4-FFF2-40B4-BE49-F238E27FC236}">
                <a16:creationId xmlns:a16="http://schemas.microsoft.com/office/drawing/2014/main" id="{458E7842-B2B9-DD0B-AB4A-35405E19BBD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12776B6-28E8-DE9A-3C23-36D80BFCA0F7}"/>
              </a:ext>
            </a:extLst>
          </p:cNvPr>
          <p:cNvSpPr>
            <a:spLocks noGrp="1"/>
          </p:cNvSpPr>
          <p:nvPr>
            <p:ph type="sldNum" sz="quarter" idx="12"/>
          </p:nvPr>
        </p:nvSpPr>
        <p:spPr/>
        <p:txBody>
          <a:bodyPr/>
          <a:lstStyle/>
          <a:p>
            <a:fld id="{51A2EE94-F080-4C04-A82C-6C36783E7BB6}" type="slidenum">
              <a:rPr kumimoji="1" lang="ja-JP" altLang="en-US" smtClean="0"/>
              <a:t>‹#›</a:t>
            </a:fld>
            <a:endParaRPr kumimoji="1" lang="ja-JP" altLang="en-US"/>
          </a:p>
        </p:txBody>
      </p:sp>
    </p:spTree>
    <p:extLst>
      <p:ext uri="{BB962C8B-B14F-4D97-AF65-F5344CB8AC3E}">
        <p14:creationId xmlns:p14="http://schemas.microsoft.com/office/powerpoint/2010/main" val="726821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E12E03-4CD5-3854-A487-F39DE43D028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184E401-FB16-8D95-30B7-FACA8877FE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86473FB-E7FF-02EC-4AB1-88D579D14C93}"/>
              </a:ext>
            </a:extLst>
          </p:cNvPr>
          <p:cNvSpPr>
            <a:spLocks noGrp="1"/>
          </p:cNvSpPr>
          <p:nvPr>
            <p:ph type="dt" sz="half" idx="10"/>
          </p:nvPr>
        </p:nvSpPr>
        <p:spPr/>
        <p:txBody>
          <a:bodyPr/>
          <a:lstStyle/>
          <a:p>
            <a:fld id="{808E3EB3-F034-4EF2-A2A9-BF156EBF9878}" type="datetimeFigureOut">
              <a:rPr kumimoji="1" lang="ja-JP" altLang="en-US" smtClean="0"/>
              <a:t>2024/1/18</a:t>
            </a:fld>
            <a:endParaRPr kumimoji="1" lang="ja-JP" altLang="en-US"/>
          </a:p>
        </p:txBody>
      </p:sp>
      <p:sp>
        <p:nvSpPr>
          <p:cNvPr id="5" name="フッター プレースホルダー 4">
            <a:extLst>
              <a:ext uri="{FF2B5EF4-FFF2-40B4-BE49-F238E27FC236}">
                <a16:creationId xmlns:a16="http://schemas.microsoft.com/office/drawing/2014/main" id="{50DBB92F-A730-2634-9934-1CF266B7ECE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A4E3D85-DE93-1697-E4A5-713B2901FB28}"/>
              </a:ext>
            </a:extLst>
          </p:cNvPr>
          <p:cNvSpPr>
            <a:spLocks noGrp="1"/>
          </p:cNvSpPr>
          <p:nvPr>
            <p:ph type="sldNum" sz="quarter" idx="12"/>
          </p:nvPr>
        </p:nvSpPr>
        <p:spPr/>
        <p:txBody>
          <a:bodyPr/>
          <a:lstStyle/>
          <a:p>
            <a:fld id="{51A2EE94-F080-4C04-A82C-6C36783E7BB6}" type="slidenum">
              <a:rPr kumimoji="1" lang="ja-JP" altLang="en-US" smtClean="0"/>
              <a:t>‹#›</a:t>
            </a:fld>
            <a:endParaRPr kumimoji="1" lang="ja-JP" altLang="en-US"/>
          </a:p>
        </p:txBody>
      </p:sp>
    </p:spTree>
    <p:extLst>
      <p:ext uri="{BB962C8B-B14F-4D97-AF65-F5344CB8AC3E}">
        <p14:creationId xmlns:p14="http://schemas.microsoft.com/office/powerpoint/2010/main" val="150887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9009DC-36C2-D990-230F-44A8B0BBC61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CC914FD-9E6D-E5A3-D6D5-72F230D9BF1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453D5D4-446C-468C-4D25-D9749559C77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35E6E29-998E-518B-01BC-51C63740031E}"/>
              </a:ext>
            </a:extLst>
          </p:cNvPr>
          <p:cNvSpPr>
            <a:spLocks noGrp="1"/>
          </p:cNvSpPr>
          <p:nvPr>
            <p:ph type="dt" sz="half" idx="10"/>
          </p:nvPr>
        </p:nvSpPr>
        <p:spPr/>
        <p:txBody>
          <a:bodyPr/>
          <a:lstStyle/>
          <a:p>
            <a:fld id="{808E3EB3-F034-4EF2-A2A9-BF156EBF9878}" type="datetimeFigureOut">
              <a:rPr kumimoji="1" lang="ja-JP" altLang="en-US" smtClean="0"/>
              <a:t>2024/1/18</a:t>
            </a:fld>
            <a:endParaRPr kumimoji="1" lang="ja-JP" altLang="en-US"/>
          </a:p>
        </p:txBody>
      </p:sp>
      <p:sp>
        <p:nvSpPr>
          <p:cNvPr id="6" name="フッター プレースホルダー 5">
            <a:extLst>
              <a:ext uri="{FF2B5EF4-FFF2-40B4-BE49-F238E27FC236}">
                <a16:creationId xmlns:a16="http://schemas.microsoft.com/office/drawing/2014/main" id="{279EEA97-97C7-449E-BACA-25AF010448C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64F5977-ED60-3A95-6731-184320760997}"/>
              </a:ext>
            </a:extLst>
          </p:cNvPr>
          <p:cNvSpPr>
            <a:spLocks noGrp="1"/>
          </p:cNvSpPr>
          <p:nvPr>
            <p:ph type="sldNum" sz="quarter" idx="12"/>
          </p:nvPr>
        </p:nvSpPr>
        <p:spPr/>
        <p:txBody>
          <a:bodyPr/>
          <a:lstStyle/>
          <a:p>
            <a:fld id="{51A2EE94-F080-4C04-A82C-6C36783E7BB6}" type="slidenum">
              <a:rPr kumimoji="1" lang="ja-JP" altLang="en-US" smtClean="0"/>
              <a:t>‹#›</a:t>
            </a:fld>
            <a:endParaRPr kumimoji="1" lang="ja-JP" altLang="en-US"/>
          </a:p>
        </p:txBody>
      </p:sp>
    </p:spTree>
    <p:extLst>
      <p:ext uri="{BB962C8B-B14F-4D97-AF65-F5344CB8AC3E}">
        <p14:creationId xmlns:p14="http://schemas.microsoft.com/office/powerpoint/2010/main" val="36522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E5BD83-B08C-EA50-5DBE-74D9DD3442E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8BB394B-4920-3667-7CE6-7A998223C6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B7DE881-6A42-DD99-E54D-968DDDF7412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707C4BD-3A2B-C0B9-9223-A5CBDFC892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20B4295-315E-1B2B-0779-D94E164B4B5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F6914E2-A01F-DA85-BD32-FA45430E53FD}"/>
              </a:ext>
            </a:extLst>
          </p:cNvPr>
          <p:cNvSpPr>
            <a:spLocks noGrp="1"/>
          </p:cNvSpPr>
          <p:nvPr>
            <p:ph type="dt" sz="half" idx="10"/>
          </p:nvPr>
        </p:nvSpPr>
        <p:spPr/>
        <p:txBody>
          <a:bodyPr/>
          <a:lstStyle/>
          <a:p>
            <a:fld id="{808E3EB3-F034-4EF2-A2A9-BF156EBF9878}" type="datetimeFigureOut">
              <a:rPr kumimoji="1" lang="ja-JP" altLang="en-US" smtClean="0"/>
              <a:t>2024/1/18</a:t>
            </a:fld>
            <a:endParaRPr kumimoji="1" lang="ja-JP" altLang="en-US"/>
          </a:p>
        </p:txBody>
      </p:sp>
      <p:sp>
        <p:nvSpPr>
          <p:cNvPr id="8" name="フッター プレースホルダー 7">
            <a:extLst>
              <a:ext uri="{FF2B5EF4-FFF2-40B4-BE49-F238E27FC236}">
                <a16:creationId xmlns:a16="http://schemas.microsoft.com/office/drawing/2014/main" id="{BCEC3511-1C10-FAC2-F566-7F2C35DD25B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9F7AB6B-DA31-C6BD-8C89-ACAEE843419F}"/>
              </a:ext>
            </a:extLst>
          </p:cNvPr>
          <p:cNvSpPr>
            <a:spLocks noGrp="1"/>
          </p:cNvSpPr>
          <p:nvPr>
            <p:ph type="sldNum" sz="quarter" idx="12"/>
          </p:nvPr>
        </p:nvSpPr>
        <p:spPr/>
        <p:txBody>
          <a:bodyPr/>
          <a:lstStyle/>
          <a:p>
            <a:fld id="{51A2EE94-F080-4C04-A82C-6C36783E7BB6}" type="slidenum">
              <a:rPr kumimoji="1" lang="ja-JP" altLang="en-US" smtClean="0"/>
              <a:t>‹#›</a:t>
            </a:fld>
            <a:endParaRPr kumimoji="1" lang="ja-JP" altLang="en-US"/>
          </a:p>
        </p:txBody>
      </p:sp>
    </p:spTree>
    <p:extLst>
      <p:ext uri="{BB962C8B-B14F-4D97-AF65-F5344CB8AC3E}">
        <p14:creationId xmlns:p14="http://schemas.microsoft.com/office/powerpoint/2010/main" val="438925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B53A0A-FD6D-228E-06E2-771956BA3E9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2103876-35E6-176B-1FF7-DCC488310F7E}"/>
              </a:ext>
            </a:extLst>
          </p:cNvPr>
          <p:cNvSpPr>
            <a:spLocks noGrp="1"/>
          </p:cNvSpPr>
          <p:nvPr>
            <p:ph type="dt" sz="half" idx="10"/>
          </p:nvPr>
        </p:nvSpPr>
        <p:spPr/>
        <p:txBody>
          <a:bodyPr/>
          <a:lstStyle/>
          <a:p>
            <a:fld id="{808E3EB3-F034-4EF2-A2A9-BF156EBF9878}" type="datetimeFigureOut">
              <a:rPr kumimoji="1" lang="ja-JP" altLang="en-US" smtClean="0"/>
              <a:t>2024/1/18</a:t>
            </a:fld>
            <a:endParaRPr kumimoji="1" lang="ja-JP" altLang="en-US"/>
          </a:p>
        </p:txBody>
      </p:sp>
      <p:sp>
        <p:nvSpPr>
          <p:cNvPr id="4" name="フッター プレースホルダー 3">
            <a:extLst>
              <a:ext uri="{FF2B5EF4-FFF2-40B4-BE49-F238E27FC236}">
                <a16:creationId xmlns:a16="http://schemas.microsoft.com/office/drawing/2014/main" id="{C7652BD8-E369-7340-A871-B86F2868F63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DB23BC1-D510-AC89-FFCE-224F27E111DC}"/>
              </a:ext>
            </a:extLst>
          </p:cNvPr>
          <p:cNvSpPr>
            <a:spLocks noGrp="1"/>
          </p:cNvSpPr>
          <p:nvPr>
            <p:ph type="sldNum" sz="quarter" idx="12"/>
          </p:nvPr>
        </p:nvSpPr>
        <p:spPr/>
        <p:txBody>
          <a:bodyPr/>
          <a:lstStyle/>
          <a:p>
            <a:fld id="{51A2EE94-F080-4C04-A82C-6C36783E7BB6}" type="slidenum">
              <a:rPr kumimoji="1" lang="ja-JP" altLang="en-US" smtClean="0"/>
              <a:t>‹#›</a:t>
            </a:fld>
            <a:endParaRPr kumimoji="1" lang="ja-JP" altLang="en-US"/>
          </a:p>
        </p:txBody>
      </p:sp>
    </p:spTree>
    <p:extLst>
      <p:ext uri="{BB962C8B-B14F-4D97-AF65-F5344CB8AC3E}">
        <p14:creationId xmlns:p14="http://schemas.microsoft.com/office/powerpoint/2010/main" val="2595676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EB54BF8-0B29-227D-8064-EC1F7E7C9FE2}"/>
              </a:ext>
            </a:extLst>
          </p:cNvPr>
          <p:cNvSpPr>
            <a:spLocks noGrp="1"/>
          </p:cNvSpPr>
          <p:nvPr>
            <p:ph type="dt" sz="half" idx="10"/>
          </p:nvPr>
        </p:nvSpPr>
        <p:spPr/>
        <p:txBody>
          <a:bodyPr/>
          <a:lstStyle/>
          <a:p>
            <a:fld id="{808E3EB3-F034-4EF2-A2A9-BF156EBF9878}" type="datetimeFigureOut">
              <a:rPr kumimoji="1" lang="ja-JP" altLang="en-US" smtClean="0"/>
              <a:t>2024/1/18</a:t>
            </a:fld>
            <a:endParaRPr kumimoji="1" lang="ja-JP" altLang="en-US"/>
          </a:p>
        </p:txBody>
      </p:sp>
      <p:sp>
        <p:nvSpPr>
          <p:cNvPr id="3" name="フッター プレースホルダー 2">
            <a:extLst>
              <a:ext uri="{FF2B5EF4-FFF2-40B4-BE49-F238E27FC236}">
                <a16:creationId xmlns:a16="http://schemas.microsoft.com/office/drawing/2014/main" id="{832897F5-7CFE-3EFD-F974-27FD334BF1E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C5AC55E-8CD0-0ADE-3C10-9DF36288C6D3}"/>
              </a:ext>
            </a:extLst>
          </p:cNvPr>
          <p:cNvSpPr>
            <a:spLocks noGrp="1"/>
          </p:cNvSpPr>
          <p:nvPr>
            <p:ph type="sldNum" sz="quarter" idx="12"/>
          </p:nvPr>
        </p:nvSpPr>
        <p:spPr/>
        <p:txBody>
          <a:bodyPr/>
          <a:lstStyle/>
          <a:p>
            <a:fld id="{51A2EE94-F080-4C04-A82C-6C36783E7BB6}" type="slidenum">
              <a:rPr kumimoji="1" lang="ja-JP" altLang="en-US" smtClean="0"/>
              <a:t>‹#›</a:t>
            </a:fld>
            <a:endParaRPr kumimoji="1" lang="ja-JP" altLang="en-US"/>
          </a:p>
        </p:txBody>
      </p:sp>
    </p:spTree>
    <p:extLst>
      <p:ext uri="{BB962C8B-B14F-4D97-AF65-F5344CB8AC3E}">
        <p14:creationId xmlns:p14="http://schemas.microsoft.com/office/powerpoint/2010/main" val="2159522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CCEF9D-D07E-6198-527A-BF3F29219A0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DBEFE6A-D4A0-AF93-6EEA-12169E2EA8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5ABC39F-328F-C6AD-B58A-47AFC41C11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A6DB850-B04A-1CBF-6A46-147097FC8DE4}"/>
              </a:ext>
            </a:extLst>
          </p:cNvPr>
          <p:cNvSpPr>
            <a:spLocks noGrp="1"/>
          </p:cNvSpPr>
          <p:nvPr>
            <p:ph type="dt" sz="half" idx="10"/>
          </p:nvPr>
        </p:nvSpPr>
        <p:spPr/>
        <p:txBody>
          <a:bodyPr/>
          <a:lstStyle/>
          <a:p>
            <a:fld id="{808E3EB3-F034-4EF2-A2A9-BF156EBF9878}" type="datetimeFigureOut">
              <a:rPr kumimoji="1" lang="ja-JP" altLang="en-US" smtClean="0"/>
              <a:t>2024/1/18</a:t>
            </a:fld>
            <a:endParaRPr kumimoji="1" lang="ja-JP" altLang="en-US"/>
          </a:p>
        </p:txBody>
      </p:sp>
      <p:sp>
        <p:nvSpPr>
          <p:cNvPr id="6" name="フッター プレースホルダー 5">
            <a:extLst>
              <a:ext uri="{FF2B5EF4-FFF2-40B4-BE49-F238E27FC236}">
                <a16:creationId xmlns:a16="http://schemas.microsoft.com/office/drawing/2014/main" id="{D48C4E89-121D-3FF7-F8C0-D383688B997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FA6BB40-EC85-A237-6AE5-B3A57280F7A4}"/>
              </a:ext>
            </a:extLst>
          </p:cNvPr>
          <p:cNvSpPr>
            <a:spLocks noGrp="1"/>
          </p:cNvSpPr>
          <p:nvPr>
            <p:ph type="sldNum" sz="quarter" idx="12"/>
          </p:nvPr>
        </p:nvSpPr>
        <p:spPr/>
        <p:txBody>
          <a:bodyPr/>
          <a:lstStyle/>
          <a:p>
            <a:fld id="{51A2EE94-F080-4C04-A82C-6C36783E7BB6}" type="slidenum">
              <a:rPr kumimoji="1" lang="ja-JP" altLang="en-US" smtClean="0"/>
              <a:t>‹#›</a:t>
            </a:fld>
            <a:endParaRPr kumimoji="1" lang="ja-JP" altLang="en-US"/>
          </a:p>
        </p:txBody>
      </p:sp>
    </p:spTree>
    <p:extLst>
      <p:ext uri="{BB962C8B-B14F-4D97-AF65-F5344CB8AC3E}">
        <p14:creationId xmlns:p14="http://schemas.microsoft.com/office/powerpoint/2010/main" val="2898287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147B74-1270-D50A-9C33-1F90A7A1270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DDCBD43-FDB6-3770-F0A9-3F572B52D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00C7832-E2E5-86D9-0E14-EE0498A2DC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A74BD28-91BE-8FDC-C170-F0441243B40A}"/>
              </a:ext>
            </a:extLst>
          </p:cNvPr>
          <p:cNvSpPr>
            <a:spLocks noGrp="1"/>
          </p:cNvSpPr>
          <p:nvPr>
            <p:ph type="dt" sz="half" idx="10"/>
          </p:nvPr>
        </p:nvSpPr>
        <p:spPr/>
        <p:txBody>
          <a:bodyPr/>
          <a:lstStyle/>
          <a:p>
            <a:fld id="{808E3EB3-F034-4EF2-A2A9-BF156EBF9878}" type="datetimeFigureOut">
              <a:rPr kumimoji="1" lang="ja-JP" altLang="en-US" smtClean="0"/>
              <a:t>2024/1/18</a:t>
            </a:fld>
            <a:endParaRPr kumimoji="1" lang="ja-JP" altLang="en-US"/>
          </a:p>
        </p:txBody>
      </p:sp>
      <p:sp>
        <p:nvSpPr>
          <p:cNvPr id="6" name="フッター プレースホルダー 5">
            <a:extLst>
              <a:ext uri="{FF2B5EF4-FFF2-40B4-BE49-F238E27FC236}">
                <a16:creationId xmlns:a16="http://schemas.microsoft.com/office/drawing/2014/main" id="{EE658ADD-6D54-84F6-F3C7-141A7C855DE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25DCF8A-34F1-ADD4-FF00-4A0E1BFFACC2}"/>
              </a:ext>
            </a:extLst>
          </p:cNvPr>
          <p:cNvSpPr>
            <a:spLocks noGrp="1"/>
          </p:cNvSpPr>
          <p:nvPr>
            <p:ph type="sldNum" sz="quarter" idx="12"/>
          </p:nvPr>
        </p:nvSpPr>
        <p:spPr/>
        <p:txBody>
          <a:bodyPr/>
          <a:lstStyle/>
          <a:p>
            <a:fld id="{51A2EE94-F080-4C04-A82C-6C36783E7BB6}" type="slidenum">
              <a:rPr kumimoji="1" lang="ja-JP" altLang="en-US" smtClean="0"/>
              <a:t>‹#›</a:t>
            </a:fld>
            <a:endParaRPr kumimoji="1" lang="ja-JP" altLang="en-US"/>
          </a:p>
        </p:txBody>
      </p:sp>
    </p:spTree>
    <p:extLst>
      <p:ext uri="{BB962C8B-B14F-4D97-AF65-F5344CB8AC3E}">
        <p14:creationId xmlns:p14="http://schemas.microsoft.com/office/powerpoint/2010/main" val="3838139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C869DB3-B6CA-A63A-715A-B5BB36D48B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E8EBB79-EA7D-C08B-C2B2-F04BFB9C35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238E3AC-6D87-D31A-F548-5613D885BE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E3EB3-F034-4EF2-A2A9-BF156EBF9878}" type="datetimeFigureOut">
              <a:rPr kumimoji="1" lang="ja-JP" altLang="en-US" smtClean="0"/>
              <a:t>2024/1/18</a:t>
            </a:fld>
            <a:endParaRPr kumimoji="1" lang="ja-JP" altLang="en-US"/>
          </a:p>
        </p:txBody>
      </p:sp>
      <p:sp>
        <p:nvSpPr>
          <p:cNvPr id="5" name="フッター プレースホルダー 4">
            <a:extLst>
              <a:ext uri="{FF2B5EF4-FFF2-40B4-BE49-F238E27FC236}">
                <a16:creationId xmlns:a16="http://schemas.microsoft.com/office/drawing/2014/main" id="{56EF5A7F-6730-350E-9477-F3B4EE4755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DA5C283-952B-6B83-7AAE-77F5FB74A8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2EE94-F080-4C04-A82C-6C36783E7BB6}" type="slidenum">
              <a:rPr kumimoji="1" lang="ja-JP" altLang="en-US" smtClean="0"/>
              <a:t>‹#›</a:t>
            </a:fld>
            <a:endParaRPr kumimoji="1" lang="ja-JP" altLang="en-US"/>
          </a:p>
        </p:txBody>
      </p:sp>
    </p:spTree>
    <p:extLst>
      <p:ext uri="{BB962C8B-B14F-4D97-AF65-F5344CB8AC3E}">
        <p14:creationId xmlns:p14="http://schemas.microsoft.com/office/powerpoint/2010/main" val="960198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D087DFC-EA12-186B-6C11-E27BF51975D8}"/>
              </a:ext>
            </a:extLst>
          </p:cNvPr>
          <p:cNvSpPr txBox="1"/>
          <p:nvPr/>
        </p:nvSpPr>
        <p:spPr>
          <a:xfrm>
            <a:off x="8959779" y="6027003"/>
            <a:ext cx="3540371" cy="830997"/>
          </a:xfrm>
          <a:prstGeom prst="rect">
            <a:avLst/>
          </a:prstGeom>
          <a:noFill/>
        </p:spPr>
        <p:txBody>
          <a:bodyPr wrap="square" rtlCol="0">
            <a:spAutoFit/>
          </a:bodyPr>
          <a:lstStyle/>
          <a:p>
            <a:r>
              <a:rPr lang="ja-JP" altLang="en-US" sz="4800" dirty="0">
                <a:latin typeface="HGP創英角ｺﾞｼｯｸUB" panose="020B0900000000000000" pitchFamily="50" charset="-128"/>
                <a:ea typeface="HGP創英角ｺﾞｼｯｸUB" panose="020B0900000000000000" pitchFamily="50" charset="-128"/>
              </a:rPr>
              <a:t>アルフォート</a:t>
            </a:r>
            <a:endParaRPr kumimoji="1" lang="ja-JP" altLang="en-US" sz="4800" dirty="0">
              <a:latin typeface="HGP創英角ｺﾞｼｯｸUB" panose="020B0900000000000000" pitchFamily="50" charset="-128"/>
              <a:ea typeface="HGP創英角ｺﾞｼｯｸUB" panose="020B0900000000000000" pitchFamily="50" charset="-128"/>
            </a:endParaRPr>
          </a:p>
        </p:txBody>
      </p:sp>
      <p:sp>
        <p:nvSpPr>
          <p:cNvPr id="2" name="テキスト ボックス 1">
            <a:extLst>
              <a:ext uri="{FF2B5EF4-FFF2-40B4-BE49-F238E27FC236}">
                <a16:creationId xmlns:a16="http://schemas.microsoft.com/office/drawing/2014/main" id="{D3D4E0F5-2B2D-7B69-66E9-E6B66C3199AB}"/>
              </a:ext>
            </a:extLst>
          </p:cNvPr>
          <p:cNvSpPr txBox="1"/>
          <p:nvPr/>
        </p:nvSpPr>
        <p:spPr>
          <a:xfrm>
            <a:off x="2830285" y="2551837"/>
            <a:ext cx="6531429" cy="1754326"/>
          </a:xfrm>
          <a:prstGeom prst="rect">
            <a:avLst/>
          </a:prstGeom>
          <a:noFill/>
        </p:spPr>
        <p:txBody>
          <a:bodyPr wrap="square" rtlCol="0">
            <a:spAutoFit/>
          </a:bodyPr>
          <a:lstStyle/>
          <a:p>
            <a:pPr algn="ctr"/>
            <a:r>
              <a:rPr kumimoji="1" lang="en-US" altLang="ja-JP" sz="5400" dirty="0">
                <a:latin typeface="HGS創英角ｺﾞｼｯｸUB" panose="020B0900000000000000" pitchFamily="50" charset="-128"/>
                <a:ea typeface="HGS創英角ｺﾞｼｯｸUB" panose="020B0900000000000000" pitchFamily="50" charset="-128"/>
              </a:rPr>
              <a:t>C clocking</a:t>
            </a:r>
            <a:r>
              <a:rPr kumimoji="1" lang="ja-JP" altLang="en-US" sz="5400" dirty="0">
                <a:latin typeface="HGS創英角ｺﾞｼｯｸUB" panose="020B0900000000000000" pitchFamily="50" charset="-128"/>
                <a:ea typeface="HGS創英角ｺﾞｼｯｸUB" panose="020B0900000000000000" pitchFamily="50" charset="-128"/>
              </a:rPr>
              <a:t>で</a:t>
            </a:r>
            <a:endParaRPr kumimoji="1" lang="en-US" altLang="ja-JP" sz="5400" dirty="0">
              <a:latin typeface="HGS創英角ｺﾞｼｯｸUB" panose="020B0900000000000000" pitchFamily="50" charset="-128"/>
              <a:ea typeface="HGS創英角ｺﾞｼｯｸUB" panose="020B0900000000000000" pitchFamily="50" charset="-128"/>
            </a:endParaRPr>
          </a:p>
          <a:p>
            <a:pPr algn="ctr"/>
            <a:r>
              <a:rPr kumimoji="1" lang="ja-JP" altLang="en-US" sz="5400" dirty="0">
                <a:latin typeface="HGS創英角ｺﾞｼｯｸUB" panose="020B0900000000000000" pitchFamily="50" charset="-128"/>
                <a:ea typeface="HGS創英角ｺﾞｼｯｸUB" panose="020B0900000000000000" pitchFamily="50" charset="-128"/>
              </a:rPr>
              <a:t>視える勤務場所へ</a:t>
            </a:r>
          </a:p>
        </p:txBody>
      </p:sp>
    </p:spTree>
    <p:extLst>
      <p:ext uri="{BB962C8B-B14F-4D97-AF65-F5344CB8AC3E}">
        <p14:creationId xmlns:p14="http://schemas.microsoft.com/office/powerpoint/2010/main" val="1123215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黒いシャツを着ている人の絵&#10;&#10;低い精度で自動的に生成された説明">
            <a:extLst>
              <a:ext uri="{FF2B5EF4-FFF2-40B4-BE49-F238E27FC236}">
                <a16:creationId xmlns:a16="http://schemas.microsoft.com/office/drawing/2014/main" id="{C4BABAEC-0855-0837-2C10-725368FE0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9373" y="3121688"/>
            <a:ext cx="3810000" cy="3810000"/>
          </a:xfrm>
          <a:prstGeom prst="rect">
            <a:avLst/>
          </a:prstGeom>
        </p:spPr>
      </p:pic>
      <p:sp>
        <p:nvSpPr>
          <p:cNvPr id="8" name="テキスト ボックス 7">
            <a:extLst>
              <a:ext uri="{FF2B5EF4-FFF2-40B4-BE49-F238E27FC236}">
                <a16:creationId xmlns:a16="http://schemas.microsoft.com/office/drawing/2014/main" id="{BC565F1D-FBCD-2476-B559-EA43CD69492D}"/>
              </a:ext>
            </a:extLst>
          </p:cNvPr>
          <p:cNvSpPr txBox="1"/>
          <p:nvPr/>
        </p:nvSpPr>
        <p:spPr>
          <a:xfrm>
            <a:off x="0" y="0"/>
            <a:ext cx="3104940" cy="769441"/>
          </a:xfrm>
          <a:prstGeom prst="rect">
            <a:avLst/>
          </a:prstGeom>
          <a:noFill/>
        </p:spPr>
        <p:txBody>
          <a:bodyPr wrap="square" rtlCol="0">
            <a:spAutoFit/>
          </a:bodyPr>
          <a:lstStyle/>
          <a:p>
            <a:r>
              <a:rPr kumimoji="1" lang="ja-JP" altLang="en-US" sz="4400" dirty="0">
                <a:solidFill>
                  <a:srgbClr val="0070C0"/>
                </a:solidFill>
                <a:latin typeface="HGS創英角ﾎﾟｯﾌﾟ体" panose="040B0A00000000000000" pitchFamily="50" charset="-128"/>
                <a:ea typeface="HGS創英角ﾎﾟｯﾌﾟ体" panose="040B0A00000000000000" pitchFamily="50" charset="-128"/>
              </a:rPr>
              <a:t>必要な要素</a:t>
            </a:r>
          </a:p>
        </p:txBody>
      </p:sp>
      <p:sp>
        <p:nvSpPr>
          <p:cNvPr id="9" name="テキスト ボックス 8">
            <a:extLst>
              <a:ext uri="{FF2B5EF4-FFF2-40B4-BE49-F238E27FC236}">
                <a16:creationId xmlns:a16="http://schemas.microsoft.com/office/drawing/2014/main" id="{5F555EF1-07FA-9AC9-134E-CBF5F01CC177}"/>
              </a:ext>
            </a:extLst>
          </p:cNvPr>
          <p:cNvSpPr txBox="1"/>
          <p:nvPr/>
        </p:nvSpPr>
        <p:spPr>
          <a:xfrm>
            <a:off x="633883" y="2489649"/>
            <a:ext cx="7375490" cy="2123658"/>
          </a:xfrm>
          <a:prstGeom prst="rect">
            <a:avLst/>
          </a:prstGeom>
          <a:noFill/>
        </p:spPr>
        <p:txBody>
          <a:bodyPr wrap="square" rtlCol="0">
            <a:spAutoFit/>
          </a:bodyPr>
          <a:lstStyle/>
          <a:p>
            <a:pPr algn="ctr"/>
            <a:r>
              <a:rPr kumimoji="1" lang="ja-JP" altLang="en-US" sz="4400" dirty="0">
                <a:highlight>
                  <a:srgbClr val="FFFF00"/>
                </a:highlight>
                <a:latin typeface="HGS創英角ｺﾞｼｯｸUB" panose="020B0900000000000000" pitchFamily="50" charset="-128"/>
                <a:ea typeface="HGS創英角ｺﾞｼｯｸUB" panose="020B0900000000000000" pitchFamily="50" charset="-128"/>
              </a:rPr>
              <a:t>誰</a:t>
            </a:r>
            <a:r>
              <a:rPr kumimoji="1" lang="ja-JP" altLang="en-US" sz="4400" dirty="0">
                <a:latin typeface="HGS創英角ｺﾞｼｯｸUB" panose="020B0900000000000000" pitchFamily="50" charset="-128"/>
                <a:ea typeface="HGS創英角ｺﾞｼｯｸUB" panose="020B0900000000000000" pitchFamily="50" charset="-128"/>
              </a:rPr>
              <a:t>が</a:t>
            </a:r>
            <a:endParaRPr kumimoji="1" lang="en-US" altLang="ja-JP" sz="4400" dirty="0">
              <a:latin typeface="HGS創英角ｺﾞｼｯｸUB" panose="020B0900000000000000" pitchFamily="50" charset="-128"/>
              <a:ea typeface="HGS創英角ｺﾞｼｯｸUB" panose="020B0900000000000000" pitchFamily="50" charset="-128"/>
            </a:endParaRPr>
          </a:p>
          <a:p>
            <a:pPr algn="ctr"/>
            <a:r>
              <a:rPr lang="ja-JP" altLang="en-US" sz="4400" dirty="0">
                <a:highlight>
                  <a:srgbClr val="FFFF00"/>
                </a:highlight>
                <a:latin typeface="HGS創英角ｺﾞｼｯｸUB" panose="020B0900000000000000" pitchFamily="50" charset="-128"/>
                <a:ea typeface="HGS創英角ｺﾞｼｯｸUB" panose="020B0900000000000000" pitchFamily="50" charset="-128"/>
              </a:rPr>
              <a:t>どこ</a:t>
            </a:r>
            <a:r>
              <a:rPr lang="ja-JP" altLang="en-US" sz="4400" dirty="0">
                <a:latin typeface="HGS創英角ｺﾞｼｯｸUB" panose="020B0900000000000000" pitchFamily="50" charset="-128"/>
                <a:ea typeface="HGS創英角ｺﾞｼｯｸUB" panose="020B0900000000000000" pitchFamily="50" charset="-128"/>
              </a:rPr>
              <a:t>で</a:t>
            </a:r>
            <a:endParaRPr lang="en-US" altLang="ja-JP" sz="4400" dirty="0">
              <a:latin typeface="HGS創英角ｺﾞｼｯｸUB" panose="020B0900000000000000" pitchFamily="50" charset="-128"/>
              <a:ea typeface="HGS創英角ｺﾞｼｯｸUB" panose="020B0900000000000000" pitchFamily="50" charset="-128"/>
            </a:endParaRPr>
          </a:p>
          <a:p>
            <a:pPr algn="ctr"/>
            <a:r>
              <a:rPr lang="ja-JP" altLang="en-US" sz="4400" dirty="0">
                <a:latin typeface="HGS創英角ｺﾞｼｯｸUB" panose="020B0900000000000000" pitchFamily="50" charset="-128"/>
                <a:ea typeface="HGS創英角ｺﾞｼｯｸUB" panose="020B0900000000000000" pitchFamily="50" charset="-128"/>
              </a:rPr>
              <a:t>勤務しているか</a:t>
            </a:r>
            <a:endParaRPr lang="en-US" altLang="ja-JP" sz="44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197367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白い背景に黒い文字が書かれた紙&#10;&#10;中程度の精度で自動的に生成された説明">
            <a:extLst>
              <a:ext uri="{FF2B5EF4-FFF2-40B4-BE49-F238E27FC236}">
                <a16:creationId xmlns:a16="http://schemas.microsoft.com/office/drawing/2014/main" id="{FB90924D-B28A-DFA1-5655-726C8212D3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0355" y="644355"/>
            <a:ext cx="5311617" cy="5765663"/>
          </a:xfrm>
          <a:prstGeom prst="rect">
            <a:avLst/>
          </a:prstGeom>
        </p:spPr>
      </p:pic>
      <p:sp>
        <p:nvSpPr>
          <p:cNvPr id="7" name="テキスト ボックス 6">
            <a:extLst>
              <a:ext uri="{FF2B5EF4-FFF2-40B4-BE49-F238E27FC236}">
                <a16:creationId xmlns:a16="http://schemas.microsoft.com/office/drawing/2014/main" id="{5F85D67F-86BA-5094-77DC-087EA8863819}"/>
              </a:ext>
            </a:extLst>
          </p:cNvPr>
          <p:cNvSpPr txBox="1"/>
          <p:nvPr/>
        </p:nvSpPr>
        <p:spPr>
          <a:xfrm>
            <a:off x="729444" y="2487191"/>
            <a:ext cx="5760911" cy="2862322"/>
          </a:xfrm>
          <a:prstGeom prst="rect">
            <a:avLst/>
          </a:prstGeom>
          <a:noFill/>
        </p:spPr>
        <p:txBody>
          <a:bodyPr wrap="square" rtlCol="0">
            <a:spAutoFit/>
          </a:bodyPr>
          <a:lstStyle/>
          <a:p>
            <a:pPr algn="ctr">
              <a:lnSpc>
                <a:spcPct val="150000"/>
              </a:lnSpc>
            </a:pPr>
            <a:r>
              <a:rPr kumimoji="1" lang="ja-JP" altLang="en-US" sz="4800" dirty="0">
                <a:latin typeface="HGPｺﾞｼｯｸE" panose="020B0900000000000000" pitchFamily="50" charset="-128"/>
                <a:ea typeface="HGPｺﾞｼｯｸE" panose="020B0900000000000000" pitchFamily="50" charset="-128"/>
              </a:rPr>
              <a:t>それを実現するのが</a:t>
            </a:r>
            <a:endParaRPr kumimoji="1" lang="en-US" altLang="ja-JP" sz="4800" dirty="0">
              <a:latin typeface="HGPｺﾞｼｯｸE" panose="020B0900000000000000" pitchFamily="50" charset="-128"/>
              <a:ea typeface="HGPｺﾞｼｯｸE" panose="020B0900000000000000" pitchFamily="50" charset="-128"/>
            </a:endParaRPr>
          </a:p>
          <a:p>
            <a:pPr algn="ctr">
              <a:lnSpc>
                <a:spcPct val="150000"/>
              </a:lnSpc>
            </a:pPr>
            <a:r>
              <a:rPr lang="en-US" altLang="ja-JP" sz="4800" dirty="0">
                <a:solidFill>
                  <a:srgbClr val="FF0000"/>
                </a:solidFill>
                <a:latin typeface="HGPｺﾞｼｯｸE" panose="020B0900000000000000" pitchFamily="50" charset="-128"/>
                <a:ea typeface="HGPｺﾞｼｯｸE" panose="020B0900000000000000" pitchFamily="50" charset="-128"/>
              </a:rPr>
              <a:t>C clocking</a:t>
            </a:r>
            <a:endParaRPr kumimoji="1" lang="en-US" altLang="ja-JP" sz="4800" dirty="0">
              <a:solidFill>
                <a:srgbClr val="FF0000"/>
              </a:solidFill>
              <a:latin typeface="HGPｺﾞｼｯｸE" panose="020B0900000000000000" pitchFamily="50" charset="-128"/>
              <a:ea typeface="HGPｺﾞｼｯｸE" panose="020B0900000000000000" pitchFamily="50" charset="-128"/>
            </a:endParaRPr>
          </a:p>
          <a:p>
            <a:pPr algn="ctr"/>
            <a:endParaRPr kumimoji="1" lang="ja-JP" altLang="en-US" sz="3600" dirty="0">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459155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534AD7E-53EA-7925-6099-9DE67A448F2A}"/>
              </a:ext>
            </a:extLst>
          </p:cNvPr>
          <p:cNvSpPr txBox="1"/>
          <p:nvPr/>
        </p:nvSpPr>
        <p:spPr>
          <a:xfrm>
            <a:off x="0" y="0"/>
            <a:ext cx="3092824" cy="769441"/>
          </a:xfrm>
          <a:prstGeom prst="rect">
            <a:avLst/>
          </a:prstGeom>
          <a:noFill/>
        </p:spPr>
        <p:txBody>
          <a:bodyPr wrap="square" rtlCol="0">
            <a:spAutoFit/>
          </a:bodyPr>
          <a:lstStyle/>
          <a:p>
            <a:r>
              <a:rPr lang="ja-JP" altLang="en-US" sz="4400" dirty="0">
                <a:solidFill>
                  <a:srgbClr val="0070C0"/>
                </a:solidFill>
                <a:latin typeface="HG創英角ﾎﾟｯﾌﾟ体" panose="040B0A09000000000000" pitchFamily="49" charset="-128"/>
                <a:ea typeface="HG創英角ﾎﾟｯﾌﾟ体" panose="040B0A09000000000000" pitchFamily="49" charset="-128"/>
              </a:rPr>
              <a:t>アプリ概要</a:t>
            </a:r>
            <a:endParaRPr kumimoji="1" lang="ja-JP" altLang="en-US" sz="4400" dirty="0">
              <a:solidFill>
                <a:srgbClr val="0070C0"/>
              </a:solidFill>
              <a:latin typeface="HG創英角ﾎﾟｯﾌﾟ体" panose="040B0A09000000000000" pitchFamily="49" charset="-128"/>
              <a:ea typeface="HG創英角ﾎﾟｯﾌﾟ体" panose="040B0A09000000000000" pitchFamily="49" charset="-128"/>
            </a:endParaRPr>
          </a:p>
        </p:txBody>
      </p:sp>
      <p:sp>
        <p:nvSpPr>
          <p:cNvPr id="5" name="テキスト ボックス 4">
            <a:extLst>
              <a:ext uri="{FF2B5EF4-FFF2-40B4-BE49-F238E27FC236}">
                <a16:creationId xmlns:a16="http://schemas.microsoft.com/office/drawing/2014/main" id="{993BB0D5-9999-A648-3AE0-B7121C6185D6}"/>
              </a:ext>
            </a:extLst>
          </p:cNvPr>
          <p:cNvSpPr txBox="1"/>
          <p:nvPr/>
        </p:nvSpPr>
        <p:spPr>
          <a:xfrm>
            <a:off x="783181" y="1035684"/>
            <a:ext cx="9861176" cy="1138773"/>
          </a:xfrm>
          <a:prstGeom prst="rect">
            <a:avLst/>
          </a:prstGeom>
          <a:noFill/>
        </p:spPr>
        <p:txBody>
          <a:bodyPr wrap="square" rtlCol="0">
            <a:spAutoFit/>
          </a:bodyPr>
          <a:lstStyle/>
          <a:p>
            <a:r>
              <a:rPr lang="ja-JP" altLang="en-US" sz="4000" dirty="0">
                <a:latin typeface="HGP創英角ｺﾞｼｯｸUB" panose="020B0900000000000000" pitchFamily="50" charset="-128"/>
                <a:ea typeface="HGP創英角ｺﾞｼｯｸUB" panose="020B0900000000000000" pitchFamily="50" charset="-128"/>
              </a:rPr>
              <a:t>①</a:t>
            </a:r>
            <a:r>
              <a:rPr kumimoji="1" lang="ja-JP" altLang="en-US" sz="4000" dirty="0">
                <a:latin typeface="HGP創英角ｺﾞｼｯｸUB" panose="020B0900000000000000" pitchFamily="50" charset="-128"/>
                <a:ea typeface="HGP創英角ｺﾞｼｯｸUB" panose="020B0900000000000000" pitchFamily="50" charset="-128"/>
              </a:rPr>
              <a:t>ログイン</a:t>
            </a:r>
            <a:endParaRPr kumimoji="1" lang="en-US" altLang="ja-JP" sz="4000" dirty="0">
              <a:latin typeface="HGP創英角ｺﾞｼｯｸUB" panose="020B0900000000000000" pitchFamily="50" charset="-128"/>
              <a:ea typeface="HGP創英角ｺﾞｼｯｸUB" panose="020B0900000000000000" pitchFamily="50" charset="-128"/>
            </a:endParaRPr>
          </a:p>
          <a:p>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7" name="テキスト ボックス 6">
            <a:extLst>
              <a:ext uri="{FF2B5EF4-FFF2-40B4-BE49-F238E27FC236}">
                <a16:creationId xmlns:a16="http://schemas.microsoft.com/office/drawing/2014/main" id="{CB9C30E1-4A38-8FEC-8A25-747DC9A26FC8}"/>
              </a:ext>
            </a:extLst>
          </p:cNvPr>
          <p:cNvSpPr txBox="1"/>
          <p:nvPr/>
        </p:nvSpPr>
        <p:spPr>
          <a:xfrm>
            <a:off x="783181" y="2731884"/>
            <a:ext cx="6221506" cy="707886"/>
          </a:xfrm>
          <a:prstGeom prst="rect">
            <a:avLst/>
          </a:prstGeom>
          <a:noFill/>
        </p:spPr>
        <p:txBody>
          <a:bodyPr wrap="square">
            <a:spAutoFit/>
          </a:bodyPr>
          <a:lstStyle/>
          <a:p>
            <a:r>
              <a:rPr lang="ja-JP" altLang="en-US" sz="4000" dirty="0">
                <a:latin typeface="HGP創英角ｺﾞｼｯｸUB" panose="020B0900000000000000" pitchFamily="50" charset="-128"/>
                <a:ea typeface="HGP創英角ｺﾞｼｯｸUB" panose="020B0900000000000000" pitchFamily="50" charset="-128"/>
              </a:rPr>
              <a:t>②勤務地の登録</a:t>
            </a:r>
            <a:endParaRPr lang="en-US" altLang="ja-JP" sz="4000" dirty="0">
              <a:latin typeface="HGP創英角ｺﾞｼｯｸUB" panose="020B0900000000000000" pitchFamily="50" charset="-128"/>
              <a:ea typeface="HGP創英角ｺﾞｼｯｸUB" panose="020B0900000000000000" pitchFamily="50" charset="-128"/>
            </a:endParaRPr>
          </a:p>
        </p:txBody>
      </p:sp>
      <p:sp>
        <p:nvSpPr>
          <p:cNvPr id="8" name="テキスト ボックス 7">
            <a:extLst>
              <a:ext uri="{FF2B5EF4-FFF2-40B4-BE49-F238E27FC236}">
                <a16:creationId xmlns:a16="http://schemas.microsoft.com/office/drawing/2014/main" id="{BF9134FF-D57D-DC51-AAAD-3AD066427639}"/>
              </a:ext>
            </a:extLst>
          </p:cNvPr>
          <p:cNvSpPr txBox="1"/>
          <p:nvPr/>
        </p:nvSpPr>
        <p:spPr>
          <a:xfrm>
            <a:off x="1125071" y="1720826"/>
            <a:ext cx="9941858" cy="584775"/>
          </a:xfrm>
          <a:prstGeom prst="rect">
            <a:avLst/>
          </a:prstGeom>
          <a:noFill/>
        </p:spPr>
        <p:txBody>
          <a:bodyPr wrap="square" rtlCol="0">
            <a:spAutoFit/>
          </a:bodyPr>
          <a:lstStyle/>
          <a:p>
            <a:r>
              <a:rPr kumimoji="1" lang="ja-JP" altLang="en-US" sz="3200" dirty="0">
                <a:latin typeface="HGPｺﾞｼｯｸE" panose="020B0900000000000000" pitchFamily="50" charset="-128"/>
                <a:ea typeface="HGPｺﾞｼｯｸE" panose="020B0900000000000000" pitchFamily="50" charset="-128"/>
              </a:rPr>
              <a:t>・</a:t>
            </a:r>
            <a:r>
              <a:rPr lang="ja-JP" altLang="en-US" sz="3200" dirty="0">
                <a:latin typeface="HGPｺﾞｼｯｸE" panose="020B0900000000000000" pitchFamily="50" charset="-128"/>
                <a:ea typeface="HGPｺﾞｼｯｸE" panose="020B0900000000000000" pitchFamily="50" charset="-128"/>
              </a:rPr>
              <a:t>自分のメールアドレス</a:t>
            </a:r>
            <a:r>
              <a:rPr kumimoji="1" lang="ja-JP" altLang="en-US" sz="3200" dirty="0">
                <a:latin typeface="HGPｺﾞｼｯｸE" panose="020B0900000000000000" pitchFamily="50" charset="-128"/>
                <a:ea typeface="HGPｺﾞｼｯｸE" panose="020B0900000000000000" pitchFamily="50" charset="-128"/>
              </a:rPr>
              <a:t>とパスワードでログイン</a:t>
            </a:r>
            <a:endParaRPr kumimoji="1" lang="en-US" altLang="ja-JP" sz="3200" dirty="0">
              <a:latin typeface="HGPｺﾞｼｯｸE" panose="020B0900000000000000" pitchFamily="50" charset="-128"/>
              <a:ea typeface="HGPｺﾞｼｯｸE" panose="020B0900000000000000" pitchFamily="50" charset="-128"/>
            </a:endParaRPr>
          </a:p>
        </p:txBody>
      </p:sp>
      <p:sp>
        <p:nvSpPr>
          <p:cNvPr id="10" name="テキスト ボックス 9">
            <a:extLst>
              <a:ext uri="{FF2B5EF4-FFF2-40B4-BE49-F238E27FC236}">
                <a16:creationId xmlns:a16="http://schemas.microsoft.com/office/drawing/2014/main" id="{A35B7064-8972-468C-4328-684CB433399A}"/>
              </a:ext>
            </a:extLst>
          </p:cNvPr>
          <p:cNvSpPr txBox="1"/>
          <p:nvPr/>
        </p:nvSpPr>
        <p:spPr>
          <a:xfrm>
            <a:off x="1125071" y="3429000"/>
            <a:ext cx="8238565" cy="584775"/>
          </a:xfrm>
          <a:prstGeom prst="rect">
            <a:avLst/>
          </a:prstGeom>
          <a:noFill/>
        </p:spPr>
        <p:txBody>
          <a:bodyPr wrap="square" rtlCol="0">
            <a:spAutoFit/>
          </a:bodyPr>
          <a:lstStyle/>
          <a:p>
            <a:r>
              <a:rPr kumimoji="1" lang="ja-JP" altLang="en-US" sz="3200" dirty="0">
                <a:latin typeface="HGPｺﾞｼｯｸE" panose="020B0900000000000000" pitchFamily="50" charset="-128"/>
                <a:ea typeface="HGPｺﾞｼｯｸE" panose="020B0900000000000000" pitchFamily="50" charset="-128"/>
              </a:rPr>
              <a:t>・勤務地（選択式）を登録し送信</a:t>
            </a:r>
            <a:endParaRPr kumimoji="1" lang="en-US" altLang="ja-JP" sz="3200" dirty="0">
              <a:latin typeface="HGPｺﾞｼｯｸE" panose="020B0900000000000000" pitchFamily="50" charset="-128"/>
              <a:ea typeface="HGPｺﾞｼｯｸE" panose="020B0900000000000000" pitchFamily="50" charset="-128"/>
            </a:endParaRPr>
          </a:p>
        </p:txBody>
      </p:sp>
      <p:sp>
        <p:nvSpPr>
          <p:cNvPr id="2" name="テキスト ボックス 1">
            <a:extLst>
              <a:ext uri="{FF2B5EF4-FFF2-40B4-BE49-F238E27FC236}">
                <a16:creationId xmlns:a16="http://schemas.microsoft.com/office/drawing/2014/main" id="{3D8D5D07-1145-3BFD-2DEB-E7871CDBFA3A}"/>
              </a:ext>
            </a:extLst>
          </p:cNvPr>
          <p:cNvSpPr txBox="1"/>
          <p:nvPr/>
        </p:nvSpPr>
        <p:spPr>
          <a:xfrm>
            <a:off x="783181" y="4481565"/>
            <a:ext cx="4059878" cy="707886"/>
          </a:xfrm>
          <a:prstGeom prst="rect">
            <a:avLst/>
          </a:prstGeom>
          <a:noFill/>
        </p:spPr>
        <p:txBody>
          <a:bodyPr wrap="square" rtlCol="0">
            <a:spAutoFit/>
          </a:bodyPr>
          <a:lstStyle/>
          <a:p>
            <a:r>
              <a:rPr kumimoji="1" lang="ja-JP" altLang="en-US" sz="4000" dirty="0">
                <a:latin typeface="HGP創英角ｺﾞｼｯｸUB" panose="020B0900000000000000" pitchFamily="50" charset="-128"/>
                <a:ea typeface="HGP創英角ｺﾞｼｯｸUB" panose="020B0900000000000000" pitchFamily="50" charset="-128"/>
              </a:rPr>
              <a:t>③統計の確認</a:t>
            </a:r>
            <a:endParaRPr kumimoji="1" lang="en-US" altLang="ja-JP" sz="4000" dirty="0">
              <a:latin typeface="HGP創英角ｺﾞｼｯｸUB" panose="020B0900000000000000" pitchFamily="50" charset="-128"/>
              <a:ea typeface="HGP創英角ｺﾞｼｯｸUB" panose="020B0900000000000000" pitchFamily="50" charset="-128"/>
            </a:endParaRPr>
          </a:p>
        </p:txBody>
      </p:sp>
      <p:sp>
        <p:nvSpPr>
          <p:cNvPr id="3" name="テキスト ボックス 2">
            <a:extLst>
              <a:ext uri="{FF2B5EF4-FFF2-40B4-BE49-F238E27FC236}">
                <a16:creationId xmlns:a16="http://schemas.microsoft.com/office/drawing/2014/main" id="{45703547-582A-6EE1-AAE6-D2A2D0D2B994}"/>
              </a:ext>
            </a:extLst>
          </p:cNvPr>
          <p:cNvSpPr txBox="1"/>
          <p:nvPr/>
        </p:nvSpPr>
        <p:spPr>
          <a:xfrm>
            <a:off x="893959" y="5189451"/>
            <a:ext cx="7014784" cy="584775"/>
          </a:xfrm>
          <a:prstGeom prst="rect">
            <a:avLst/>
          </a:prstGeom>
          <a:noFill/>
        </p:spPr>
        <p:txBody>
          <a:bodyPr wrap="square" rtlCol="0">
            <a:spAutoFit/>
          </a:bodyPr>
          <a:lstStyle/>
          <a:p>
            <a:r>
              <a:rPr kumimoji="1" lang="ja-JP" altLang="en-US" sz="3200" dirty="0">
                <a:latin typeface="HGPｺﾞｼｯｸE" panose="020B0900000000000000" pitchFamily="50" charset="-128"/>
                <a:ea typeface="HGPｺﾞｼｯｸE" panose="020B0900000000000000" pitchFamily="50" charset="-128"/>
              </a:rPr>
              <a:t>・誰がどこで出勤しているか確認できる</a:t>
            </a:r>
          </a:p>
        </p:txBody>
      </p:sp>
    </p:spTree>
    <p:extLst>
      <p:ext uri="{BB962C8B-B14F-4D97-AF65-F5344CB8AC3E}">
        <p14:creationId xmlns:p14="http://schemas.microsoft.com/office/powerpoint/2010/main" val="3223664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534AD7E-53EA-7925-6099-9DE67A448F2A}"/>
              </a:ext>
            </a:extLst>
          </p:cNvPr>
          <p:cNvSpPr txBox="1"/>
          <p:nvPr/>
        </p:nvSpPr>
        <p:spPr>
          <a:xfrm>
            <a:off x="0" y="0"/>
            <a:ext cx="2554941" cy="769441"/>
          </a:xfrm>
          <a:prstGeom prst="rect">
            <a:avLst/>
          </a:prstGeom>
          <a:noFill/>
        </p:spPr>
        <p:txBody>
          <a:bodyPr wrap="square" rtlCol="0">
            <a:spAutoFit/>
          </a:bodyPr>
          <a:lstStyle/>
          <a:p>
            <a:r>
              <a:rPr kumimoji="1" lang="ja-JP" altLang="en-US" sz="4400" dirty="0">
                <a:solidFill>
                  <a:srgbClr val="0070C0"/>
                </a:solidFill>
                <a:latin typeface="HG創英角ﾎﾟｯﾌﾟ体" panose="040B0A09000000000000" pitchFamily="49" charset="-128"/>
                <a:ea typeface="HG創英角ﾎﾟｯﾌﾟ体" panose="040B0A09000000000000" pitchFamily="49" charset="-128"/>
              </a:rPr>
              <a:t>メリット</a:t>
            </a:r>
          </a:p>
        </p:txBody>
      </p:sp>
      <p:sp>
        <p:nvSpPr>
          <p:cNvPr id="3" name="テキスト ボックス 2">
            <a:extLst>
              <a:ext uri="{FF2B5EF4-FFF2-40B4-BE49-F238E27FC236}">
                <a16:creationId xmlns:a16="http://schemas.microsoft.com/office/drawing/2014/main" id="{4055A353-6221-3086-14CD-3A3C3DE13D4E}"/>
              </a:ext>
            </a:extLst>
          </p:cNvPr>
          <p:cNvSpPr txBox="1"/>
          <p:nvPr/>
        </p:nvSpPr>
        <p:spPr>
          <a:xfrm>
            <a:off x="250174" y="2074379"/>
            <a:ext cx="11691652" cy="3362459"/>
          </a:xfrm>
          <a:prstGeom prst="rect">
            <a:avLst/>
          </a:prstGeom>
          <a:noFill/>
        </p:spPr>
        <p:txBody>
          <a:bodyPr wrap="square" rtlCol="0">
            <a:spAutoFit/>
          </a:bodyPr>
          <a:lstStyle/>
          <a:p>
            <a:pPr>
              <a:lnSpc>
                <a:spcPct val="200000"/>
              </a:lnSpc>
            </a:pPr>
            <a:r>
              <a:rPr kumimoji="1" lang="ja-JP" altLang="en-US" sz="4000" dirty="0">
                <a:latin typeface="HGPｺﾞｼｯｸE" panose="020B0900000000000000" pitchFamily="50" charset="-128"/>
                <a:ea typeface="HGPｺﾞｼｯｸE" panose="020B0900000000000000" pitchFamily="50" charset="-128"/>
              </a:rPr>
              <a:t>・数回のステップで必要な処理が終わるため、簡単</a:t>
            </a:r>
            <a:endParaRPr kumimoji="1" lang="en-US" altLang="ja-JP" sz="4000" dirty="0">
              <a:latin typeface="HGPｺﾞｼｯｸE" panose="020B0900000000000000" pitchFamily="50" charset="-128"/>
              <a:ea typeface="HGPｺﾞｼｯｸE" panose="020B0900000000000000" pitchFamily="50" charset="-128"/>
            </a:endParaRPr>
          </a:p>
          <a:p>
            <a:pPr>
              <a:lnSpc>
                <a:spcPct val="200000"/>
              </a:lnSpc>
            </a:pPr>
            <a:r>
              <a:rPr kumimoji="1" lang="ja-JP" altLang="en-US" sz="4000" dirty="0">
                <a:latin typeface="HGPｺﾞｼｯｸE" panose="020B0900000000000000" pitchFamily="50" charset="-128"/>
                <a:ea typeface="HGPｺﾞｼｯｸE" panose="020B0900000000000000" pitchFamily="50" charset="-128"/>
              </a:rPr>
              <a:t>・勤務場所の可視化以外にも応用した使い方ができる</a:t>
            </a:r>
            <a:endParaRPr kumimoji="1" lang="en-US" altLang="ja-JP" sz="4000" dirty="0">
              <a:latin typeface="HGPｺﾞｼｯｸE" panose="020B0900000000000000" pitchFamily="50" charset="-128"/>
              <a:ea typeface="HGPｺﾞｼｯｸE" panose="020B0900000000000000" pitchFamily="50" charset="-128"/>
            </a:endParaRPr>
          </a:p>
          <a:p>
            <a:pPr>
              <a:lnSpc>
                <a:spcPct val="200000"/>
              </a:lnSpc>
            </a:pPr>
            <a:endParaRPr kumimoji="1" lang="ja-JP" altLang="en-US" sz="3200" dirty="0">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45797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660FF0-715D-8BEC-7159-907F78E6308C}"/>
              </a:ext>
            </a:extLst>
          </p:cNvPr>
          <p:cNvSpPr>
            <a:spLocks noGrp="1"/>
          </p:cNvSpPr>
          <p:nvPr>
            <p:ph type="title"/>
          </p:nvPr>
        </p:nvSpPr>
        <p:spPr/>
        <p:txBody>
          <a:bodyPr/>
          <a:lstStyle/>
          <a:p>
            <a:endParaRPr kumimoji="1" lang="ja-JP" altLang="en-US"/>
          </a:p>
        </p:txBody>
      </p:sp>
      <p:pic>
        <p:nvPicPr>
          <p:cNvPr id="4" name="ログイン - Google Chrome 2024-01-18 13-38-30">
            <a:hlinkClick r:id="" action="ppaction://media"/>
            <a:extLst>
              <a:ext uri="{FF2B5EF4-FFF2-40B4-BE49-F238E27FC236}">
                <a16:creationId xmlns:a16="http://schemas.microsoft.com/office/drawing/2014/main" id="{620F7ED7-8A6E-3677-714D-5AAA8B8F951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207951" cy="6484883"/>
          </a:xfrm>
        </p:spPr>
      </p:pic>
    </p:spTree>
    <p:extLst>
      <p:ext uri="{BB962C8B-B14F-4D97-AF65-F5344CB8AC3E}">
        <p14:creationId xmlns:p14="http://schemas.microsoft.com/office/powerpoint/2010/main" val="273375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部屋, 時計 が含まれている画像&#10;&#10;自動的に生成された説明">
            <a:extLst>
              <a:ext uri="{FF2B5EF4-FFF2-40B4-BE49-F238E27FC236}">
                <a16:creationId xmlns:a16="http://schemas.microsoft.com/office/drawing/2014/main" id="{5A16CE7C-7E7E-8276-4E67-712FC1A04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9650" y="3252317"/>
            <a:ext cx="3562350" cy="3810000"/>
          </a:xfrm>
          <a:prstGeom prst="rect">
            <a:avLst/>
          </a:prstGeom>
        </p:spPr>
      </p:pic>
      <p:sp>
        <p:nvSpPr>
          <p:cNvPr id="7" name="テキスト ボックス 6">
            <a:extLst>
              <a:ext uri="{FF2B5EF4-FFF2-40B4-BE49-F238E27FC236}">
                <a16:creationId xmlns:a16="http://schemas.microsoft.com/office/drawing/2014/main" id="{B0A9D293-994F-5996-50AA-7DC99BA6901B}"/>
              </a:ext>
            </a:extLst>
          </p:cNvPr>
          <p:cNvSpPr txBox="1"/>
          <p:nvPr/>
        </p:nvSpPr>
        <p:spPr>
          <a:xfrm>
            <a:off x="1024932" y="2767280"/>
            <a:ext cx="7114233" cy="1323439"/>
          </a:xfrm>
          <a:prstGeom prst="rect">
            <a:avLst/>
          </a:prstGeom>
          <a:noFill/>
        </p:spPr>
        <p:txBody>
          <a:bodyPr wrap="square" rtlCol="0">
            <a:spAutoFit/>
          </a:bodyPr>
          <a:lstStyle/>
          <a:p>
            <a:pPr algn="ctr"/>
            <a:r>
              <a:rPr kumimoji="1" lang="en-US" altLang="ja-JP" sz="4000" dirty="0">
                <a:solidFill>
                  <a:srgbClr val="FF0000"/>
                </a:solidFill>
                <a:latin typeface="HGS創英角ｺﾞｼｯｸUB" panose="020B0900000000000000" pitchFamily="50" charset="-128"/>
                <a:ea typeface="HGS創英角ｺﾞｼｯｸUB" panose="020B0900000000000000" pitchFamily="50" charset="-128"/>
                <a:cs typeface="Aharoni" panose="02010803020104030203" pitchFamily="2" charset="-79"/>
              </a:rPr>
              <a:t>C clocking</a:t>
            </a:r>
            <a:r>
              <a:rPr kumimoji="1" lang="ja-JP" altLang="en-US" sz="4000" dirty="0">
                <a:latin typeface="HGS創英角ｺﾞｼｯｸUB" panose="020B0900000000000000" pitchFamily="50" charset="-128"/>
                <a:ea typeface="HGS創英角ｺﾞｼｯｸUB" panose="020B0900000000000000" pitchFamily="50" charset="-128"/>
                <a:cs typeface="Aharoni" panose="02010803020104030203" pitchFamily="2" charset="-79"/>
              </a:rPr>
              <a:t>で</a:t>
            </a:r>
            <a:endParaRPr kumimoji="1" lang="en-US" altLang="ja-JP" sz="4000" dirty="0">
              <a:latin typeface="HGS創英角ｺﾞｼｯｸUB" panose="020B0900000000000000" pitchFamily="50" charset="-128"/>
              <a:ea typeface="HGS創英角ｺﾞｼｯｸUB" panose="020B0900000000000000" pitchFamily="50" charset="-128"/>
              <a:cs typeface="Aharoni" panose="02010803020104030203" pitchFamily="2" charset="-79"/>
            </a:endParaRPr>
          </a:p>
          <a:p>
            <a:pPr algn="ctr"/>
            <a:r>
              <a:rPr kumimoji="1" lang="ja-JP" altLang="en-US" sz="4000" dirty="0">
                <a:latin typeface="HGS創英角ｺﾞｼｯｸUB" panose="020B0900000000000000" pitchFamily="50" charset="-128"/>
                <a:ea typeface="HGS創英角ｺﾞｼｯｸUB" panose="020B0900000000000000" pitchFamily="50" charset="-128"/>
              </a:rPr>
              <a:t>勤務地の可視化を実現します</a:t>
            </a:r>
          </a:p>
        </p:txBody>
      </p:sp>
    </p:spTree>
    <p:extLst>
      <p:ext uri="{BB962C8B-B14F-4D97-AF65-F5344CB8AC3E}">
        <p14:creationId xmlns:p14="http://schemas.microsoft.com/office/powerpoint/2010/main" val="4130565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9DD0FA-6C4E-EDE2-BD33-BFBDFF4EDAC2}"/>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DF2D0404-6C6D-6D7C-988B-27CB6AF5EB61}"/>
              </a:ext>
            </a:extLst>
          </p:cNvPr>
          <p:cNvSpPr>
            <a:spLocks noGrp="1"/>
          </p:cNvSpPr>
          <p:nvPr>
            <p:ph idx="1"/>
          </p:nvPr>
        </p:nvSpPr>
        <p:spPr/>
        <p:txBody>
          <a:bodyPr>
            <a:normAutofit/>
          </a:bodyPr>
          <a:lstStyle/>
          <a:p>
            <a:pPr marL="0" indent="0">
              <a:buNone/>
            </a:pPr>
            <a:r>
              <a:rPr kumimoji="1" lang="ja-JP" altLang="en-US" sz="6000" dirty="0"/>
              <a:t>詳しいコード</a:t>
            </a:r>
            <a:endParaRPr kumimoji="1" lang="en-US" altLang="ja-JP" sz="6000" dirty="0"/>
          </a:p>
          <a:p>
            <a:pPr marL="0" indent="0">
              <a:buNone/>
            </a:pPr>
            <a:r>
              <a:rPr kumimoji="1" lang="ja-JP" altLang="en-US" sz="6000" dirty="0"/>
              <a:t>はこちら→</a:t>
            </a:r>
            <a:endParaRPr kumimoji="1" lang="en-US" altLang="ja-JP" sz="6000" dirty="0"/>
          </a:p>
          <a:p>
            <a:pPr marL="0" indent="0">
              <a:buNone/>
            </a:pPr>
            <a:r>
              <a:rPr lang="ja-JP" altLang="en-US" sz="6000" dirty="0"/>
              <a:t>（</a:t>
            </a:r>
            <a:r>
              <a:rPr lang="en-US" altLang="ja-JP" sz="6000" dirty="0" err="1"/>
              <a:t>github</a:t>
            </a:r>
            <a:r>
              <a:rPr lang="ja-JP" altLang="en-US" sz="6000" dirty="0"/>
              <a:t>）</a:t>
            </a:r>
            <a:endParaRPr kumimoji="1" lang="ja-JP" altLang="en-US" sz="4800" dirty="0"/>
          </a:p>
        </p:txBody>
      </p:sp>
      <p:pic>
        <p:nvPicPr>
          <p:cNvPr id="1026" name="Picture 2">
            <a:extLst>
              <a:ext uri="{FF2B5EF4-FFF2-40B4-BE49-F238E27FC236}">
                <a16:creationId xmlns:a16="http://schemas.microsoft.com/office/drawing/2014/main" id="{116D1923-47A5-5B06-CB98-E97E6E4E7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938" y="286243"/>
            <a:ext cx="4949716" cy="6154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37522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05ECA2AB505C9C4FBBB806BBBACE2B9C" ma:contentTypeVersion="10" ma:contentTypeDescription="新しいドキュメントを作成します。" ma:contentTypeScope="" ma:versionID="c784dfd6d0e03d1a67c877854007ab93">
  <xsd:schema xmlns:xsd="http://www.w3.org/2001/XMLSchema" xmlns:xs="http://www.w3.org/2001/XMLSchema" xmlns:p="http://schemas.microsoft.com/office/2006/metadata/properties" xmlns:ns2="a1150f1c-32dc-43f4-915f-5fd1335f2068" xmlns:ns3="e79597e9-939f-4d69-9342-43a66896a0ed" targetNamespace="http://schemas.microsoft.com/office/2006/metadata/properties" ma:root="true" ma:fieldsID="3569d5af3214bf305347ed00421d93d4" ns2:_="" ns3:_="">
    <xsd:import namespace="a1150f1c-32dc-43f4-915f-5fd1335f2068"/>
    <xsd:import namespace="e79597e9-939f-4d69-9342-43a66896a0ed"/>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150f1c-32dc-43f4-915f-5fd1335f206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0895b9c0-74fc-4553-aa0b-380ace5f8a7a"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9597e9-939f-4d69-9342-43a66896a0ed"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946a883-1c81-4c81-84b1-78940545c717}" ma:internalName="TaxCatchAll" ma:showField="CatchAllData" ma:web="e79597e9-939f-4d69-9342-43a66896a0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1E78D7-8CCB-4A5B-AE26-C3B88C9513F1}"/>
</file>

<file path=customXml/itemProps2.xml><?xml version="1.0" encoding="utf-8"?>
<ds:datastoreItem xmlns:ds="http://schemas.openxmlformats.org/officeDocument/2006/customXml" ds:itemID="{17D565DF-D698-421A-83CE-AA923A72D757}"/>
</file>

<file path=docProps/app.xml><?xml version="1.0" encoding="utf-8"?>
<Properties xmlns="http://schemas.openxmlformats.org/officeDocument/2006/extended-properties" xmlns:vt="http://schemas.openxmlformats.org/officeDocument/2006/docPropsVTypes">
  <Template>Office 2013 - 2022 Theme</Template>
  <TotalTime>684</TotalTime>
  <Words>377</Words>
  <Application>Microsoft Office PowerPoint</Application>
  <PresentationFormat>ワイド画面</PresentationFormat>
  <Paragraphs>38</Paragraphs>
  <Slides>8</Slides>
  <Notes>6</Notes>
  <HiddenSlides>0</HiddenSlides>
  <MMClips>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8</vt:i4>
      </vt:variant>
    </vt:vector>
  </HeadingPairs>
  <TitlesOfParts>
    <vt:vector size="17" baseType="lpstr">
      <vt:lpstr>HGPｺﾞｼｯｸE</vt:lpstr>
      <vt:lpstr>HGP創英角ｺﾞｼｯｸUB</vt:lpstr>
      <vt:lpstr>HGS創英角ｺﾞｼｯｸUB</vt:lpstr>
      <vt:lpstr>HGS創英角ﾎﾟｯﾌﾟ体</vt:lpstr>
      <vt:lpstr>HG創英角ﾎﾟｯﾌﾟ体</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伊藤 瑞姫</dc:creator>
  <cp:lastModifiedBy>宮本 泰志</cp:lastModifiedBy>
  <cp:revision>18</cp:revision>
  <dcterms:created xsi:type="dcterms:W3CDTF">2024-01-05T06:31:55Z</dcterms:created>
  <dcterms:modified xsi:type="dcterms:W3CDTF">2024-01-18T04:45:06Z</dcterms:modified>
</cp:coreProperties>
</file>