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63" r:id="rId2"/>
    <p:sldId id="257" r:id="rId3"/>
    <p:sldId id="267" r:id="rId4"/>
    <p:sldId id="270" r:id="rId5"/>
    <p:sldId id="268" r:id="rId6"/>
    <p:sldId id="27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1C1E332-19F5-496F-911A-734E245A48CE}" type="datetimeFigureOut">
              <a:rPr kumimoji="1" lang="ja-JP" altLang="en-US" smtClean="0"/>
              <a:t>2022/12/21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51387A-1BEB-43B0-A6F9-AE5136CE1D7F}" type="slidenum">
              <a:rPr kumimoji="1" lang="ja-JP" altLang="en-US" smtClean="0"/>
              <a:t>‹#›</a:t>
            </a:fld>
            <a:endParaRPr kumimoji="1" lang="ja-JP" altLang="en-US"/>
          </a:p>
        </p:txBody>
      </p:sp>
    </p:spTree>
    <p:extLst>
      <p:ext uri="{BB962C8B-B14F-4D97-AF65-F5344CB8AC3E}">
        <p14:creationId xmlns:p14="http://schemas.microsoft.com/office/powerpoint/2010/main" val="2761008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C1E332-19F5-496F-911A-734E245A48CE}" type="datetimeFigureOut">
              <a:rPr kumimoji="1" lang="ja-JP" altLang="en-US" smtClean="0"/>
              <a:t>2022/12/21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51387A-1BEB-43B0-A6F9-AE5136CE1D7F}" type="slidenum">
              <a:rPr kumimoji="1" lang="ja-JP" altLang="en-US" smtClean="0"/>
              <a:t>‹#›</a:t>
            </a:fld>
            <a:endParaRPr kumimoji="1" lang="ja-JP" altLang="en-US"/>
          </a:p>
        </p:txBody>
      </p:sp>
    </p:spTree>
    <p:extLst>
      <p:ext uri="{BB962C8B-B14F-4D97-AF65-F5344CB8AC3E}">
        <p14:creationId xmlns:p14="http://schemas.microsoft.com/office/powerpoint/2010/main" val="790087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C1E332-19F5-496F-911A-734E245A48CE}" type="datetimeFigureOut">
              <a:rPr kumimoji="1" lang="ja-JP" altLang="en-US" smtClean="0"/>
              <a:t>2022/12/21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51387A-1BEB-43B0-A6F9-AE5136CE1D7F}" type="slidenum">
              <a:rPr kumimoji="1" lang="ja-JP" altLang="en-US" smtClean="0"/>
              <a:t>‹#›</a:t>
            </a:fld>
            <a:endParaRPr kumimoji="1" lang="ja-JP" altLang="en-US"/>
          </a:p>
        </p:txBody>
      </p:sp>
    </p:spTree>
    <p:extLst>
      <p:ext uri="{BB962C8B-B14F-4D97-AF65-F5344CB8AC3E}">
        <p14:creationId xmlns:p14="http://schemas.microsoft.com/office/powerpoint/2010/main" val="1349060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C1E332-19F5-496F-911A-734E245A48CE}" type="datetimeFigureOut">
              <a:rPr kumimoji="1" lang="ja-JP" altLang="en-US" smtClean="0"/>
              <a:t>2022/12/21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51387A-1BEB-43B0-A6F9-AE5136CE1D7F}" type="slidenum">
              <a:rPr kumimoji="1" lang="ja-JP" altLang="en-US" smtClean="0"/>
              <a:t>‹#›</a:t>
            </a:fld>
            <a:endParaRPr kumimoji="1" lang="ja-JP" altLang="en-US"/>
          </a:p>
        </p:txBody>
      </p:sp>
    </p:spTree>
    <p:extLst>
      <p:ext uri="{BB962C8B-B14F-4D97-AF65-F5344CB8AC3E}">
        <p14:creationId xmlns:p14="http://schemas.microsoft.com/office/powerpoint/2010/main" val="3380742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1C1E332-19F5-496F-911A-734E245A48CE}" type="datetimeFigureOut">
              <a:rPr kumimoji="1" lang="ja-JP" altLang="en-US" smtClean="0"/>
              <a:t>2022/12/21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51387A-1BEB-43B0-A6F9-AE5136CE1D7F}" type="slidenum">
              <a:rPr kumimoji="1" lang="ja-JP" altLang="en-US" smtClean="0"/>
              <a:t>‹#›</a:t>
            </a:fld>
            <a:endParaRPr kumimoji="1" lang="ja-JP" altLang="en-US"/>
          </a:p>
        </p:txBody>
      </p:sp>
    </p:spTree>
    <p:extLst>
      <p:ext uri="{BB962C8B-B14F-4D97-AF65-F5344CB8AC3E}">
        <p14:creationId xmlns:p14="http://schemas.microsoft.com/office/powerpoint/2010/main" val="15869909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1C1E332-19F5-496F-911A-734E245A48CE}" type="datetimeFigureOut">
              <a:rPr kumimoji="1" lang="ja-JP" altLang="en-US" smtClean="0"/>
              <a:t>2022/12/21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51387A-1BEB-43B0-A6F9-AE5136CE1D7F}" type="slidenum">
              <a:rPr kumimoji="1" lang="ja-JP" altLang="en-US" smtClean="0"/>
              <a:t>‹#›</a:t>
            </a:fld>
            <a:endParaRPr kumimoji="1" lang="ja-JP" altLang="en-US"/>
          </a:p>
        </p:txBody>
      </p:sp>
    </p:spTree>
    <p:extLst>
      <p:ext uri="{BB962C8B-B14F-4D97-AF65-F5344CB8AC3E}">
        <p14:creationId xmlns:p14="http://schemas.microsoft.com/office/powerpoint/2010/main" val="1772846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1C1E332-19F5-496F-911A-734E245A48CE}" type="datetimeFigureOut">
              <a:rPr kumimoji="1" lang="ja-JP" altLang="en-US" smtClean="0"/>
              <a:t>2022/12/21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F51387A-1BEB-43B0-A6F9-AE5136CE1D7F}" type="slidenum">
              <a:rPr kumimoji="1" lang="ja-JP" altLang="en-US" smtClean="0"/>
              <a:t>‹#›</a:t>
            </a:fld>
            <a:endParaRPr kumimoji="1" lang="ja-JP" altLang="en-US"/>
          </a:p>
        </p:txBody>
      </p:sp>
    </p:spTree>
    <p:extLst>
      <p:ext uri="{BB962C8B-B14F-4D97-AF65-F5344CB8AC3E}">
        <p14:creationId xmlns:p14="http://schemas.microsoft.com/office/powerpoint/2010/main" val="742031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1C1E332-19F5-496F-911A-734E245A48CE}" type="datetimeFigureOut">
              <a:rPr kumimoji="1" lang="ja-JP" altLang="en-US" smtClean="0"/>
              <a:t>2022/12/21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F51387A-1BEB-43B0-A6F9-AE5136CE1D7F}" type="slidenum">
              <a:rPr kumimoji="1" lang="ja-JP" altLang="en-US" smtClean="0"/>
              <a:t>‹#›</a:t>
            </a:fld>
            <a:endParaRPr kumimoji="1" lang="ja-JP" altLang="en-US"/>
          </a:p>
        </p:txBody>
      </p:sp>
    </p:spTree>
    <p:extLst>
      <p:ext uri="{BB962C8B-B14F-4D97-AF65-F5344CB8AC3E}">
        <p14:creationId xmlns:p14="http://schemas.microsoft.com/office/powerpoint/2010/main" val="1618526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C1E332-19F5-496F-911A-734E245A48CE}" type="datetimeFigureOut">
              <a:rPr kumimoji="1" lang="ja-JP" altLang="en-US" smtClean="0"/>
              <a:t>2022/12/21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F51387A-1BEB-43B0-A6F9-AE5136CE1D7F}" type="slidenum">
              <a:rPr kumimoji="1" lang="ja-JP" altLang="en-US" smtClean="0"/>
              <a:t>‹#›</a:t>
            </a:fld>
            <a:endParaRPr kumimoji="1" lang="ja-JP" altLang="en-US"/>
          </a:p>
        </p:txBody>
      </p:sp>
    </p:spTree>
    <p:extLst>
      <p:ext uri="{BB962C8B-B14F-4D97-AF65-F5344CB8AC3E}">
        <p14:creationId xmlns:p14="http://schemas.microsoft.com/office/powerpoint/2010/main" val="201701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C1E332-19F5-496F-911A-734E245A48CE}" type="datetimeFigureOut">
              <a:rPr kumimoji="1" lang="ja-JP" altLang="en-US" smtClean="0"/>
              <a:t>2022/12/21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51387A-1BEB-43B0-A6F9-AE5136CE1D7F}" type="slidenum">
              <a:rPr kumimoji="1" lang="ja-JP" altLang="en-US" smtClean="0"/>
              <a:t>‹#›</a:t>
            </a:fld>
            <a:endParaRPr kumimoji="1" lang="ja-JP" altLang="en-US"/>
          </a:p>
        </p:txBody>
      </p:sp>
    </p:spTree>
    <p:extLst>
      <p:ext uri="{BB962C8B-B14F-4D97-AF65-F5344CB8AC3E}">
        <p14:creationId xmlns:p14="http://schemas.microsoft.com/office/powerpoint/2010/main" val="4154417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C1E332-19F5-496F-911A-734E245A48CE}" type="datetimeFigureOut">
              <a:rPr kumimoji="1" lang="ja-JP" altLang="en-US" smtClean="0"/>
              <a:t>2022/12/21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51387A-1BEB-43B0-A6F9-AE5136CE1D7F}" type="slidenum">
              <a:rPr kumimoji="1" lang="ja-JP" altLang="en-US" smtClean="0"/>
              <a:t>‹#›</a:t>
            </a:fld>
            <a:endParaRPr kumimoji="1" lang="ja-JP" altLang="en-US"/>
          </a:p>
        </p:txBody>
      </p:sp>
    </p:spTree>
    <p:extLst>
      <p:ext uri="{BB962C8B-B14F-4D97-AF65-F5344CB8AC3E}">
        <p14:creationId xmlns:p14="http://schemas.microsoft.com/office/powerpoint/2010/main" val="703203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C1E332-19F5-496F-911A-734E245A48CE}" type="datetimeFigureOut">
              <a:rPr kumimoji="1" lang="ja-JP" altLang="en-US" smtClean="0"/>
              <a:t>2022/12/21</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1387A-1BEB-43B0-A6F9-AE5136CE1D7F}" type="slidenum">
              <a:rPr kumimoji="1" lang="ja-JP" altLang="en-US" smtClean="0"/>
              <a:t>‹#›</a:t>
            </a:fld>
            <a:endParaRPr kumimoji="1" lang="ja-JP" altLang="en-US"/>
          </a:p>
        </p:txBody>
      </p:sp>
    </p:spTree>
    <p:extLst>
      <p:ext uri="{BB962C8B-B14F-4D97-AF65-F5344CB8AC3E}">
        <p14:creationId xmlns:p14="http://schemas.microsoft.com/office/powerpoint/2010/main" val="3134651"/>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8B1C9DDD-3D66-4249-BC59-421DCDC694B6}"/>
              </a:ext>
            </a:extLst>
          </p:cNvPr>
          <p:cNvSpPr/>
          <p:nvPr/>
        </p:nvSpPr>
        <p:spPr>
          <a:xfrm>
            <a:off x="3783434" y="2413582"/>
            <a:ext cx="6241410" cy="2335636"/>
          </a:xfrm>
          <a:prstGeom prst="round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r>
              <a:rPr lang="ja-JP" altLang="en-US" sz="2800" dirty="0"/>
              <a:t>ステルスホラー</a:t>
            </a:r>
            <a:endParaRPr lang="en-US" altLang="ja-JP" sz="2800" dirty="0"/>
          </a:p>
          <a:p>
            <a:r>
              <a:rPr lang="en-US" altLang="ja-JP" sz="2800" dirty="0"/>
              <a:t>17</a:t>
            </a:r>
            <a:r>
              <a:rPr lang="ja-JP" altLang="en-US" sz="2800" dirty="0"/>
              <a:t>～</a:t>
            </a:r>
            <a:r>
              <a:rPr lang="en-US" altLang="ja-JP" sz="2800" dirty="0"/>
              <a:t>24</a:t>
            </a:r>
            <a:r>
              <a:rPr lang="ja-JP" altLang="en-US" sz="2800" dirty="0"/>
              <a:t>歳のホラー好きの男性</a:t>
            </a:r>
            <a:endParaRPr lang="en-US" altLang="ja-JP" sz="2800" dirty="0"/>
          </a:p>
          <a:p>
            <a:r>
              <a:rPr lang="en-US" altLang="ja-JP" sz="2800" dirty="0"/>
              <a:t>1</a:t>
            </a:r>
            <a:r>
              <a:rPr lang="ja-JP" altLang="en-US" sz="2800" dirty="0"/>
              <a:t>人</a:t>
            </a:r>
            <a:endParaRPr lang="en-US" altLang="ja-JP" sz="2800" dirty="0"/>
          </a:p>
          <a:p>
            <a:r>
              <a:rPr lang="en-US" altLang="ja-JP" sz="2800" dirty="0"/>
              <a:t>ps4</a:t>
            </a:r>
            <a:endParaRPr lang="ja-JP" altLang="en-US" sz="2800" dirty="0"/>
          </a:p>
        </p:txBody>
      </p:sp>
      <p:sp>
        <p:nvSpPr>
          <p:cNvPr id="4" name="四角形: 角を丸くする 3">
            <a:extLst>
              <a:ext uri="{FF2B5EF4-FFF2-40B4-BE49-F238E27FC236}">
                <a16:creationId xmlns:a16="http://schemas.microsoft.com/office/drawing/2014/main" id="{07A1C7FF-34B7-47F8-8962-E4CE1AFED76A}"/>
              </a:ext>
            </a:extLst>
          </p:cNvPr>
          <p:cNvSpPr/>
          <p:nvPr/>
        </p:nvSpPr>
        <p:spPr>
          <a:xfrm>
            <a:off x="214617" y="209725"/>
            <a:ext cx="11719475" cy="2173967"/>
          </a:xfrm>
          <a:prstGeom prst="roundRect">
            <a:avLst/>
          </a:prstGeom>
          <a:gradFill flip="none" rotWithShape="1">
            <a:gsLst>
              <a:gs pos="0">
                <a:schemeClr val="dk1">
                  <a:lumMod val="67000"/>
                </a:schemeClr>
              </a:gs>
              <a:gs pos="48000">
                <a:schemeClr val="dk1">
                  <a:lumMod val="97000"/>
                  <a:lumOff val="3000"/>
                </a:schemeClr>
              </a:gs>
              <a:gs pos="100000">
                <a:schemeClr val="dk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sz="5400" dirty="0"/>
              <a:t>夜景学校（やけいがっこう）</a:t>
            </a:r>
            <a:endParaRPr kumimoji="1" lang="ja-JP" altLang="en-US" sz="5400" dirty="0"/>
          </a:p>
        </p:txBody>
      </p:sp>
      <p:sp>
        <p:nvSpPr>
          <p:cNvPr id="5" name="四角形: 角を丸くする 4">
            <a:extLst>
              <a:ext uri="{FF2B5EF4-FFF2-40B4-BE49-F238E27FC236}">
                <a16:creationId xmlns:a16="http://schemas.microsoft.com/office/drawing/2014/main" id="{5C1BD584-98BD-4BAF-9B72-A5809C31D512}"/>
              </a:ext>
            </a:extLst>
          </p:cNvPr>
          <p:cNvSpPr/>
          <p:nvPr/>
        </p:nvSpPr>
        <p:spPr>
          <a:xfrm>
            <a:off x="74800" y="2404495"/>
            <a:ext cx="3708634" cy="2344723"/>
          </a:xfrm>
          <a:prstGeom prst="round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dist"/>
            <a:r>
              <a:rPr lang="ja-JP" altLang="en-US" sz="2800" dirty="0"/>
              <a:t>ジャンル：</a:t>
            </a:r>
            <a:endParaRPr lang="en-US" altLang="ja-JP" sz="2800" dirty="0"/>
          </a:p>
          <a:p>
            <a:pPr algn="dist"/>
            <a:r>
              <a:rPr lang="ja-JP" altLang="en-US" sz="2800" dirty="0"/>
              <a:t>ターゲット層：</a:t>
            </a:r>
            <a:endParaRPr lang="en-US" altLang="ja-JP" sz="2800" dirty="0"/>
          </a:p>
          <a:p>
            <a:pPr algn="dist"/>
            <a:r>
              <a:rPr lang="ja-JP" altLang="en-US" sz="2800" dirty="0"/>
              <a:t>プレイ人数：</a:t>
            </a:r>
            <a:endParaRPr lang="en-US" altLang="ja-JP" sz="2800" dirty="0"/>
          </a:p>
          <a:p>
            <a:pPr algn="dist"/>
            <a:r>
              <a:rPr lang="ja-JP" altLang="en-US" sz="2800" dirty="0"/>
              <a:t>プラットフォーム：</a:t>
            </a:r>
          </a:p>
        </p:txBody>
      </p:sp>
      <p:sp>
        <p:nvSpPr>
          <p:cNvPr id="6" name="四角形: 角を丸くする 5">
            <a:extLst>
              <a:ext uri="{FF2B5EF4-FFF2-40B4-BE49-F238E27FC236}">
                <a16:creationId xmlns:a16="http://schemas.microsoft.com/office/drawing/2014/main" id="{8F5E3501-5FBB-4C5A-AB52-965219F2B37E}"/>
              </a:ext>
            </a:extLst>
          </p:cNvPr>
          <p:cNvSpPr/>
          <p:nvPr/>
        </p:nvSpPr>
        <p:spPr>
          <a:xfrm>
            <a:off x="6963347" y="5201175"/>
            <a:ext cx="5007527" cy="1447100"/>
          </a:xfrm>
          <a:prstGeom prst="roundRect">
            <a:avLst/>
          </a:prstGeom>
          <a:gradFill flip="none" rotWithShape="1">
            <a:gsLst>
              <a:gs pos="0">
                <a:schemeClr val="dk1">
                  <a:lumMod val="67000"/>
                </a:schemeClr>
              </a:gs>
              <a:gs pos="48000">
                <a:schemeClr val="dk1">
                  <a:lumMod val="97000"/>
                  <a:lumOff val="3000"/>
                </a:schemeClr>
              </a:gs>
              <a:gs pos="100000">
                <a:schemeClr val="dk1">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dirty="0"/>
              <a:t>福岡デザイン＆テクノロジー専門学校</a:t>
            </a:r>
            <a:endParaRPr kumimoji="1" lang="en-US" altLang="ja-JP" dirty="0"/>
          </a:p>
          <a:p>
            <a:pPr algn="ctr"/>
            <a:r>
              <a:rPr kumimoji="1" lang="ja-JP" altLang="en-US" dirty="0"/>
              <a:t>ゲームプランナー専攻</a:t>
            </a:r>
            <a:r>
              <a:rPr kumimoji="1" lang="en-US" altLang="ja-JP" dirty="0"/>
              <a:t>1</a:t>
            </a:r>
            <a:r>
              <a:rPr kumimoji="1" lang="ja-JP" altLang="en-US" dirty="0"/>
              <a:t>年</a:t>
            </a:r>
            <a:r>
              <a:rPr lang="ja-JP" altLang="en-US" dirty="0"/>
              <a:t>　藤野奏風</a:t>
            </a:r>
            <a:endParaRPr kumimoji="1" lang="ja-JP" altLang="en-US" dirty="0"/>
          </a:p>
        </p:txBody>
      </p:sp>
      <p:sp>
        <p:nvSpPr>
          <p:cNvPr id="9" name="AutoShape 2" descr="C:\Users\student\Desktop\%E3%81%82%E3%81%84%E3%81%86%E3%81%88%E3%81%8A.webp">
            <a:extLst>
              <a:ext uri="{FF2B5EF4-FFF2-40B4-BE49-F238E27FC236}">
                <a16:creationId xmlns:a16="http://schemas.microsoft.com/office/drawing/2014/main" id="{137F10ED-36B4-4773-961D-3D7F47EFB135}"/>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2237346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3048317-E601-4B73-A8AB-D0FAE53FE136}"/>
              </a:ext>
            </a:extLst>
          </p:cNvPr>
          <p:cNvSpPr/>
          <p:nvPr/>
        </p:nvSpPr>
        <p:spPr>
          <a:xfrm>
            <a:off x="478869" y="293703"/>
            <a:ext cx="11114017" cy="183530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2800" u="sng" dirty="0"/>
              <a:t>・コンセプト</a:t>
            </a:r>
            <a:endParaRPr lang="en-US" altLang="ja-JP" sz="2800" u="sng" dirty="0"/>
          </a:p>
          <a:p>
            <a:pPr algn="ctr"/>
            <a:r>
              <a:rPr lang="ja-JP" altLang="en-US" sz="2800" dirty="0"/>
              <a:t>ホラーが物好きな人に夜の学校の恐怖を味わってほしい</a:t>
            </a:r>
            <a:endParaRPr lang="en-US" altLang="ja-JP" sz="2800" dirty="0"/>
          </a:p>
          <a:p>
            <a:endParaRPr lang="ja-JP" altLang="en-US" sz="2800" dirty="0"/>
          </a:p>
          <a:p>
            <a:pPr algn="ctr"/>
            <a:endParaRPr kumimoji="1" lang="ja-JP" altLang="en-US" dirty="0"/>
          </a:p>
        </p:txBody>
      </p:sp>
      <p:sp>
        <p:nvSpPr>
          <p:cNvPr id="2" name="AutoShape 2" descr="C:\Users\student\Desktop\%E3%81%82%E3%81%84%E3%81%86%E3%81%88%E3%81%8A.webp">
            <a:extLst>
              <a:ext uri="{FF2B5EF4-FFF2-40B4-BE49-F238E27FC236}">
                <a16:creationId xmlns:a16="http://schemas.microsoft.com/office/drawing/2014/main" id="{7340F447-75D2-49B4-AE3C-804385A4376D}"/>
              </a:ext>
            </a:extLst>
          </p:cNvPr>
          <p:cNvSpPr>
            <a:spLocks noChangeAspect="1" noChangeArrowheads="1"/>
          </p:cNvSpPr>
          <p:nvPr/>
        </p:nvSpPr>
        <p:spPr bwMode="auto">
          <a:xfrm>
            <a:off x="7725507" y="3331307"/>
            <a:ext cx="2864338" cy="286433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 name="AutoShape 4" descr="C:\Users\student\Desktop\%E3%81%82%E3%81%84%E3%81%86%E3%81%88%E3%81%8A.webp">
            <a:extLst>
              <a:ext uri="{FF2B5EF4-FFF2-40B4-BE49-F238E27FC236}">
                <a16:creationId xmlns:a16="http://schemas.microsoft.com/office/drawing/2014/main" id="{0286C4D9-294F-4F6C-9C44-4E112B4D0163}"/>
              </a:ext>
            </a:extLst>
          </p:cNvPr>
          <p:cNvSpPr>
            <a:spLocks noChangeAspect="1" noChangeArrowheads="1"/>
          </p:cNvSpPr>
          <p:nvPr/>
        </p:nvSpPr>
        <p:spPr bwMode="auto">
          <a:xfrm>
            <a:off x="5943599" y="-267677"/>
            <a:ext cx="3849077" cy="384907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 name="AutoShape 6" descr="C:\Users\student\Desktop\%E3%81%82%E3%81%84%E3%81%86%E3%81%88%E3%81%8A.webp">
            <a:extLst>
              <a:ext uri="{FF2B5EF4-FFF2-40B4-BE49-F238E27FC236}">
                <a16:creationId xmlns:a16="http://schemas.microsoft.com/office/drawing/2014/main" id="{FB8A5475-CF9C-4E53-B1F3-70472763AD8B}"/>
              </a:ext>
            </a:extLst>
          </p:cNvPr>
          <p:cNvSpPr>
            <a:spLocks noChangeAspect="1" noChangeArrowheads="1"/>
          </p:cNvSpPr>
          <p:nvPr/>
        </p:nvSpPr>
        <p:spPr bwMode="auto">
          <a:xfrm>
            <a:off x="5943600" y="3276600"/>
            <a:ext cx="3176954" cy="317695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2056" name="Picture 8" descr="台場怪奇学校">
            <a:extLst>
              <a:ext uri="{FF2B5EF4-FFF2-40B4-BE49-F238E27FC236}">
                <a16:creationId xmlns:a16="http://schemas.microsoft.com/office/drawing/2014/main" id="{5DB4402A-7C86-4140-8760-48A445ED97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614" y="2341732"/>
            <a:ext cx="5643294" cy="4303835"/>
          </a:xfrm>
          <a:prstGeom prst="rect">
            <a:avLst/>
          </a:prstGeom>
          <a:noFill/>
          <a:extLst>
            <a:ext uri="{909E8E84-426E-40DD-AFC4-6F175D3DCCD1}">
              <a14:hiddenFill xmlns:a14="http://schemas.microsoft.com/office/drawing/2010/main">
                <a:solidFill>
                  <a:srgbClr val="FFFFFF"/>
                </a:solidFill>
              </a14:hiddenFill>
            </a:ext>
          </a:extLst>
        </p:spPr>
      </p:pic>
      <p:sp>
        <p:nvSpPr>
          <p:cNvPr id="8" name="AutoShape 14" descr="C:\Users\student\Downloads\grid_0 (1).webp">
            <a:extLst>
              <a:ext uri="{FF2B5EF4-FFF2-40B4-BE49-F238E27FC236}">
                <a16:creationId xmlns:a16="http://schemas.microsoft.com/office/drawing/2014/main" id="{65CEA648-F669-496D-BDBF-3A0D9A62D78F}"/>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9" name="AutoShape 16" descr="C:\Users\student\Downloads\grid_0 (1).webp">
            <a:extLst>
              <a:ext uri="{FF2B5EF4-FFF2-40B4-BE49-F238E27FC236}">
                <a16:creationId xmlns:a16="http://schemas.microsoft.com/office/drawing/2014/main" id="{308BCB9B-847A-448A-BDB0-F0DE789B1B77}"/>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Tree>
    <p:extLst>
      <p:ext uri="{BB962C8B-B14F-4D97-AF65-F5344CB8AC3E}">
        <p14:creationId xmlns:p14="http://schemas.microsoft.com/office/powerpoint/2010/main" val="1630048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9D37F987-262C-453B-9DC7-4BC7278EA2F3}"/>
              </a:ext>
            </a:extLst>
          </p:cNvPr>
          <p:cNvSpPr txBox="1"/>
          <p:nvPr/>
        </p:nvSpPr>
        <p:spPr>
          <a:xfrm>
            <a:off x="0" y="0"/>
            <a:ext cx="3112316" cy="646331"/>
          </a:xfrm>
          <a:prstGeom prst="rect">
            <a:avLst/>
          </a:prstGeom>
          <a:noFill/>
        </p:spPr>
        <p:txBody>
          <a:bodyPr wrap="square" rtlCol="0">
            <a:spAutoFit/>
          </a:bodyPr>
          <a:lstStyle/>
          <a:p>
            <a:r>
              <a:rPr kumimoji="1" lang="ja-JP" altLang="en-US" sz="3600" b="1" u="sng" dirty="0"/>
              <a:t>・ゲーム概要</a:t>
            </a:r>
          </a:p>
        </p:txBody>
      </p:sp>
      <p:sp>
        <p:nvSpPr>
          <p:cNvPr id="6" name="正方形/長方形 5">
            <a:extLst>
              <a:ext uri="{FF2B5EF4-FFF2-40B4-BE49-F238E27FC236}">
                <a16:creationId xmlns:a16="http://schemas.microsoft.com/office/drawing/2014/main" id="{77955644-1588-41E0-9E66-892C14CC5408}"/>
              </a:ext>
            </a:extLst>
          </p:cNvPr>
          <p:cNvSpPr/>
          <p:nvPr/>
        </p:nvSpPr>
        <p:spPr bwMode="white">
          <a:xfrm>
            <a:off x="304268" y="645307"/>
            <a:ext cx="11736198" cy="5632311"/>
          </a:xfrm>
          <a:prstGeom prst="rect">
            <a:avLst/>
          </a:prstGeom>
        </p:spPr>
        <p:txBody>
          <a:bodyPr wrap="square">
            <a:spAutoFit/>
          </a:bodyPr>
          <a:lstStyle/>
          <a:p>
            <a:r>
              <a:rPr kumimoji="1" lang="ja-JP" altLang="en-US" sz="2400" u="sng" dirty="0"/>
              <a:t>あらすじ</a:t>
            </a:r>
            <a:endParaRPr kumimoji="1" lang="en-US" altLang="ja-JP" sz="2400" u="sng" dirty="0"/>
          </a:p>
          <a:p>
            <a:r>
              <a:rPr lang="ja-JP" altLang="en-US" sz="2400" dirty="0"/>
              <a:t>学校内で居残りをした生徒が行方不明になる現象が多発している</a:t>
            </a:r>
            <a:endParaRPr lang="en-US" altLang="ja-JP" sz="2400" dirty="0"/>
          </a:p>
          <a:p>
            <a:r>
              <a:rPr kumimoji="1" lang="ja-JP" altLang="en-US" sz="2400" dirty="0"/>
              <a:t>主人公は謎を解明するためにわざと学校に居残りをする</a:t>
            </a:r>
            <a:endParaRPr kumimoji="1" lang="en-US" altLang="ja-JP" sz="2400" dirty="0"/>
          </a:p>
          <a:p>
            <a:endParaRPr kumimoji="1" lang="en-US" altLang="ja-JP" sz="2400" u="sng" dirty="0"/>
          </a:p>
          <a:p>
            <a:endParaRPr kumimoji="1" lang="en-US" altLang="ja-JP" sz="2400" u="sng" dirty="0"/>
          </a:p>
          <a:p>
            <a:r>
              <a:rPr kumimoji="1" lang="ja-JP" altLang="en-US" sz="2400" u="sng" dirty="0"/>
              <a:t>主人公を襲ってくる幽霊について</a:t>
            </a:r>
            <a:endParaRPr kumimoji="1" lang="en-US" altLang="ja-JP" sz="2400" u="sng" dirty="0"/>
          </a:p>
          <a:p>
            <a:r>
              <a:rPr kumimoji="1" lang="ja-JP" altLang="en-US" sz="2400" dirty="0"/>
              <a:t>ゲームをプレイしていると主人公を襲ってくる幽霊が存在する</a:t>
            </a:r>
            <a:endParaRPr kumimoji="1" lang="en-US" altLang="ja-JP" sz="2400" dirty="0"/>
          </a:p>
          <a:p>
            <a:r>
              <a:rPr kumimoji="1" lang="ja-JP" altLang="en-US" sz="2400" dirty="0"/>
              <a:t>この幽霊が今回の行方不明の現象の犯人である</a:t>
            </a:r>
            <a:br>
              <a:rPr kumimoji="1" lang="en-US" altLang="ja-JP" sz="2400" dirty="0"/>
            </a:br>
            <a:r>
              <a:rPr kumimoji="1" lang="ja-JP" altLang="en-US" sz="2400" dirty="0"/>
              <a:t>幽霊は学校内をさまよっており主人公を見つけると追いかけてくる</a:t>
            </a:r>
            <a:endParaRPr kumimoji="1" lang="en-US" altLang="ja-JP" sz="2400" dirty="0"/>
          </a:p>
          <a:p>
            <a:r>
              <a:rPr kumimoji="1" lang="ja-JP" altLang="en-US" sz="2400" dirty="0"/>
              <a:t>また、主人公の目線からでは見ることができないが学校内にある</a:t>
            </a:r>
            <a:endParaRPr kumimoji="1" lang="en-US" altLang="ja-JP" sz="2400" dirty="0"/>
          </a:p>
          <a:p>
            <a:r>
              <a:rPr kumimoji="1" lang="ja-JP" altLang="en-US" sz="2400" dirty="0"/>
              <a:t>監視カメラ（次のスライドについて記載）なら見えることができる</a:t>
            </a:r>
            <a:endParaRPr kumimoji="1" lang="en-US" altLang="ja-JP" sz="2400" dirty="0"/>
          </a:p>
          <a:p>
            <a:r>
              <a:rPr kumimoji="1" lang="ja-JP" altLang="en-US" sz="2400" dirty="0"/>
              <a:t>幽霊を主人公が持っているタブレットに搭載している写真撮影の</a:t>
            </a:r>
            <a:endParaRPr kumimoji="1" lang="en-US" altLang="ja-JP" sz="2400" dirty="0"/>
          </a:p>
          <a:p>
            <a:r>
              <a:rPr kumimoji="1" lang="ja-JP" altLang="en-US" sz="2400" dirty="0"/>
              <a:t>機能でのみ撃退ができる</a:t>
            </a:r>
            <a:endParaRPr kumimoji="1" lang="en-US" altLang="ja-JP" sz="2400" dirty="0"/>
          </a:p>
          <a:p>
            <a:r>
              <a:rPr kumimoji="1" lang="ja-JP" altLang="en-US" sz="2400" dirty="0"/>
              <a:t>幽霊につかまってしまう、もしくは触ってしまうと</a:t>
            </a:r>
            <a:r>
              <a:rPr kumimoji="1" lang="en-US" altLang="ja-JP" sz="2400" dirty="0"/>
              <a:t>GAMEOVER</a:t>
            </a:r>
          </a:p>
          <a:p>
            <a:endParaRPr kumimoji="1" lang="ja-JP" altLang="en-US" sz="2400" dirty="0"/>
          </a:p>
        </p:txBody>
      </p:sp>
      <p:pic>
        <p:nvPicPr>
          <p:cNvPr id="8" name="Picture 2" descr="幽霊 怖いの画像65点｜完全無料画像検索のプリ画像💓byGMO">
            <a:extLst>
              <a:ext uri="{FF2B5EF4-FFF2-40B4-BE49-F238E27FC236}">
                <a16:creationId xmlns:a16="http://schemas.microsoft.com/office/drawing/2014/main" id="{B63DFEC2-7C55-4D7A-ABC7-76E0747B52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0250" y="2917828"/>
            <a:ext cx="2420216" cy="2420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768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5BB3363-999E-44C1-BF1B-AD91994B356C}"/>
              </a:ext>
            </a:extLst>
          </p:cNvPr>
          <p:cNvSpPr txBox="1"/>
          <p:nvPr/>
        </p:nvSpPr>
        <p:spPr>
          <a:xfrm>
            <a:off x="0" y="11869"/>
            <a:ext cx="3372374" cy="646331"/>
          </a:xfrm>
          <a:prstGeom prst="rect">
            <a:avLst/>
          </a:prstGeom>
          <a:noFill/>
        </p:spPr>
        <p:txBody>
          <a:bodyPr wrap="square" rtlCol="0">
            <a:spAutoFit/>
          </a:bodyPr>
          <a:lstStyle/>
          <a:p>
            <a:r>
              <a:rPr kumimoji="1" lang="ja-JP" altLang="en-US" sz="3600" b="1" u="sng" dirty="0"/>
              <a:t>・ゲーム概要</a:t>
            </a:r>
          </a:p>
        </p:txBody>
      </p:sp>
      <p:pic>
        <p:nvPicPr>
          <p:cNvPr id="6" name="Picture 2" descr="神出鬼没な血だらけの女】一人称視点ホラー『Home Sweet Home』Steamにてデモ版配信開始 | アンダーグラウンド24/7">
            <a:extLst>
              <a:ext uri="{FF2B5EF4-FFF2-40B4-BE49-F238E27FC236}">
                <a16:creationId xmlns:a16="http://schemas.microsoft.com/office/drawing/2014/main" id="{ED044C49-E769-4AF8-901D-F945D174C6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508" y="1242975"/>
            <a:ext cx="4034437" cy="2291561"/>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
        <p:nvSpPr>
          <p:cNvPr id="5" name="テキスト ボックス 4">
            <a:extLst>
              <a:ext uri="{FF2B5EF4-FFF2-40B4-BE49-F238E27FC236}">
                <a16:creationId xmlns:a16="http://schemas.microsoft.com/office/drawing/2014/main" id="{BEEB3F66-E182-4274-957D-25546D9A0EDE}"/>
              </a:ext>
            </a:extLst>
          </p:cNvPr>
          <p:cNvSpPr txBox="1"/>
          <p:nvPr/>
        </p:nvSpPr>
        <p:spPr>
          <a:xfrm>
            <a:off x="247190" y="658200"/>
            <a:ext cx="2038525" cy="461665"/>
          </a:xfrm>
          <a:prstGeom prst="rect">
            <a:avLst/>
          </a:prstGeom>
          <a:noFill/>
        </p:spPr>
        <p:txBody>
          <a:bodyPr wrap="square" rtlCol="0">
            <a:spAutoFit/>
          </a:bodyPr>
          <a:lstStyle/>
          <a:p>
            <a:r>
              <a:rPr kumimoji="1" lang="ja-JP" altLang="en-US" sz="2400" u="sng" dirty="0"/>
              <a:t>ゲーム画面</a:t>
            </a:r>
          </a:p>
        </p:txBody>
      </p:sp>
      <p:sp>
        <p:nvSpPr>
          <p:cNvPr id="7" name="テキスト ボックス 6">
            <a:extLst>
              <a:ext uri="{FF2B5EF4-FFF2-40B4-BE49-F238E27FC236}">
                <a16:creationId xmlns:a16="http://schemas.microsoft.com/office/drawing/2014/main" id="{788E158F-794F-4970-9999-F79B23BDC6A8}"/>
              </a:ext>
            </a:extLst>
          </p:cNvPr>
          <p:cNvSpPr txBox="1"/>
          <p:nvPr/>
        </p:nvSpPr>
        <p:spPr bwMode="white">
          <a:xfrm>
            <a:off x="4775465" y="1242975"/>
            <a:ext cx="6996027" cy="7478970"/>
          </a:xfrm>
          <a:prstGeom prst="rect">
            <a:avLst/>
          </a:prstGeom>
          <a:noFill/>
        </p:spPr>
        <p:txBody>
          <a:bodyPr wrap="square" rtlCol="0">
            <a:spAutoFit/>
          </a:bodyPr>
          <a:lstStyle/>
          <a:p>
            <a:r>
              <a:rPr kumimoji="1" lang="ja-JP" altLang="en-US" sz="2400" dirty="0"/>
              <a:t>基本の画面は一人称視点だが、</a:t>
            </a:r>
            <a:r>
              <a:rPr kumimoji="1" lang="en-US" altLang="ja-JP" sz="2400" dirty="0"/>
              <a:t>PC</a:t>
            </a:r>
            <a:r>
              <a:rPr kumimoji="1" lang="ja-JP" altLang="en-US" sz="2400" dirty="0" err="1"/>
              <a:t>で監</a:t>
            </a:r>
            <a:r>
              <a:rPr kumimoji="1" lang="ja-JP" altLang="en-US" sz="2400" dirty="0"/>
              <a:t>視カメラを見る</a:t>
            </a:r>
            <a:endParaRPr kumimoji="1" lang="en-US" altLang="ja-JP" sz="2400" dirty="0"/>
          </a:p>
          <a:p>
            <a:r>
              <a:rPr kumimoji="1" lang="ja-JP" altLang="en-US" sz="2400" dirty="0"/>
              <a:t>上記の画像が一人称視点の状態</a:t>
            </a:r>
            <a:endParaRPr kumimoji="1" lang="en-US" altLang="ja-JP" sz="2400" dirty="0"/>
          </a:p>
          <a:p>
            <a:r>
              <a:rPr kumimoji="1" lang="ja-JP" altLang="en-US" sz="2400" dirty="0"/>
              <a:t>こちらで移動やドアをあけるなどの動作を行う</a:t>
            </a:r>
            <a:endParaRPr kumimoji="1" lang="en-US" altLang="ja-JP" sz="2400" dirty="0"/>
          </a:p>
          <a:p>
            <a:r>
              <a:rPr kumimoji="1" lang="ja-JP" altLang="en-US" sz="2400" dirty="0"/>
              <a:t>また、主人公を捕まえようとする幽霊に対し</a:t>
            </a:r>
            <a:r>
              <a:rPr kumimoji="1" lang="en-US" altLang="ja-JP" sz="2400" dirty="0"/>
              <a:t>PC</a:t>
            </a:r>
            <a:r>
              <a:rPr kumimoji="1" lang="ja-JP" altLang="en-US" sz="2400" dirty="0"/>
              <a:t>で逃れるための動作もこちらで行う</a:t>
            </a:r>
            <a:endParaRPr kumimoji="1" lang="en-US" altLang="ja-JP" sz="2400" dirty="0"/>
          </a:p>
          <a:p>
            <a:endParaRPr kumimoji="1" lang="en-US" altLang="ja-JP" sz="2400" dirty="0"/>
          </a:p>
          <a:p>
            <a:endParaRPr kumimoji="1" lang="en-US" altLang="ja-JP" sz="2400" dirty="0"/>
          </a:p>
          <a:p>
            <a:r>
              <a:rPr kumimoji="1" lang="ja-JP" altLang="en-US" sz="2400" dirty="0"/>
              <a:t>下記の画像が監視カメラでの視点になる</a:t>
            </a:r>
            <a:endParaRPr kumimoji="1" lang="en-US" altLang="ja-JP" sz="2400" dirty="0"/>
          </a:p>
          <a:p>
            <a:r>
              <a:rPr kumimoji="1" lang="ja-JP" altLang="en-US" sz="2400" dirty="0"/>
              <a:t>こちらで幽霊（次のスライドについて記載）の</a:t>
            </a:r>
            <a:endParaRPr kumimoji="1" lang="en-US" altLang="ja-JP" sz="2400" dirty="0"/>
          </a:p>
          <a:p>
            <a:r>
              <a:rPr kumimoji="1" lang="ja-JP" altLang="en-US" sz="2400" dirty="0"/>
              <a:t>現在位置についてみることができる</a:t>
            </a:r>
            <a:endParaRPr kumimoji="1" lang="en-US" altLang="ja-JP" sz="2400" dirty="0"/>
          </a:p>
          <a:p>
            <a:r>
              <a:rPr kumimoji="1" lang="ja-JP" altLang="en-US" sz="2400" dirty="0"/>
              <a:t>どこにいるかわかるのではなく監視カメラを一つずつみて幽霊がいるかどうか定期的にチェック</a:t>
            </a:r>
            <a:endParaRPr kumimoji="1" lang="en-US" altLang="ja-JP" sz="2400" dirty="0"/>
          </a:p>
          <a:p>
            <a:r>
              <a:rPr kumimoji="1" lang="ja-JP" altLang="en-US" sz="2400" dirty="0"/>
              <a:t>しなければいけない</a:t>
            </a:r>
            <a:endParaRPr kumimoji="1" lang="en-US" altLang="ja-JP" sz="2400" dirty="0"/>
          </a:p>
          <a:p>
            <a:endParaRPr kumimoji="1" lang="en-US" altLang="ja-JP" sz="2400" dirty="0"/>
          </a:p>
          <a:p>
            <a:endParaRPr kumimoji="1" lang="en-US" altLang="ja-JP" sz="2400" dirty="0"/>
          </a:p>
          <a:p>
            <a:endParaRPr kumimoji="1" lang="en-US" altLang="ja-JP" sz="2400" dirty="0"/>
          </a:p>
          <a:p>
            <a:endParaRPr kumimoji="1" lang="en-US" altLang="ja-JP" sz="2400" dirty="0"/>
          </a:p>
          <a:p>
            <a:endParaRPr kumimoji="1" lang="en-US" altLang="ja-JP" sz="2400" dirty="0"/>
          </a:p>
          <a:p>
            <a:endParaRPr kumimoji="1" lang="ja-JP" altLang="en-US" sz="2400" dirty="0"/>
          </a:p>
        </p:txBody>
      </p:sp>
      <p:pic>
        <p:nvPicPr>
          <p:cNvPr id="2052" name="Picture 4" descr="すぐわかる！】『Five Nights at Freddy's』 - Appliv">
            <a:extLst>
              <a:ext uri="{FF2B5EF4-FFF2-40B4-BE49-F238E27FC236}">
                <a16:creationId xmlns:a16="http://schemas.microsoft.com/office/drawing/2014/main" id="{9141E186-2D92-4B4D-9DC8-0729C3960C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0507" y="4119311"/>
            <a:ext cx="4034437" cy="241934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Tree>
    <p:extLst>
      <p:ext uri="{BB962C8B-B14F-4D97-AF65-F5344CB8AC3E}">
        <p14:creationId xmlns:p14="http://schemas.microsoft.com/office/powerpoint/2010/main" val="726540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BED2789-48FB-4775-9155-A9A36E49EA93}"/>
              </a:ext>
            </a:extLst>
          </p:cNvPr>
          <p:cNvSpPr/>
          <p:nvPr/>
        </p:nvSpPr>
        <p:spPr>
          <a:xfrm>
            <a:off x="-95734" y="0"/>
            <a:ext cx="3837223" cy="646331"/>
          </a:xfrm>
          <a:prstGeom prst="rect">
            <a:avLst/>
          </a:prstGeom>
        </p:spPr>
        <p:txBody>
          <a:bodyPr wrap="square">
            <a:spAutoFit/>
          </a:bodyPr>
          <a:lstStyle/>
          <a:p>
            <a:r>
              <a:rPr kumimoji="1" lang="ja-JP" altLang="en-US" sz="3600" b="1" u="sng" dirty="0"/>
              <a:t>・ゲームフロー</a:t>
            </a:r>
          </a:p>
        </p:txBody>
      </p:sp>
      <p:sp>
        <p:nvSpPr>
          <p:cNvPr id="6" name="正方形/長方形 5">
            <a:extLst>
              <a:ext uri="{FF2B5EF4-FFF2-40B4-BE49-F238E27FC236}">
                <a16:creationId xmlns:a16="http://schemas.microsoft.com/office/drawing/2014/main" id="{BCE2F02F-2C77-446A-BFBC-D98770B49A2E}"/>
              </a:ext>
            </a:extLst>
          </p:cNvPr>
          <p:cNvSpPr/>
          <p:nvPr/>
        </p:nvSpPr>
        <p:spPr>
          <a:xfrm>
            <a:off x="352336" y="824161"/>
            <a:ext cx="3837223" cy="8287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プレイヤーは学校内を探索</a:t>
            </a:r>
          </a:p>
        </p:txBody>
      </p:sp>
      <p:sp>
        <p:nvSpPr>
          <p:cNvPr id="7" name="テキスト ボックス 6">
            <a:extLst>
              <a:ext uri="{FF2B5EF4-FFF2-40B4-BE49-F238E27FC236}">
                <a16:creationId xmlns:a16="http://schemas.microsoft.com/office/drawing/2014/main" id="{BEF8CE86-221B-4210-A895-B4D7856ADD0D}"/>
              </a:ext>
            </a:extLst>
          </p:cNvPr>
          <p:cNvSpPr txBox="1"/>
          <p:nvPr/>
        </p:nvSpPr>
        <p:spPr bwMode="white">
          <a:xfrm>
            <a:off x="4745210" y="1131356"/>
            <a:ext cx="5187192" cy="1569660"/>
          </a:xfrm>
          <a:prstGeom prst="rect">
            <a:avLst/>
          </a:prstGeom>
          <a:noFill/>
        </p:spPr>
        <p:txBody>
          <a:bodyPr wrap="square" rtlCol="0">
            <a:spAutoFit/>
          </a:bodyPr>
          <a:lstStyle/>
          <a:p>
            <a:r>
              <a:rPr kumimoji="1" lang="ja-JP" altLang="en-US" sz="2400" dirty="0"/>
              <a:t>行けるところが増えれば増えるほど監視カメラで見る場所も増えるので</a:t>
            </a:r>
            <a:endParaRPr kumimoji="1" lang="en-US" altLang="ja-JP" sz="2400" dirty="0"/>
          </a:p>
          <a:p>
            <a:r>
              <a:rPr kumimoji="1" lang="ja-JP" altLang="en-US" sz="2400" dirty="0"/>
              <a:t>いつ幽霊がプレイヤーの後ろにくるかわからない恐怖感が増す</a:t>
            </a:r>
          </a:p>
        </p:txBody>
      </p:sp>
      <p:cxnSp>
        <p:nvCxnSpPr>
          <p:cNvPr id="9" name="直線矢印コネクタ 8">
            <a:extLst>
              <a:ext uri="{FF2B5EF4-FFF2-40B4-BE49-F238E27FC236}">
                <a16:creationId xmlns:a16="http://schemas.microsoft.com/office/drawing/2014/main" id="{D803928D-01B8-4135-A1CD-81FB913B81E5}"/>
              </a:ext>
            </a:extLst>
          </p:cNvPr>
          <p:cNvCxnSpPr>
            <a:cxnSpLocks/>
            <a:stCxn id="6" idx="2"/>
            <a:endCxn id="10" idx="0"/>
          </p:cNvCxnSpPr>
          <p:nvPr/>
        </p:nvCxnSpPr>
        <p:spPr bwMode="white">
          <a:xfrm flipH="1">
            <a:off x="2259598" y="1652953"/>
            <a:ext cx="11350" cy="52646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794B1BB7-5354-43FC-A5D8-A0E17D70EA5F}"/>
              </a:ext>
            </a:extLst>
          </p:cNvPr>
          <p:cNvSpPr/>
          <p:nvPr/>
        </p:nvSpPr>
        <p:spPr>
          <a:xfrm>
            <a:off x="342220" y="2179420"/>
            <a:ext cx="3834756" cy="8972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鍵などを手に入れる</a:t>
            </a:r>
          </a:p>
        </p:txBody>
      </p:sp>
      <p:cxnSp>
        <p:nvCxnSpPr>
          <p:cNvPr id="13" name="直線矢印コネクタ 12">
            <a:extLst>
              <a:ext uri="{FF2B5EF4-FFF2-40B4-BE49-F238E27FC236}">
                <a16:creationId xmlns:a16="http://schemas.microsoft.com/office/drawing/2014/main" id="{CD23E316-8DA2-4B6E-B122-C86F9C13346A}"/>
              </a:ext>
            </a:extLst>
          </p:cNvPr>
          <p:cNvCxnSpPr>
            <a:cxnSpLocks/>
            <a:stCxn id="10" idx="2"/>
            <a:endCxn id="17" idx="0"/>
          </p:cNvCxnSpPr>
          <p:nvPr/>
        </p:nvCxnSpPr>
        <p:spPr bwMode="white">
          <a:xfrm>
            <a:off x="2259598" y="3076663"/>
            <a:ext cx="12583" cy="496129"/>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7" name="正方形/長方形 16">
            <a:extLst>
              <a:ext uri="{FF2B5EF4-FFF2-40B4-BE49-F238E27FC236}">
                <a16:creationId xmlns:a16="http://schemas.microsoft.com/office/drawing/2014/main" id="{22E616E0-076D-4D5E-9C29-1F03BFDD96AC}"/>
              </a:ext>
            </a:extLst>
          </p:cNvPr>
          <p:cNvSpPr/>
          <p:nvPr/>
        </p:nvSpPr>
        <p:spPr>
          <a:xfrm>
            <a:off x="354802" y="3572792"/>
            <a:ext cx="3834757" cy="17112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過去に行けてなかった場所や</a:t>
            </a:r>
            <a:endParaRPr kumimoji="1" lang="en-US" altLang="ja-JP" dirty="0"/>
          </a:p>
          <a:p>
            <a:pPr algn="ctr"/>
            <a:r>
              <a:rPr kumimoji="1" lang="ja-JP" altLang="en-US" dirty="0"/>
              <a:t>新しいとこにいけるようになる</a:t>
            </a:r>
            <a:endParaRPr kumimoji="1" lang="en-US" altLang="ja-JP" dirty="0"/>
          </a:p>
          <a:p>
            <a:pPr algn="ctr"/>
            <a:r>
              <a:rPr kumimoji="1" lang="ja-JP" altLang="en-US" dirty="0"/>
              <a:t>（これにより監視カメラや</a:t>
            </a:r>
            <a:endParaRPr kumimoji="1" lang="en-US" altLang="ja-JP" dirty="0"/>
          </a:p>
          <a:p>
            <a:pPr algn="ctr"/>
            <a:r>
              <a:rPr kumimoji="1" lang="ja-JP" altLang="en-US" dirty="0"/>
              <a:t>幽霊が増える）</a:t>
            </a:r>
          </a:p>
        </p:txBody>
      </p:sp>
      <p:cxnSp>
        <p:nvCxnSpPr>
          <p:cNvPr id="35" name="コネクタ: カギ線 34">
            <a:extLst>
              <a:ext uri="{FF2B5EF4-FFF2-40B4-BE49-F238E27FC236}">
                <a16:creationId xmlns:a16="http://schemas.microsoft.com/office/drawing/2014/main" id="{34D50B11-0CBE-45B2-824E-5AE2CCB89C9B}"/>
              </a:ext>
            </a:extLst>
          </p:cNvPr>
          <p:cNvCxnSpPr>
            <a:cxnSpLocks/>
            <a:stCxn id="17" idx="2"/>
            <a:endCxn id="6" idx="3"/>
          </p:cNvCxnSpPr>
          <p:nvPr/>
        </p:nvCxnSpPr>
        <p:spPr>
          <a:xfrm rot="5400000" flipH="1" flipV="1">
            <a:off x="1208105" y="2302633"/>
            <a:ext cx="4045530" cy="1917378"/>
          </a:xfrm>
          <a:prstGeom prst="bentConnector4">
            <a:avLst>
              <a:gd name="adj1" fmla="val -5651"/>
              <a:gd name="adj2" fmla="val 111923"/>
            </a:avLst>
          </a:prstGeom>
          <a:ln w="190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5795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1FDD4B1-81F2-40D4-B35E-04B74F6F3E67}"/>
              </a:ext>
            </a:extLst>
          </p:cNvPr>
          <p:cNvSpPr txBox="1"/>
          <p:nvPr/>
        </p:nvSpPr>
        <p:spPr bwMode="white">
          <a:xfrm>
            <a:off x="780176" y="880844"/>
            <a:ext cx="8590326" cy="2031325"/>
          </a:xfrm>
          <a:prstGeom prst="rect">
            <a:avLst/>
          </a:prstGeom>
          <a:noFill/>
        </p:spPr>
        <p:txBody>
          <a:bodyPr wrap="square" rtlCol="0">
            <a:spAutoFit/>
          </a:bodyPr>
          <a:lstStyle/>
          <a:p>
            <a:r>
              <a:rPr kumimoji="1" lang="ja-JP" altLang="en-US" dirty="0"/>
              <a:t>改善点</a:t>
            </a:r>
            <a:endParaRPr kumimoji="1" lang="en-US" altLang="ja-JP" dirty="0"/>
          </a:p>
          <a:p>
            <a:r>
              <a:rPr kumimoji="1" lang="ja-JP" altLang="en-US" dirty="0"/>
              <a:t>このゲームの醍醐味である「カメラと探索」それらについて浅すぎる気がした」</a:t>
            </a:r>
            <a:endParaRPr kumimoji="1" lang="en-US" altLang="ja-JP" dirty="0"/>
          </a:p>
          <a:p>
            <a:r>
              <a:rPr kumimoji="1" lang="ja-JP" altLang="en-US" dirty="0"/>
              <a:t>カメラは十分かもしれないが探索がカギを手に入れるみたいなあっさり書いてる</a:t>
            </a:r>
            <a:endParaRPr kumimoji="1" lang="en-US" altLang="ja-JP" dirty="0"/>
          </a:p>
          <a:p>
            <a:endParaRPr kumimoji="1" lang="en-US" altLang="ja-JP" dirty="0"/>
          </a:p>
          <a:p>
            <a:r>
              <a:rPr kumimoji="1" lang="ja-JP" altLang="en-US" dirty="0"/>
              <a:t>幽霊の説明もそう</a:t>
            </a:r>
            <a:endParaRPr kumimoji="1" lang="en-US" altLang="ja-JP" dirty="0"/>
          </a:p>
          <a:p>
            <a:r>
              <a:rPr kumimoji="1" lang="ja-JP" altLang="en-US" dirty="0"/>
              <a:t>ゲームフローでは幽霊が増えるとか</a:t>
            </a:r>
            <a:br>
              <a:rPr kumimoji="1" lang="en-US" altLang="ja-JP" dirty="0"/>
            </a:br>
            <a:r>
              <a:rPr kumimoji="1" lang="ja-JP" altLang="en-US" dirty="0"/>
              <a:t>見ている側からしたら増えるの！？！？みたいな感じかもしれない</a:t>
            </a:r>
            <a:endParaRPr kumimoji="1" lang="en-US" altLang="ja-JP" dirty="0"/>
          </a:p>
        </p:txBody>
      </p:sp>
    </p:spTree>
    <p:extLst>
      <p:ext uri="{BB962C8B-B14F-4D97-AF65-F5344CB8AC3E}">
        <p14:creationId xmlns:p14="http://schemas.microsoft.com/office/powerpoint/2010/main" val="2327575560"/>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610</TotalTime>
  <Words>452</Words>
  <Application>Microsoft Office PowerPoint</Application>
  <PresentationFormat>ワイド画面</PresentationFormat>
  <Paragraphs>59</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游ゴシック</vt:lpstr>
      <vt:lpstr>游ゴシック Light</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student</dc:creator>
  <cp:lastModifiedBy>稲永 颯馬</cp:lastModifiedBy>
  <cp:revision>60</cp:revision>
  <dcterms:created xsi:type="dcterms:W3CDTF">2022-12-01T00:54:19Z</dcterms:created>
  <dcterms:modified xsi:type="dcterms:W3CDTF">2022-12-21T06:45:31Z</dcterms:modified>
</cp:coreProperties>
</file>