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custDataLst>
    <p:tags r:id="rId12"/>
  </p:custDataLst>
  <p:defaultTextStyle>
    <a:defPPr lvl="0">
      <a:defRPr lang="ja-JP"/>
    </a:defPPr>
    <a:lvl1pPr marL="0" lv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" name="Google Shape;23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598ce11ae7ce3a0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" name="Google Shape;26;g598ce11ae7ce3a0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d829d7a8411137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g2d829d7a8411137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d829d7a8411137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g2d829d7a8411137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905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A22B-9240-42DF-AD9F-FDA418C3D6CF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1FC0-A199-4242-9D08-DEAD9E628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70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A22B-9240-42DF-AD9F-FDA418C3D6CF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1FC0-A199-4242-9D08-DEAD9E628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9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A22B-9240-42DF-AD9F-FDA418C3D6CF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1FC0-A199-4242-9D08-DEAD9E628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040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A22B-9240-42DF-AD9F-FDA418C3D6CF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1FC0-A199-4242-9D08-DEAD9E628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808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A22B-9240-42DF-AD9F-FDA418C3D6CF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1FC0-A199-4242-9D08-DEAD9E628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869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A22B-9240-42DF-AD9F-FDA418C3D6CF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1FC0-A199-4242-9D08-DEAD9E628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890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A22B-9240-42DF-AD9F-FDA418C3D6CF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1FC0-A199-4242-9D08-DEAD9E628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736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A22B-9240-42DF-AD9F-FDA418C3D6CF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1FC0-A199-4242-9D08-DEAD9E628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929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A22B-9240-42DF-AD9F-FDA418C3D6CF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1FC0-A199-4242-9D08-DEAD9E628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18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A22B-9240-42DF-AD9F-FDA418C3D6CF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1FC0-A199-4242-9D08-DEAD9E628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22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A22B-9240-42DF-AD9F-FDA418C3D6CF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1FC0-A199-4242-9D08-DEAD9E628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69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A22B-9240-42DF-AD9F-FDA418C3D6CF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1FC0-A199-4242-9D08-DEAD9E628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7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A22B-9240-42DF-AD9F-FDA418C3D6CF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1FC0-A199-4242-9D08-DEAD9E628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18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A22B-9240-42DF-AD9F-FDA418C3D6CF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1FC0-A199-4242-9D08-DEAD9E628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17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A22B-9240-42DF-AD9F-FDA418C3D6CF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1FC0-A199-4242-9D08-DEAD9E628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02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A22B-9240-42DF-AD9F-FDA418C3D6CF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1FC0-A199-4242-9D08-DEAD9E628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96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FB8A22B-9240-42DF-AD9F-FDA418C3D6CF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9701FC0-A199-4242-9D08-DEAD9E628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51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FB8A22B-9240-42DF-AD9F-FDA418C3D6CF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9701FC0-A199-4242-9D08-DEAD9E628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635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"/>
          <p:cNvPicPr preferRelativeResize="0"/>
          <p:nvPr/>
        </p:nvPicPr>
        <p:blipFill rotWithShape="1">
          <a:blip r:embed="rId2">
            <a:alphaModFix/>
          </a:blip>
          <a:srcRect r="42320"/>
          <a:stretch/>
        </p:blipFill>
        <p:spPr>
          <a:xfrm>
            <a:off x="5184742" y="0"/>
            <a:ext cx="70323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 txBox="1">
            <a:spLocks noGrp="1"/>
          </p:cNvSpPr>
          <p:nvPr>
            <p:ph type="ctrTitle"/>
          </p:nvPr>
        </p:nvSpPr>
        <p:spPr>
          <a:xfrm>
            <a:off x="-1844127" y="671954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ja-JP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APEX LEGENDS</a:t>
            </a:r>
            <a:br>
              <a:rPr lang="ja-JP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企画書</a:t>
            </a:r>
            <a:endParaRPr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"/>
          <p:cNvSpPr txBox="1">
            <a:spLocks noGrp="1"/>
          </p:cNvSpPr>
          <p:nvPr>
            <p:ph type="subTitle" idx="1"/>
          </p:nvPr>
        </p:nvSpPr>
        <p:spPr>
          <a:xfrm>
            <a:off x="-1726279" y="311891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ja-JP" dirty="0"/>
              <a:t>制作者：鯨井優斗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ja-JP" sz="7200" dirty="0">
                <a:ln w="3175" cmpd="sng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目次</a:t>
            </a:r>
            <a:endParaRPr sz="7200" dirty="0">
              <a:ln w="3175" cmpd="sng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Google Shape;33;p1"/>
          <p:cNvSpPr txBox="1">
            <a:spLocks noGrp="1"/>
          </p:cNvSpPr>
          <p:nvPr>
            <p:ph type="body" idx="1"/>
          </p:nvPr>
        </p:nvSpPr>
        <p:spPr>
          <a:xfrm>
            <a:off x="1141413" y="2318326"/>
            <a:ext cx="9906000" cy="3786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ja-JP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概要</a:t>
            </a:r>
            <a:endParaRPr sz="28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ja-JP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APEX LEGENDSについて</a:t>
            </a:r>
            <a:endParaRPr sz="28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ja-JP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イベント詳細</a:t>
            </a:r>
            <a:endParaRPr sz="28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ja-JP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マッチルール</a:t>
            </a:r>
            <a:endParaRPr sz="28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ja-JP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ポジション</a:t>
            </a:r>
            <a:endParaRPr sz="28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ja-JP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必要機材</a:t>
            </a:r>
            <a:endParaRPr sz="28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pPr marL="514350" lvl="0" indent="-50165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ja-JP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会場レイアウト</a:t>
            </a:r>
            <a:endParaRPr sz="28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pPr marL="514350" lvl="0" indent="-387350" algn="l" rtl="0">
              <a:spcBef>
                <a:spcPts val="1000"/>
              </a:spcBef>
              <a:spcAft>
                <a:spcPts val="0"/>
              </a:spcAft>
              <a:buSzPts val="2000"/>
              <a:buFont typeface="Century Gothic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"/>
          <p:cNvSpPr txBox="1">
            <a:spLocks noGrp="1"/>
          </p:cNvSpPr>
          <p:nvPr>
            <p:ph type="title"/>
          </p:nvPr>
        </p:nvSpPr>
        <p:spPr>
          <a:xfrm>
            <a:off x="775855" y="406400"/>
            <a:ext cx="10271558" cy="2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ja-JP" sz="4000" b="1" dirty="0">
                <a:ln w="3175" cmpd="sng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1.イベント概要</a:t>
            </a:r>
            <a:endParaRPr sz="4000" b="1" dirty="0">
              <a:ln w="3175" cmpd="sng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6" name="Google Shape;36;p2"/>
          <p:cNvSpPr txBox="1">
            <a:spLocks noGrp="1"/>
          </p:cNvSpPr>
          <p:nvPr>
            <p:ph type="body" idx="1"/>
          </p:nvPr>
        </p:nvSpPr>
        <p:spPr>
          <a:xfrm>
            <a:off x="568759" y="2824116"/>
            <a:ext cx="10025350" cy="352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ja-JP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使用タイトル：APEX LEGENDS</a:t>
            </a:r>
            <a:endParaRPr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ja-JP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開催日時：2024年　〇月〇日（〇）</a:t>
            </a:r>
            <a:endParaRPr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ja-JP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会場：〒151-0051</a:t>
            </a:r>
            <a:endParaRPr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ja-JP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　東京都渋谷区千駄ヶ谷1-8-17</a:t>
            </a:r>
            <a:endParaRPr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ja-JP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　東京クールジャパン・アカデミー</a:t>
            </a:r>
            <a:r>
              <a:rPr lang="en-US" altLang="ja-JP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　</a:t>
            </a:r>
            <a:r>
              <a:rPr lang="en-US" altLang="ja-JP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101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号室</a:t>
            </a:r>
            <a:r>
              <a:rPr lang="en-US" altLang="ja-JP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/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地下教室</a:t>
            </a:r>
            <a:endParaRPr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ja-JP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主催：東京クールジャパン・アカデミー</a:t>
            </a:r>
            <a:endParaRPr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7" name="Google Shape;37;p2"/>
          <p:cNvSpPr txBox="1"/>
          <p:nvPr/>
        </p:nvSpPr>
        <p:spPr>
          <a:xfrm>
            <a:off x="7010300" y="3396517"/>
            <a:ext cx="51817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dirty="0">
                <a:ln>
                  <a:solidFill>
                    <a:schemeClr val="bg1"/>
                  </a:solidFill>
                </a:ln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・JR総武線</a:t>
            </a:r>
            <a:endParaRPr sz="2400" b="1" dirty="0">
              <a:ln>
                <a:solidFill>
                  <a:schemeClr val="bg1"/>
                </a:solidFill>
              </a:ln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dirty="0">
                <a:ln>
                  <a:solidFill>
                    <a:schemeClr val="bg1"/>
                  </a:solidFill>
                </a:ln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　千駄ヶ谷駅　徒歩3分</a:t>
            </a:r>
            <a:endParaRPr sz="2400" b="1" dirty="0">
              <a:ln>
                <a:solidFill>
                  <a:schemeClr val="bg1"/>
                </a:solidFill>
              </a:ln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dirty="0">
                <a:ln>
                  <a:solidFill>
                    <a:schemeClr val="bg1"/>
                  </a:solidFill>
                </a:ln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・地下鉄大江戸線</a:t>
            </a:r>
            <a:endParaRPr sz="2400" b="1" dirty="0">
              <a:ln>
                <a:solidFill>
                  <a:schemeClr val="bg1"/>
                </a:solidFill>
              </a:ln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dirty="0">
                <a:ln>
                  <a:solidFill>
                    <a:schemeClr val="bg1"/>
                  </a:solidFill>
                </a:ln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　国立競技場駅　A4出口　徒歩3分</a:t>
            </a:r>
            <a:endParaRPr sz="2400" b="1" dirty="0">
              <a:ln>
                <a:solidFill>
                  <a:schemeClr val="bg1"/>
                </a:solidFill>
              </a:ln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dirty="0">
                <a:ln>
                  <a:solidFill>
                    <a:schemeClr val="bg1"/>
                  </a:solidFill>
                </a:ln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・地下鉄副都心線</a:t>
            </a:r>
            <a:endParaRPr sz="2400" b="1" dirty="0">
              <a:ln>
                <a:solidFill>
                  <a:schemeClr val="bg1"/>
                </a:solidFill>
              </a:ln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dirty="0">
                <a:ln>
                  <a:solidFill>
                    <a:schemeClr val="bg1"/>
                  </a:solidFill>
                </a:ln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　北参道駅　出口2　徒歩7分</a:t>
            </a:r>
            <a:endParaRPr sz="2400" b="1" dirty="0">
              <a:ln>
                <a:solidFill>
                  <a:schemeClr val="bg1"/>
                </a:solidFill>
              </a:ln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764729-1102-3D7D-C6A8-803E2A20E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043" y="715917"/>
            <a:ext cx="6367557" cy="25294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993631" y="488451"/>
            <a:ext cx="99060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ja-JP" sz="4400" b="1" dirty="0">
                <a:ln w="3175" cmpd="sng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2.APEX LEGENDSについて</a:t>
            </a:r>
            <a:endParaRPr sz="4400" b="1" dirty="0">
              <a:ln w="3175" cmpd="sng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"/>
          </p:nvPr>
        </p:nvSpPr>
        <p:spPr>
          <a:xfrm>
            <a:off x="993631" y="1866899"/>
            <a:ext cx="9906000" cy="450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2000"/>
              <a:buNone/>
            </a:pPr>
            <a:r>
              <a:rPr lang="ja-JP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APEX LEGENDSはR</a:t>
            </a:r>
            <a:r>
              <a:rPr lang="en-US" altLang="ja-JP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ESPAWN</a:t>
            </a:r>
            <a:r>
              <a:rPr lang="ja-JP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E</a:t>
            </a:r>
            <a:r>
              <a:rPr lang="en-US" altLang="ja-JP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NTERTAIMENT</a:t>
            </a:r>
            <a:r>
              <a:rPr lang="ja-JP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が開発し、エレクトロニックアーツ(EA)より、2019年2月4日に配信された。</a:t>
            </a:r>
            <a:endParaRPr sz="32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ja-JP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ジャンルはFPS、バトルロイヤル型で、3人20チームで戦い、最後に残ったチームがチャンピオンになる。</a:t>
            </a:r>
            <a:endParaRPr sz="32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r>
              <a:rPr lang="ja-JP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また、同社より配信されている、タイタンフォールシリーズのスピンオフ作品になっている。</a:t>
            </a:r>
            <a:endParaRPr sz="32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 b="1" dirty="0">
                <a:ln w="3175" cmpd="sng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3.イベント詳細</a:t>
            </a:r>
            <a:endParaRPr sz="4000" b="1" dirty="0">
              <a:ln w="3175" cmpd="sng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D4015C-E54D-0E5C-8E47-88C2BFBBCB88}"/>
              </a:ext>
            </a:extLst>
          </p:cNvPr>
          <p:cNvSpPr txBox="1"/>
          <p:nvPr/>
        </p:nvSpPr>
        <p:spPr>
          <a:xfrm>
            <a:off x="1303048" y="2190199"/>
            <a:ext cx="1006691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ja-JP" alt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・イベント名</a:t>
            </a:r>
            <a:r>
              <a:rPr lang="en-US" altLang="ja-JP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:APEX LEGENDS </a:t>
            </a:r>
            <a:r>
              <a:rPr lang="ja-JP" alt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チーデスカスタム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ja-JP" alt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・対象</a:t>
            </a:r>
            <a:r>
              <a:rPr lang="en-US" altLang="ja-JP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:APEX LEGENDS</a:t>
            </a:r>
            <a:r>
              <a:rPr lang="ja-JP" alt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　プレイユーザー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ja-JP" alt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・参加者</a:t>
            </a:r>
            <a:r>
              <a:rPr lang="en-US" altLang="ja-JP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:</a:t>
            </a:r>
            <a:r>
              <a:rPr lang="ja-JP" alt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東京クールジャパン・アカデミー　ゲーム総合学科 </a:t>
            </a:r>
            <a:r>
              <a:rPr lang="en-US" altLang="ja-JP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e</a:t>
            </a:r>
            <a:r>
              <a:rPr lang="ja-JP" alt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スポーツ専攻　プロコース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ja-JP" alt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・形式</a:t>
            </a:r>
            <a:r>
              <a:rPr lang="en-US" altLang="ja-JP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:</a:t>
            </a:r>
            <a:r>
              <a:rPr lang="ja-JP" alt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無観客　オンライン配信　学内イベント</a:t>
            </a:r>
            <a:endParaRPr lang="ja-JP" altLang="en-US" sz="32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646546" y="346362"/>
            <a:ext cx="99060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 b="1" dirty="0">
                <a:ln w="3175" cmpd="sng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4</a:t>
            </a:r>
            <a:r>
              <a:rPr lang="ja-JP" sz="4800" b="1" dirty="0">
                <a:ln w="3175" cmpd="sng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.</a:t>
            </a:r>
            <a:r>
              <a:rPr lang="ja-JP" altLang="en-US" sz="4000" b="1" dirty="0">
                <a:ln w="3175" cmpd="sng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大会＆マッチルール</a:t>
            </a:r>
            <a:endParaRPr b="1" dirty="0">
              <a:ln w="3175" cmpd="sng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508000" y="1551710"/>
            <a:ext cx="11471564" cy="511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・モードはチームデスマッチ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・</a:t>
            </a:r>
            <a:r>
              <a:rPr lang="en-US" altLang="ja-JP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2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試合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・「３対３」（両チームの人数が同じになるようにする）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・チーム分けは１試合毎に１人１人が「くじ引き」または「ルーレット」を行い決める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・勝利したチームに「</a:t>
            </a:r>
            <a:r>
              <a:rPr lang="en-US" altLang="ja-JP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3pt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」負けたチームには「</a:t>
            </a:r>
            <a:r>
              <a:rPr lang="en-US" altLang="ja-JP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2pt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」各チームキル数の一番多かった人に「</a:t>
            </a:r>
            <a:r>
              <a:rPr lang="en-US" altLang="ja-JP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1pt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」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・個人個人でのポイント集計を行い、一番ポイントの高かった人の優勝とする。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・参加者は東京クールジャパン・アカデミー　ゲーム総合学科 　</a:t>
            </a:r>
            <a:r>
              <a:rPr lang="en-US" altLang="ja-JP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e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スポーツ専攻　プロコース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・オンラインでの参加も可能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〈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禁止事項について</a:t>
            </a:r>
            <a:r>
              <a:rPr lang="en-US" altLang="ja-JP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〉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・武器の使用禁止「クレーバー」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・キャラクターの使用禁止「ヒューズ」「クリプト」「コースティック」「ランパート」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・武器またはキャラクターの使用禁止を無視した場合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　・武器の場合</a:t>
            </a:r>
            <a:r>
              <a:rPr lang="en-US" altLang="ja-JP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{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該当武器をすぐに捨てる。前述のことを行わ　なかった場合、その人に対し「</a:t>
            </a:r>
            <a:r>
              <a:rPr lang="en-US" altLang="ja-JP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-3pt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」とする</a:t>
            </a:r>
            <a:r>
              <a:rPr lang="en-US" altLang="ja-JP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}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　・キャラクターの場合</a:t>
            </a:r>
            <a:r>
              <a:rPr lang="en-US" altLang="ja-JP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{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該当キャラクターの「戦術スキル」「ウルト」を使用せず、倒された時に変えること。前述のことを行わなかった場合、その人に対し　「</a:t>
            </a:r>
            <a:r>
              <a:rPr lang="en-US" altLang="ja-JP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-3pt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」とする</a:t>
            </a:r>
            <a:r>
              <a:rPr lang="en-US" altLang="ja-JP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}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・１つ前に述べた武器・キャラクターの禁止を守らないこと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7CD806-B60B-50DD-6F61-4C7A43636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83491"/>
            <a:ext cx="3319751" cy="1034473"/>
          </a:xfrm>
        </p:spPr>
        <p:txBody>
          <a:bodyPr>
            <a:normAutofit/>
          </a:bodyPr>
          <a:lstStyle/>
          <a:p>
            <a:r>
              <a:rPr kumimoji="1" lang="en-US" altLang="ja-JP" sz="4000" b="1" dirty="0">
                <a:ln w="3175" cmpd="sng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5.</a:t>
            </a:r>
            <a:r>
              <a:rPr kumimoji="1" lang="ja-JP" altLang="en-US" sz="4000" b="1" dirty="0">
                <a:ln w="3175" cmpd="sng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ポジション</a:t>
            </a: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F3E0C514-ACBD-C1B7-4DB9-0BF2ACCC00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256156"/>
              </p:ext>
            </p:extLst>
          </p:nvPr>
        </p:nvGraphicFramePr>
        <p:xfrm>
          <a:off x="1145309" y="1717963"/>
          <a:ext cx="10039927" cy="47746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78546">
                  <a:extLst>
                    <a:ext uri="{9D8B030D-6E8A-4147-A177-3AD203B41FA5}">
                      <a16:colId xmlns:a16="http://schemas.microsoft.com/office/drawing/2014/main" val="2582357775"/>
                    </a:ext>
                  </a:extLst>
                </a:gridCol>
                <a:gridCol w="2339469">
                  <a:extLst>
                    <a:ext uri="{9D8B030D-6E8A-4147-A177-3AD203B41FA5}">
                      <a16:colId xmlns:a16="http://schemas.microsoft.com/office/drawing/2014/main" val="84773770"/>
                    </a:ext>
                  </a:extLst>
                </a:gridCol>
                <a:gridCol w="2510956">
                  <a:extLst>
                    <a:ext uri="{9D8B030D-6E8A-4147-A177-3AD203B41FA5}">
                      <a16:colId xmlns:a16="http://schemas.microsoft.com/office/drawing/2014/main" val="1382525328"/>
                    </a:ext>
                  </a:extLst>
                </a:gridCol>
                <a:gridCol w="2510956">
                  <a:extLst>
                    <a:ext uri="{9D8B030D-6E8A-4147-A177-3AD203B41FA5}">
                      <a16:colId xmlns:a16="http://schemas.microsoft.com/office/drawing/2014/main" val="2508182229"/>
                    </a:ext>
                  </a:extLst>
                </a:gridCol>
              </a:tblGrid>
              <a:tr h="80283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プロデューサー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鯨井優斗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ディレクター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</a:t>
                      </a:r>
                      <a:r>
                        <a:rPr kumimoji="1" lang="ja-JP" altLang="en-US" sz="2400" dirty="0"/>
                        <a:t>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0981481"/>
                  </a:ext>
                </a:extLst>
              </a:tr>
              <a:tr h="8135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進行ディレクター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</a:t>
                      </a:r>
                      <a:r>
                        <a:rPr kumimoji="1" lang="ja-JP" altLang="en-US" sz="2400" dirty="0"/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スイッチャー</a:t>
                      </a:r>
                      <a:r>
                        <a:rPr kumimoji="1" lang="en-US" altLang="ja-JP" dirty="0"/>
                        <a:t>/</a:t>
                      </a:r>
                      <a:br>
                        <a:rPr kumimoji="1" lang="en-US" altLang="ja-JP" dirty="0"/>
                      </a:br>
                      <a:r>
                        <a:rPr kumimoji="1" lang="ja-JP" altLang="en-US" dirty="0"/>
                        <a:t>スイッチャーサポート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r>
                        <a:rPr kumimoji="1" lang="ja-JP" altLang="en-US" dirty="0"/>
                        <a:t>人</a:t>
                      </a:r>
                      <a:r>
                        <a:rPr kumimoji="1" lang="en-US" altLang="ja-JP" dirty="0"/>
                        <a:t>/</a:t>
                      </a:r>
                    </a:p>
                    <a:p>
                      <a:pPr algn="ctr"/>
                      <a:r>
                        <a:rPr kumimoji="1" lang="en-US" altLang="ja-JP" dirty="0"/>
                        <a:t>1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8188163"/>
                  </a:ext>
                </a:extLst>
              </a:tr>
              <a:tr h="72967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配信管理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１人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神視点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２人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1415506"/>
                  </a:ext>
                </a:extLst>
              </a:tr>
              <a:tr h="80283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カメラ</a:t>
                      </a:r>
                      <a:r>
                        <a:rPr kumimoji="1" lang="en-US" altLang="ja-JP" sz="2400" dirty="0"/>
                        <a:t>/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カメラサポート</a:t>
                      </a:r>
                      <a:endParaRPr kumimoji="1" lang="en-US" altLang="ja-JP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１人</a:t>
                      </a:r>
                      <a:r>
                        <a:rPr kumimoji="1" lang="en-US" altLang="ja-JP" dirty="0"/>
                        <a:t>/</a:t>
                      </a:r>
                    </a:p>
                    <a:p>
                      <a:pPr algn="ctr"/>
                      <a:r>
                        <a:rPr kumimoji="1" lang="ja-JP" altLang="en-US" dirty="0"/>
                        <a:t>１人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照明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２人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7906482"/>
                  </a:ext>
                </a:extLst>
              </a:tr>
              <a:tr h="80283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筐体＆選手管理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５人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受付＆選手誘導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２人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064206"/>
                  </a:ext>
                </a:extLst>
              </a:tr>
              <a:tr h="80283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実況解説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ストリーマー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MC</a:t>
                      </a:r>
                      <a:endParaRPr kumimoji="1" lang="ja-JP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ストリーマー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0809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904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EF9218-994E-D7DA-498B-90E98B51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3347460" cy="1311564"/>
          </a:xfrm>
        </p:spPr>
        <p:txBody>
          <a:bodyPr>
            <a:normAutofit/>
          </a:bodyPr>
          <a:lstStyle/>
          <a:p>
            <a:r>
              <a:rPr kumimoji="1" lang="ja-JP" altLang="en-US" sz="4000" b="1" dirty="0">
                <a:ln w="3175" cmpd="sng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６</a:t>
            </a:r>
            <a:r>
              <a:rPr kumimoji="1" lang="en-US" altLang="ja-JP" sz="4000" b="1" dirty="0">
                <a:ln w="3175" cmpd="sng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.</a:t>
            </a:r>
            <a:r>
              <a:rPr kumimoji="1" lang="ja-JP" altLang="en-US" sz="4000" b="1" dirty="0">
                <a:ln w="3175" cmpd="sng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必要機材</a:t>
            </a: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1BDCC5E1-0D56-3052-2274-6DE6CE0DF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598407"/>
              </p:ext>
            </p:extLst>
          </p:nvPr>
        </p:nvGraphicFramePr>
        <p:xfrm>
          <a:off x="1141413" y="2020454"/>
          <a:ext cx="9906000" cy="46361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3232682225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437244997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3243334554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992741492"/>
                    </a:ext>
                  </a:extLst>
                </a:gridCol>
              </a:tblGrid>
              <a:tr h="6894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/>
                        <a:t>照明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101</a:t>
                      </a:r>
                      <a:r>
                        <a:rPr kumimoji="1" lang="ja-JP" altLang="en-US" sz="2400" b="1" dirty="0"/>
                        <a:t>号室機材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/>
                        <a:t>カメラ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1</a:t>
                      </a:r>
                      <a:r>
                        <a:rPr kumimoji="1" lang="ja-JP" altLang="en-US" sz="2800" b="1" dirty="0"/>
                        <a:t>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5189756"/>
                  </a:ext>
                </a:extLst>
              </a:tr>
              <a:tr h="6894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V160</a:t>
                      </a:r>
                      <a:endParaRPr kumimoji="1" lang="ja-JP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101</a:t>
                      </a:r>
                      <a:r>
                        <a:rPr kumimoji="1" lang="ja-JP" altLang="en-US" sz="2400" b="1" dirty="0"/>
                        <a:t>号室機材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err="1"/>
                        <a:t>ATEMmini</a:t>
                      </a:r>
                      <a:endParaRPr kumimoji="1" lang="ja-JP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101</a:t>
                      </a:r>
                      <a:r>
                        <a:rPr kumimoji="1" lang="ja-JP" altLang="en-US" sz="2400" b="1" dirty="0"/>
                        <a:t>号室機材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9590042"/>
                  </a:ext>
                </a:extLst>
              </a:tr>
              <a:tr h="6894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/>
                        <a:t>有線マイク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2</a:t>
                      </a:r>
                      <a:r>
                        <a:rPr kumimoji="1" lang="ja-JP" altLang="en-US" sz="2800" b="1" dirty="0"/>
                        <a:t>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/>
                        <a:t>三脚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1</a:t>
                      </a:r>
                      <a:r>
                        <a:rPr kumimoji="1" lang="ja-JP" altLang="en-US" sz="2400" b="1" dirty="0"/>
                        <a:t>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090454"/>
                  </a:ext>
                </a:extLst>
              </a:tr>
              <a:tr h="6894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/>
                        <a:t>レシーバー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8</a:t>
                      </a:r>
                      <a:r>
                        <a:rPr kumimoji="1" lang="ja-JP" altLang="en-US" sz="2800" b="1" dirty="0"/>
                        <a:t>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/>
                        <a:t>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1</a:t>
                      </a:r>
                      <a:r>
                        <a:rPr kumimoji="1" lang="ja-JP" altLang="en-US" sz="2400" b="1" dirty="0"/>
                        <a:t>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3987217"/>
                  </a:ext>
                </a:extLst>
              </a:tr>
              <a:tr h="6894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/>
                        <a:t>モニター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2</a:t>
                      </a:r>
                      <a:r>
                        <a:rPr kumimoji="1" lang="ja-JP" altLang="en-US" sz="2400" b="1" dirty="0"/>
                        <a:t>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/>
                        <a:t>椅子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2</a:t>
                      </a:r>
                      <a:r>
                        <a:rPr kumimoji="1" lang="ja-JP" altLang="en-US" sz="2400" b="1" dirty="0"/>
                        <a:t>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7861748"/>
                  </a:ext>
                </a:extLst>
              </a:tr>
              <a:tr h="6894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PC</a:t>
                      </a:r>
                      <a:endParaRPr kumimoji="1" lang="ja-JP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12</a:t>
                      </a:r>
                      <a:r>
                        <a:rPr kumimoji="1" lang="ja-JP" altLang="en-US" sz="2400" b="1" dirty="0"/>
                        <a:t>台</a:t>
                      </a:r>
                      <a:br>
                        <a:rPr kumimoji="1" lang="en-US" altLang="ja-JP" sz="2400" b="1" dirty="0"/>
                      </a:br>
                      <a:r>
                        <a:rPr kumimoji="1" lang="ja-JP" altLang="en-US" sz="2400" b="1" dirty="0"/>
                        <a:t>（地下</a:t>
                      </a:r>
                      <a:r>
                        <a:rPr kumimoji="1" lang="en-US" altLang="ja-JP" sz="2400" b="1" dirty="0"/>
                        <a:t>10</a:t>
                      </a:r>
                      <a:r>
                        <a:rPr kumimoji="1" lang="ja-JP" altLang="en-US" sz="2400" b="1" dirty="0"/>
                        <a:t>台</a:t>
                      </a:r>
                      <a:r>
                        <a:rPr kumimoji="1" lang="en-US" altLang="ja-JP" sz="2400" b="1" dirty="0"/>
                        <a:t>/</a:t>
                      </a:r>
                    </a:p>
                    <a:p>
                      <a:pPr algn="ctr"/>
                      <a:r>
                        <a:rPr kumimoji="1" lang="en-US" altLang="ja-JP" sz="2400" b="1" dirty="0"/>
                        <a:t>101</a:t>
                      </a:r>
                      <a:r>
                        <a:rPr kumimoji="1" lang="ja-JP" altLang="en-US" sz="2400" b="1" dirty="0"/>
                        <a:t>教室</a:t>
                      </a:r>
                      <a:r>
                        <a:rPr kumimoji="1" lang="en-US" altLang="ja-JP" sz="2400" b="1" dirty="0"/>
                        <a:t>2</a:t>
                      </a:r>
                      <a:r>
                        <a:rPr kumimoji="1" lang="ja-JP" altLang="en-US" sz="2400" b="1" dirty="0"/>
                        <a:t>台）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6573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79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CD4518-FD32-6B8E-9ACF-87CCD870F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59" y="157018"/>
            <a:ext cx="9905998" cy="1905000"/>
          </a:xfrm>
        </p:spPr>
        <p:txBody>
          <a:bodyPr>
            <a:normAutofit/>
          </a:bodyPr>
          <a:lstStyle/>
          <a:p>
            <a:r>
              <a:rPr kumimoji="1" lang="en-US" altLang="ja-JP" sz="4000" b="1" dirty="0">
                <a:ln w="3175" cmpd="sng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7</a:t>
            </a:r>
            <a:r>
              <a:rPr kumimoji="1" lang="ja-JP" altLang="en-US" sz="4000" b="1" dirty="0">
                <a:ln w="3175" cmpd="sng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．会場レイアウト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4FC754C-E131-51C8-D01D-49C2D670B648}"/>
              </a:ext>
            </a:extLst>
          </p:cNvPr>
          <p:cNvSpPr/>
          <p:nvPr/>
        </p:nvSpPr>
        <p:spPr>
          <a:xfrm>
            <a:off x="0" y="1496291"/>
            <a:ext cx="12192000" cy="53617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3FC5EA0-D62F-0F7D-F029-8AC208CFEEEC}"/>
              </a:ext>
            </a:extLst>
          </p:cNvPr>
          <p:cNvSpPr/>
          <p:nvPr/>
        </p:nvSpPr>
        <p:spPr>
          <a:xfrm>
            <a:off x="-1" y="4953000"/>
            <a:ext cx="3011055" cy="1549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358E64B-5173-7618-32C2-63FB60831CE1}"/>
              </a:ext>
            </a:extLst>
          </p:cNvPr>
          <p:cNvSpPr/>
          <p:nvPr/>
        </p:nvSpPr>
        <p:spPr>
          <a:xfrm>
            <a:off x="4605048" y="4953000"/>
            <a:ext cx="3011055" cy="1549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D84DD6D-E753-547F-B6DE-3A13867881B8}"/>
              </a:ext>
            </a:extLst>
          </p:cNvPr>
          <p:cNvSpPr/>
          <p:nvPr/>
        </p:nvSpPr>
        <p:spPr>
          <a:xfrm>
            <a:off x="9180945" y="4953000"/>
            <a:ext cx="3011055" cy="1549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FC771A6-4BD7-3099-9404-B0EE7D68501E}"/>
              </a:ext>
            </a:extLst>
          </p:cNvPr>
          <p:cNvSpPr/>
          <p:nvPr/>
        </p:nvSpPr>
        <p:spPr>
          <a:xfrm>
            <a:off x="14576" y="1496291"/>
            <a:ext cx="12192000" cy="22721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F3F27C8-1EC3-476F-23AF-4B6B2FD4D765}"/>
              </a:ext>
            </a:extLst>
          </p:cNvPr>
          <p:cNvSpPr/>
          <p:nvPr/>
        </p:nvSpPr>
        <p:spPr>
          <a:xfrm>
            <a:off x="384752" y="3768435"/>
            <a:ext cx="526473" cy="406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D65187F-793A-C07D-2AA4-D93DF57CBA1F}"/>
              </a:ext>
            </a:extLst>
          </p:cNvPr>
          <p:cNvSpPr/>
          <p:nvPr/>
        </p:nvSpPr>
        <p:spPr>
          <a:xfrm>
            <a:off x="1059007" y="3770745"/>
            <a:ext cx="526473" cy="406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EB77EDC-13B6-775B-F117-C8F174FEE724}"/>
              </a:ext>
            </a:extLst>
          </p:cNvPr>
          <p:cNvSpPr/>
          <p:nvPr/>
        </p:nvSpPr>
        <p:spPr>
          <a:xfrm>
            <a:off x="1505526" y="3147290"/>
            <a:ext cx="526473" cy="406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658831-9758-FCD5-BADF-84D7DE3A77D1}"/>
              </a:ext>
            </a:extLst>
          </p:cNvPr>
          <p:cNvSpPr/>
          <p:nvPr/>
        </p:nvSpPr>
        <p:spPr>
          <a:xfrm>
            <a:off x="795771" y="3147290"/>
            <a:ext cx="526473" cy="406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85DA50E-23FB-618F-70CD-FBB945570331}"/>
              </a:ext>
            </a:extLst>
          </p:cNvPr>
          <p:cNvSpPr/>
          <p:nvPr/>
        </p:nvSpPr>
        <p:spPr>
          <a:xfrm>
            <a:off x="134649" y="3147290"/>
            <a:ext cx="526473" cy="406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3DE3012-676E-0387-BB45-DAC59C8FA887}"/>
              </a:ext>
            </a:extLst>
          </p:cNvPr>
          <p:cNvSpPr/>
          <p:nvPr/>
        </p:nvSpPr>
        <p:spPr>
          <a:xfrm>
            <a:off x="10774436" y="3159991"/>
            <a:ext cx="526473" cy="406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00416D0-FDC0-BA8B-1ABD-0E561667FC36}"/>
              </a:ext>
            </a:extLst>
          </p:cNvPr>
          <p:cNvSpPr/>
          <p:nvPr/>
        </p:nvSpPr>
        <p:spPr>
          <a:xfrm>
            <a:off x="10423235" y="3768435"/>
            <a:ext cx="526473" cy="406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EFF8011-AAB2-EADE-8FB1-0B422B3E168E}"/>
              </a:ext>
            </a:extLst>
          </p:cNvPr>
          <p:cNvSpPr/>
          <p:nvPr/>
        </p:nvSpPr>
        <p:spPr>
          <a:xfrm>
            <a:off x="11164093" y="3768435"/>
            <a:ext cx="526473" cy="406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C70F342-B2BB-6D20-5C97-4A16D0E0426F}"/>
              </a:ext>
            </a:extLst>
          </p:cNvPr>
          <p:cNvSpPr/>
          <p:nvPr/>
        </p:nvSpPr>
        <p:spPr>
          <a:xfrm>
            <a:off x="10064681" y="3159991"/>
            <a:ext cx="526473" cy="406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645AFAB-A9C7-DB2A-7CB3-679250D94CDC}"/>
              </a:ext>
            </a:extLst>
          </p:cNvPr>
          <p:cNvSpPr/>
          <p:nvPr/>
        </p:nvSpPr>
        <p:spPr>
          <a:xfrm>
            <a:off x="11484191" y="3159991"/>
            <a:ext cx="526473" cy="406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9E07F44-E33F-259A-E13F-52A67912BAEB}"/>
              </a:ext>
            </a:extLst>
          </p:cNvPr>
          <p:cNvSpPr txBox="1"/>
          <p:nvPr/>
        </p:nvSpPr>
        <p:spPr>
          <a:xfrm flipH="1">
            <a:off x="9861302" y="1635644"/>
            <a:ext cx="313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highlight>
                  <a:srgbClr val="000000"/>
                </a:highlight>
              </a:rPr>
              <a:t>スイッチャー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516C7D-A64E-05CF-5A43-35C713668AC3}"/>
              </a:ext>
            </a:extLst>
          </p:cNvPr>
          <p:cNvSpPr txBox="1"/>
          <p:nvPr/>
        </p:nvSpPr>
        <p:spPr>
          <a:xfrm>
            <a:off x="4463473" y="1450978"/>
            <a:ext cx="326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dirty="0">
                <a:highlight>
                  <a:srgbClr val="000000"/>
                </a:highlight>
              </a:rPr>
              <a:t>モニター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8A57B21-3C1F-85A8-3BD0-522D7325CCE4}"/>
              </a:ext>
            </a:extLst>
          </p:cNvPr>
          <p:cNvSpPr txBox="1"/>
          <p:nvPr/>
        </p:nvSpPr>
        <p:spPr>
          <a:xfrm>
            <a:off x="5033818" y="2545894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ighlight>
                  <a:srgbClr val="000000"/>
                </a:highlight>
              </a:rPr>
              <a:t>MC</a:t>
            </a:r>
            <a:r>
              <a:rPr kumimoji="1" lang="ja-JP" altLang="en-US" dirty="0">
                <a:highlight>
                  <a:srgbClr val="000000"/>
                </a:highlight>
              </a:rPr>
              <a:t>・実況＆解説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D48A18F-5174-BD4D-7CD6-DA951C8BA36E}"/>
              </a:ext>
            </a:extLst>
          </p:cNvPr>
          <p:cNvSpPr txBox="1"/>
          <p:nvPr/>
        </p:nvSpPr>
        <p:spPr>
          <a:xfrm>
            <a:off x="5671993" y="6502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highlight>
                  <a:srgbClr val="000000"/>
                </a:highlight>
              </a:rPr>
              <a:t>カメラ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501B77B-4FC1-F43D-E133-643686F6DEEC}"/>
              </a:ext>
            </a:extLst>
          </p:cNvPr>
          <p:cNvCxnSpPr>
            <a:cxnSpLocks/>
          </p:cNvCxnSpPr>
          <p:nvPr/>
        </p:nvCxnSpPr>
        <p:spPr>
          <a:xfrm flipH="1" flipV="1">
            <a:off x="4605048" y="2632363"/>
            <a:ext cx="1505526" cy="40547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C2FBFCC-2D74-A15B-8008-488DF9BA8515}"/>
              </a:ext>
            </a:extLst>
          </p:cNvPr>
          <p:cNvCxnSpPr>
            <a:cxnSpLocks/>
          </p:cNvCxnSpPr>
          <p:nvPr/>
        </p:nvCxnSpPr>
        <p:spPr>
          <a:xfrm flipV="1">
            <a:off x="6125150" y="2730560"/>
            <a:ext cx="1220428" cy="39565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0253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Y_IGNORE_UCW" val="true"/>
  <p:tag name="PPT/SLIDES/SLIDE4.XML" val="1321451917"/>
  <p:tag name="PPT/NOTESSLIDES/NOTESSLIDE3.XML" val="2092839763"/>
  <p:tag name="PPT/SLIDES/SLIDE3.XML" val="768504623"/>
  <p:tag name="PPT/SLIDES/SLIDE5.XML" val="3230456564"/>
  <p:tag name="PPT/NOTESSLIDES/NOTESSLIDE2.XML" val="196553010"/>
  <p:tag name="PPT/SLIDES/SLIDE6.XML" val="2362969749"/>
  <p:tag name="PPT/SLIDES/SLIDE2.XML" val="4201797361"/>
  <p:tag name="PPT/SLIDES/SLIDE1.XML" val="913990866"/>
  <p:tag name="PPT/THEME/THEME2.XML" val="3520736427"/>
  <p:tag name="PPT/NOTESMASTERS/NOTESMASTER1.XML" val="1230890625"/>
  <p:tag name="PPT/NOTESSLIDES/NOTESSLIDE1.XML" val="2164984226"/>
  <p:tag name="PPT/SLIDELAYOUTS/SLIDELAYOUT17.XML" val="781149635"/>
  <p:tag name="PPT/SLIDELAYOUTS/SLIDELAYOUT16.XML" val="1335234492"/>
  <p:tag name="PPT/SLIDELAYOUTS/SLIDELAYOUT5.XML" val="1356572007"/>
  <p:tag name="PPT/SLIDELAYOUTS/SLIDELAYOUT4.XML" val="3744363550"/>
  <p:tag name="PPT/SLIDELAYOUTS/SLIDELAYOUT3.XML" val="1839493979"/>
  <p:tag name="PPT/SLIDELAYOUTS/SLIDELAYOUT2.XML" val="3591849063"/>
  <p:tag name="PPT/SLIDELAYOUTS/SLIDELAYOUT1.XML" val="269080364"/>
  <p:tag name="PPT/SLIDEMASTERS/SLIDEMASTER1.XML" val="4260090537"/>
  <p:tag name="PPT/SLIDELAYOUTS/SLIDELAYOUT6.XML" val="3361379359"/>
  <p:tag name="PPT/SLIDELAYOUTS/SLIDELAYOUT7.XML" val="2344049886"/>
  <p:tag name="PPT/SLIDELAYOUTS/SLIDELAYOUT8.XML" val="2679458115"/>
  <p:tag name="PPT/SLIDELAYOUTS/SLIDELAYOUT15.XML" val="410547049"/>
  <p:tag name="PPT/SLIDELAYOUTS/SLIDELAYOUT14.XML" val="31897697"/>
  <p:tag name="PPT/SLIDELAYOUTS/SLIDELAYOUT13.XML" val="3995223918"/>
  <p:tag name="PPT/SLIDELAYOUTS/SLIDELAYOUT12.XML" val="2569528840"/>
  <p:tag name="PPT/SLIDELAYOUTS/SLIDELAYOUT11.XML" val="3585062887"/>
  <p:tag name="PPT/SLIDELAYOUTS/SLIDELAYOUT10.XML" val="1293752729"/>
  <p:tag name="PPT/SLIDELAYOUTS/SLIDELAYOUT9.XML" val="946394538"/>
  <p:tag name="PPT/THEME/THEME1.XML" val="1697920283"/>
  <p:tag name="PPT/MEDIA/IMAGE1.JPEG" val="335751834"/>
  <p:tag name="PPT/MEDIA/IMAGE2.JPEG" val="300438366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ッシュ">
  <a:themeElements>
    <a:clrScheme name="メッシ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メッシ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メッシ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ワイド画面</PresentationFormat>
  <Paragraphs>106</Paragraphs>
  <Slides>9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メッシュ</vt:lpstr>
      <vt:lpstr>APEX LEGENDS 企画書</vt:lpstr>
      <vt:lpstr>目次</vt:lpstr>
      <vt:lpstr>1.イベント概要</vt:lpstr>
      <vt:lpstr>2.APEX LEGENDSについて</vt:lpstr>
      <vt:lpstr>3.イベント詳細</vt:lpstr>
      <vt:lpstr>4.大会＆マッチルール</vt:lpstr>
      <vt:lpstr>5.ポジション</vt:lpstr>
      <vt:lpstr>６.必要機材</vt:lpstr>
      <vt:lpstr>7．会場レイアウト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PC_User</cp:lastModifiedBy>
  <cp:revision>1</cp:revision>
  <dcterms:modified xsi:type="dcterms:W3CDTF">2024-06-09T13:23:00Z</dcterms:modified>
</cp:coreProperties>
</file>