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924" r:id="rId1"/>
  </p:sldMasterIdLst>
  <p:notesMasterIdLst>
    <p:notesMasterId r:id="rId10"/>
  </p:notesMasterIdLst>
  <p:handoutMasterIdLst>
    <p:handoutMasterId r:id="rId11"/>
  </p:handoutMasterIdLst>
  <p:sldIdLst>
    <p:sldId id="268" r:id="rId2"/>
    <p:sldId id="269" r:id="rId3"/>
    <p:sldId id="270" r:id="rId4"/>
    <p:sldId id="271" r:id="rId5"/>
    <p:sldId id="272" r:id="rId6"/>
    <p:sldId id="273" r:id="rId7"/>
    <p:sldId id="275" r:id="rId8"/>
    <p:sldId id="276" r:id="rId9"/>
  </p:sldIdLst>
  <p:sldSz cx="12188825" cy="6858000"/>
  <p:notesSz cx="6858000" cy="9144000"/>
  <p:defaultTextStyle>
    <a:defPPr rtl="0"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orient="horz" pos="384">
          <p15:clr>
            <a:srgbClr val="A4A3A4"/>
          </p15:clr>
        </p15:guide>
        <p15:guide id="3" orient="horz" pos="3792">
          <p15:clr>
            <a:srgbClr val="A4A3A4"/>
          </p15:clr>
        </p15:guide>
        <p15:guide id="4" pos="959">
          <p15:clr>
            <a:srgbClr val="A4A3A4"/>
          </p15:clr>
        </p15:guide>
        <p15:guide id="5" pos="671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3B4B98B0-60AC-42C2-AFA5-B58CD77FA1E5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>
      <p:cViewPr varScale="1">
        <p:scale>
          <a:sx n="114" d="100"/>
          <a:sy n="114" d="100"/>
        </p:scale>
        <p:origin x="414" y="108"/>
      </p:cViewPr>
      <p:guideLst>
        <p:guide orient="horz" pos="2160"/>
        <p:guide orient="horz" pos="384"/>
        <p:guide orient="horz" pos="3792"/>
        <p:guide pos="959"/>
        <p:guide pos="6719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howGuides="1">
      <p:cViewPr varScale="1">
        <p:scale>
          <a:sx n="88" d="100"/>
          <a:sy n="88" d="100"/>
        </p:scale>
        <p:origin x="3804" y="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zh-CN" altLang="en-US">
              <a:latin typeface="Microsoft YaHei UI" panose="020B0503020204020204" pitchFamily="34" charset="-122"/>
              <a:ea typeface="Microsoft YaHei UI" panose="020B0503020204020204" pitchFamily="34" charset="-122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FDB1203C-49AD-4710-BA71-D820B68728F7}" type="datetime1">
              <a:rPr lang="zh-CN" altLang="en-US" smtClean="0">
                <a:latin typeface="Microsoft YaHei UI" panose="020B0503020204020204" pitchFamily="34" charset="-122"/>
                <a:ea typeface="Microsoft YaHei UI" panose="020B0503020204020204" pitchFamily="34" charset="-122"/>
              </a:rPr>
              <a:t>2024/3/20</a:t>
            </a:fld>
            <a:endParaRPr lang="zh-CN" altLang="en-US">
              <a:latin typeface="Microsoft YaHei UI" panose="020B0503020204020204" pitchFamily="34" charset="-122"/>
              <a:ea typeface="Microsoft YaHei UI" panose="020B0503020204020204" pitchFamily="34" charset="-122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zh-CN" altLang="en-US">
              <a:latin typeface="Microsoft YaHei UI" panose="020B0503020204020204" pitchFamily="34" charset="-122"/>
              <a:ea typeface="Microsoft YaHei UI" panose="020B0503020204020204" pitchFamily="34" charset="-122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14886E15-F82A-4596-A46C-375C6D3981E1}" type="slidenum">
              <a:rPr lang="en-US" altLang="zh-CN" smtClean="0">
                <a:latin typeface="Microsoft YaHei UI" panose="020B0503020204020204" pitchFamily="34" charset="-122"/>
                <a:ea typeface="Microsoft YaHei UI" panose="020B0503020204020204" pitchFamily="34" charset="-122"/>
              </a:rPr>
              <a:t>‹#›</a:t>
            </a:fld>
            <a:endParaRPr lang="zh-CN" altLang="en-US">
              <a:latin typeface="Microsoft YaHei UI" panose="020B0503020204020204" pitchFamily="34" charset="-122"/>
              <a:ea typeface="Microsoft YaHei UI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6830810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1pPr>
          </a:lstStyle>
          <a:p>
            <a:endParaRPr lang="zh-CN" altLang="en-US" noProof="0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1pPr>
          </a:lstStyle>
          <a:p>
            <a:fld id="{A89D01AF-0267-46C4-95D4-1EC8159D4A92}" type="datetime1">
              <a:rPr lang="zh-CN" altLang="en-US" noProof="0" smtClean="0"/>
              <a:t>2024/3/20</a:t>
            </a:fld>
            <a:endParaRPr lang="zh-CN" altLang="en-US" noProof="0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zh-CN" altLang="en-US" noProof="0"/>
              <a:t>单击此处编辑母版文本样式</a:t>
            </a:r>
          </a:p>
          <a:p>
            <a:pPr lvl="1" rtl="0"/>
            <a:r>
              <a:rPr lang="zh-CN" altLang="en-US" noProof="0"/>
              <a:t>第二级</a:t>
            </a:r>
          </a:p>
          <a:p>
            <a:pPr lvl="2" rtl="0"/>
            <a:r>
              <a:rPr lang="zh-CN" altLang="en-US" noProof="0"/>
              <a:t>第三级</a:t>
            </a:r>
          </a:p>
          <a:p>
            <a:pPr lvl="3" rtl="0"/>
            <a:r>
              <a:rPr lang="zh-CN" altLang="en-US" noProof="0"/>
              <a:t>第四级</a:t>
            </a:r>
          </a:p>
          <a:p>
            <a:pPr lvl="4" rtl="0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1pPr>
          </a:lstStyle>
          <a:p>
            <a:endParaRPr lang="zh-CN" altLang="en-US" noProof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1pPr>
          </a:lstStyle>
          <a:p>
            <a:fld id="{BF105DB2-FD3E-441D-8B7E-7AE83ECE27B3}" type="slidenum">
              <a:rPr lang="en-US" altLang="zh-CN" noProof="0" smtClean="0"/>
              <a:pPr/>
              <a:t>‹#›</a:t>
            </a:fld>
            <a:endParaRPr lang="zh-CN" altLang="en-US" noProof="0"/>
          </a:p>
        </p:txBody>
      </p:sp>
    </p:spTree>
    <p:extLst>
      <p:ext uri="{BB962C8B-B14F-4D97-AF65-F5344CB8AC3E}">
        <p14:creationId xmlns:p14="http://schemas.microsoft.com/office/powerpoint/2010/main" val="289472053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Microsoft YaHei UI" panose="020B0503020204020204" pitchFamily="34" charset="-122"/>
        <a:ea typeface="Microsoft YaHei UI" panose="020B0503020204020204" pitchFamily="34" charset="-122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Microsoft YaHei UI" panose="020B0503020204020204" pitchFamily="34" charset="-122"/>
        <a:ea typeface="Microsoft YaHei UI" panose="020B0503020204020204" pitchFamily="34" charset="-122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Microsoft YaHei UI" panose="020B0503020204020204" pitchFamily="34" charset="-122"/>
        <a:ea typeface="Microsoft YaHei UI" panose="020B0503020204020204" pitchFamily="34" charset="-122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Microsoft YaHei UI" panose="020B0503020204020204" pitchFamily="34" charset="-122"/>
        <a:ea typeface="Microsoft YaHei UI" panose="020B0503020204020204" pitchFamily="34" charset="-122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Microsoft YaHei UI" panose="020B0503020204020204" pitchFamily="34" charset="-122"/>
        <a:ea typeface="Microsoft YaHei UI" panose="020B0503020204020204" pitchFamily="34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zh-CN" altLang="en-US">
              <a:latin typeface="Microsoft YaHei UI" panose="020B0503020204020204" pitchFamily="34" charset="-122"/>
              <a:ea typeface="Microsoft YaHei UI" panose="020B0503020204020204" pitchFamily="34" charset="-122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BF105DB2-FD3E-441D-8B7E-7AE83ECE27B3}" type="slidenum">
              <a:rPr lang="en-US" altLang="zh-CN" smtClean="0">
                <a:latin typeface="Microsoft YaHei UI" panose="020B0503020204020204" pitchFamily="34" charset="-122"/>
                <a:ea typeface="Microsoft YaHei UI" panose="020B0503020204020204" pitchFamily="34" charset="-122"/>
              </a:rPr>
              <a:t>1</a:t>
            </a:fld>
            <a:endParaRPr lang="zh-CN" altLang="en-US">
              <a:latin typeface="Microsoft YaHei UI" panose="020B0503020204020204" pitchFamily="34" charset="-122"/>
              <a:ea typeface="Microsoft YaHei UI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08527627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zh-CN" altLang="en-US">
              <a:latin typeface="Microsoft YaHei UI" panose="020B0503020204020204" pitchFamily="34" charset="-122"/>
              <a:ea typeface="Microsoft YaHei UI" panose="020B0503020204020204" pitchFamily="34" charset="-122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BF105DB2-FD3E-441D-8B7E-7AE83ECE27B3}" type="slidenum">
              <a:rPr lang="en-US" altLang="zh-CN" smtClean="0">
                <a:latin typeface="Microsoft YaHei UI" panose="020B0503020204020204" pitchFamily="34" charset="-122"/>
                <a:ea typeface="Microsoft YaHei UI" panose="020B0503020204020204" pitchFamily="34" charset="-122"/>
              </a:rPr>
              <a:t>2</a:t>
            </a:fld>
            <a:endParaRPr lang="zh-CN" altLang="en-US">
              <a:latin typeface="Microsoft YaHei UI" panose="020B0503020204020204" pitchFamily="34" charset="-122"/>
              <a:ea typeface="Microsoft YaHei UI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72560019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zh-CN" altLang="en-US" dirty="0">
              <a:latin typeface="Microsoft YaHei UI" panose="020B0503020204020204" pitchFamily="34" charset="-122"/>
              <a:ea typeface="Microsoft YaHei UI" panose="020B0503020204020204" pitchFamily="34" charset="-122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BF105DB2-FD3E-441D-8B7E-7AE83ECE27B3}" type="slidenum">
              <a:rPr lang="en-US" altLang="zh-CN" smtClean="0">
                <a:latin typeface="Microsoft YaHei UI" panose="020B0503020204020204" pitchFamily="34" charset="-122"/>
                <a:ea typeface="Microsoft YaHei UI" panose="020B0503020204020204" pitchFamily="34" charset="-122"/>
              </a:rPr>
              <a:t>3</a:t>
            </a:fld>
            <a:endParaRPr lang="zh-CN" altLang="en-US" dirty="0">
              <a:latin typeface="Microsoft YaHei UI" panose="020B0503020204020204" pitchFamily="34" charset="-122"/>
              <a:ea typeface="Microsoft YaHei UI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54644393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zh-CN" altLang="en-US">
              <a:latin typeface="Microsoft YaHei UI" panose="020B0503020204020204" pitchFamily="34" charset="-122"/>
              <a:ea typeface="Microsoft YaHei UI" panose="020B0503020204020204" pitchFamily="34" charset="-122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BF105DB2-FD3E-441D-8B7E-7AE83ECE27B3}" type="slidenum">
              <a:rPr lang="en-US" altLang="zh-CN" smtClean="0">
                <a:latin typeface="Microsoft YaHei UI" panose="020B0503020204020204" pitchFamily="34" charset="-122"/>
                <a:ea typeface="Microsoft YaHei UI" panose="020B0503020204020204" pitchFamily="34" charset="-122"/>
              </a:rPr>
              <a:t>4</a:t>
            </a:fld>
            <a:endParaRPr lang="zh-CN" altLang="en-US">
              <a:latin typeface="Microsoft YaHei UI" panose="020B0503020204020204" pitchFamily="34" charset="-122"/>
              <a:ea typeface="Microsoft YaHei UI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0573025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zh-CN" altLang="en-US">
              <a:latin typeface="Microsoft YaHei UI" panose="020B0503020204020204" pitchFamily="34" charset="-122"/>
              <a:ea typeface="Microsoft YaHei UI" panose="020B0503020204020204" pitchFamily="34" charset="-122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BF105DB2-FD3E-441D-8B7E-7AE83ECE27B3}" type="slidenum">
              <a:rPr lang="en-US" altLang="zh-CN" smtClean="0">
                <a:latin typeface="Microsoft YaHei UI" panose="020B0503020204020204" pitchFamily="34" charset="-122"/>
                <a:ea typeface="Microsoft YaHei UI" panose="020B0503020204020204" pitchFamily="34" charset="-122"/>
              </a:rPr>
              <a:t>5</a:t>
            </a:fld>
            <a:endParaRPr lang="zh-CN" altLang="en-US">
              <a:latin typeface="Microsoft YaHei UI" panose="020B0503020204020204" pitchFamily="34" charset="-122"/>
              <a:ea typeface="Microsoft YaHei UI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6587450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zh-CN" altLang="en-US">
              <a:latin typeface="Microsoft YaHei UI" panose="020B0503020204020204" pitchFamily="34" charset="-122"/>
              <a:ea typeface="Microsoft YaHei UI" panose="020B0503020204020204" pitchFamily="34" charset="-122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BF105DB2-FD3E-441D-8B7E-7AE83ECE27B3}" type="slidenum">
              <a:rPr lang="en-US" altLang="zh-CN" smtClean="0">
                <a:latin typeface="Microsoft YaHei UI" panose="020B0503020204020204" pitchFamily="34" charset="-122"/>
                <a:ea typeface="Microsoft YaHei UI" panose="020B0503020204020204" pitchFamily="34" charset="-122"/>
              </a:rPr>
              <a:t>6</a:t>
            </a:fld>
            <a:endParaRPr lang="zh-CN" altLang="en-US">
              <a:latin typeface="Microsoft YaHei UI" panose="020B0503020204020204" pitchFamily="34" charset="-122"/>
              <a:ea typeface="Microsoft YaHei UI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0048948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zh-CN" altLang="en-US">
              <a:latin typeface="Microsoft YaHei UI" panose="020B0503020204020204" pitchFamily="34" charset="-122"/>
              <a:ea typeface="Microsoft YaHei UI" panose="020B0503020204020204" pitchFamily="34" charset="-122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BF105DB2-FD3E-441D-8B7E-7AE83ECE27B3}" type="slidenum">
              <a:rPr lang="en-US" altLang="zh-CN" smtClean="0">
                <a:latin typeface="Microsoft YaHei UI" panose="020B0503020204020204" pitchFamily="34" charset="-122"/>
                <a:ea typeface="Microsoft YaHei UI" panose="020B0503020204020204" pitchFamily="34" charset="-122"/>
              </a:rPr>
              <a:t>7</a:t>
            </a:fld>
            <a:endParaRPr lang="zh-CN" altLang="en-US">
              <a:latin typeface="Microsoft YaHei UI" panose="020B0503020204020204" pitchFamily="34" charset="-122"/>
              <a:ea typeface="Microsoft YaHei UI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3583153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标题块"/>
          <p:cNvSpPr/>
          <p:nvPr/>
        </p:nvSpPr>
        <p:spPr bwMode="invGray">
          <a:xfrm>
            <a:off x="1141413" y="1600200"/>
            <a:ext cx="11047412" cy="32766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zh-CN" altLang="en-US" noProof="0">
              <a:latin typeface="Microsoft YaHei UI" panose="020B0503020204020204" pitchFamily="34" charset="-122"/>
              <a:ea typeface="Microsoft YaHei UI" panose="020B0503020204020204" pitchFamily="34" charset="-122"/>
            </a:endParaRPr>
          </a:p>
        </p:txBody>
      </p:sp>
      <p:grpSp>
        <p:nvGrpSpPr>
          <p:cNvPr id="7" name="顶部图形"/>
          <p:cNvGrpSpPr/>
          <p:nvPr/>
        </p:nvGrpSpPr>
        <p:grpSpPr>
          <a:xfrm>
            <a:off x="1279" y="0"/>
            <a:ext cx="12188952" cy="429768"/>
            <a:chOff x="1279" y="0"/>
            <a:chExt cx="12188952" cy="429768"/>
          </a:xfrm>
        </p:grpSpPr>
        <p:sp>
          <p:nvSpPr>
            <p:cNvPr id="8" name="长方形 7"/>
            <p:cNvSpPr/>
            <p:nvPr/>
          </p:nvSpPr>
          <p:spPr>
            <a:xfrm>
              <a:off x="1279" y="0"/>
              <a:ext cx="12188952" cy="228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zh-CN" altLang="en-US" noProof="0">
                <a:latin typeface="Microsoft YaHei UI" panose="020B0503020204020204" pitchFamily="34" charset="-122"/>
                <a:ea typeface="Microsoft YaHei UI" panose="020B0503020204020204" pitchFamily="34" charset="-122"/>
              </a:endParaRPr>
            </a:p>
          </p:txBody>
        </p:sp>
        <p:sp>
          <p:nvSpPr>
            <p:cNvPr id="9" name="长方形 8"/>
            <p:cNvSpPr/>
            <p:nvPr/>
          </p:nvSpPr>
          <p:spPr>
            <a:xfrm>
              <a:off x="1279" y="228600"/>
              <a:ext cx="12188952" cy="201168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zh-CN" altLang="en-US" noProof="0">
                <a:latin typeface="Microsoft YaHei UI" panose="020B0503020204020204" pitchFamily="34" charset="-122"/>
                <a:ea typeface="Microsoft YaHei UI" panose="020B0503020204020204" pitchFamily="34" charset="-122"/>
              </a:endParaRPr>
            </a:p>
          </p:txBody>
        </p:sp>
        <p:sp>
          <p:nvSpPr>
            <p:cNvPr id="10" name="长方形 9"/>
            <p:cNvSpPr/>
            <p:nvPr/>
          </p:nvSpPr>
          <p:spPr>
            <a:xfrm>
              <a:off x="1279" y="306324"/>
              <a:ext cx="12188952" cy="4572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zh-CN" altLang="en-US" noProof="0">
                <a:latin typeface="Microsoft YaHei UI" panose="020B0503020204020204" pitchFamily="34" charset="-122"/>
                <a:ea typeface="Microsoft YaHei UI" panose="020B0503020204020204" pitchFamily="34" charset="-122"/>
              </a:endParaRPr>
            </a:p>
          </p:txBody>
        </p:sp>
      </p:grpSp>
      <p:grpSp>
        <p:nvGrpSpPr>
          <p:cNvPr id="23" name="底部图形"/>
          <p:cNvGrpSpPr/>
          <p:nvPr/>
        </p:nvGrpSpPr>
        <p:grpSpPr>
          <a:xfrm>
            <a:off x="0" y="6080760"/>
            <a:ext cx="12190231" cy="777240"/>
            <a:chOff x="0" y="6080760"/>
            <a:chExt cx="12190231" cy="777240"/>
          </a:xfrm>
        </p:grpSpPr>
        <p:sp>
          <p:nvSpPr>
            <p:cNvPr id="13" name="长方形 12"/>
            <p:cNvSpPr/>
            <p:nvPr/>
          </p:nvSpPr>
          <p:spPr>
            <a:xfrm>
              <a:off x="0" y="6217920"/>
              <a:ext cx="12188825" cy="64008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003">
              <a:schemeClr val="dk2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zh-CN" altLang="en-US" noProof="0">
                <a:latin typeface="Microsoft YaHei UI" panose="020B0503020204020204" pitchFamily="34" charset="-122"/>
                <a:ea typeface="Microsoft YaHei UI" panose="020B0503020204020204" pitchFamily="34" charset="-122"/>
              </a:endParaRPr>
            </a:p>
          </p:txBody>
        </p:sp>
        <p:sp>
          <p:nvSpPr>
            <p:cNvPr id="14" name="长方形 13"/>
            <p:cNvSpPr/>
            <p:nvPr/>
          </p:nvSpPr>
          <p:spPr>
            <a:xfrm>
              <a:off x="1279" y="6080760"/>
              <a:ext cx="12188952" cy="97215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zh-CN" altLang="en-US" noProof="0">
                <a:latin typeface="Microsoft YaHei UI" panose="020B0503020204020204" pitchFamily="34" charset="-122"/>
                <a:ea typeface="Microsoft YaHei UI" panose="020B0503020204020204" pitchFamily="34" charset="-122"/>
              </a:endParaRPr>
            </a:p>
          </p:txBody>
        </p:sp>
        <p:sp>
          <p:nvSpPr>
            <p:cNvPr id="15" name="长方形 14"/>
            <p:cNvSpPr/>
            <p:nvPr/>
          </p:nvSpPr>
          <p:spPr>
            <a:xfrm>
              <a:off x="1279" y="6172200"/>
              <a:ext cx="12188952" cy="2743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zh-CN" altLang="en-US" noProof="0">
                <a:latin typeface="Microsoft YaHei UI" panose="020B0503020204020204" pitchFamily="34" charset="-122"/>
                <a:ea typeface="Microsoft YaHei UI" panose="020B0503020204020204" pitchFamily="34" charset="-122"/>
              </a:endParaRPr>
            </a:p>
          </p:txBody>
        </p:sp>
      </p:grpSp>
      <p:sp>
        <p:nvSpPr>
          <p:cNvPr id="2" name="标题 1"/>
          <p:cNvSpPr>
            <a:spLocks noGrp="1"/>
          </p:cNvSpPr>
          <p:nvPr>
            <p:ph type="ctrTitle"/>
          </p:nvPr>
        </p:nvSpPr>
        <p:spPr bwMode="invGray">
          <a:xfrm>
            <a:off x="1522414" y="1905000"/>
            <a:ext cx="9143998" cy="2667000"/>
          </a:xfrm>
        </p:spPr>
        <p:txBody>
          <a:bodyPr rtlCol="0" anchor="b">
            <a:normAutofit/>
          </a:bodyPr>
          <a:lstStyle>
            <a:lvl1pPr>
              <a:lnSpc>
                <a:spcPct val="80000"/>
              </a:lnSpc>
              <a:defRPr sz="6600">
                <a:solidFill>
                  <a:schemeClr val="bg1"/>
                </a:solidFill>
                <a:effectLst>
                  <a:outerShdw blurRad="88900" algn="ctr" rotWithShape="0">
                    <a:prstClr val="black">
                      <a:alpha val="35000"/>
                    </a:prstClr>
                  </a:outerShdw>
                </a:effectLst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1pPr>
          </a:lstStyle>
          <a:p>
            <a:pPr rtl="0"/>
            <a:r>
              <a:rPr lang="zh-CN" altLang="en-US" noProof="0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</p:nvPr>
        </p:nvSpPr>
        <p:spPr>
          <a:xfrm>
            <a:off x="1522413" y="5029200"/>
            <a:ext cx="8229598" cy="838200"/>
          </a:xfrm>
        </p:spPr>
        <p:txBody>
          <a:bodyPr rtlCol="0"/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>
                <a:solidFill>
                  <a:schemeClr val="tx1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rtl="0"/>
            <a:r>
              <a:rPr lang="zh-CN" altLang="en-US" noProof="0"/>
              <a:t>单击以编辑母版副标题样式</a:t>
            </a:r>
          </a:p>
        </p:txBody>
      </p:sp>
      <p:sp>
        <p:nvSpPr>
          <p:cNvPr id="21" name="页脚占位符 20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1pPr>
          </a:lstStyle>
          <a:p>
            <a:r>
              <a:rPr lang="zh-CN" altLang="en-US" noProof="0"/>
              <a:t>添加页脚</a:t>
            </a:r>
          </a:p>
        </p:txBody>
      </p:sp>
      <p:sp>
        <p:nvSpPr>
          <p:cNvPr id="20" name="日期占位符 19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1pPr>
          </a:lstStyle>
          <a:p>
            <a:fld id="{167A1C14-58F9-4483-8DFC-56117A2C0559}" type="datetime1">
              <a:rPr lang="zh-CN" altLang="en-US" noProof="0" smtClean="0"/>
              <a:t>2024/3/20</a:t>
            </a:fld>
            <a:endParaRPr lang="zh-CN" altLang="en-US" noProof="0" dirty="0"/>
          </a:p>
        </p:txBody>
      </p:sp>
      <p:sp>
        <p:nvSpPr>
          <p:cNvPr id="22" name="灯片编号占位符 21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1pPr>
          </a:lstStyle>
          <a:p>
            <a:fld id="{DF28FB93-0A08-4E7D-8E63-9EFA29F1E093}" type="slidenum">
              <a:rPr lang="en-US" altLang="zh-CN" noProof="0" smtClean="0"/>
              <a:pPr/>
              <a:t>‹#›</a:t>
            </a:fld>
            <a:endParaRPr lang="zh-CN" altLang="en-US" noProof="0"/>
          </a:p>
        </p:txBody>
      </p:sp>
    </p:spTree>
    <p:extLst>
      <p:ext uri="{BB962C8B-B14F-4D97-AF65-F5344CB8AC3E}">
        <p14:creationId xmlns:p14="http://schemas.microsoft.com/office/powerpoint/2010/main" val="40881699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>
              <a:defRPr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1pPr>
          </a:lstStyle>
          <a:p>
            <a:pPr rtl="0"/>
            <a:r>
              <a:rPr lang="zh-CN" altLang="en-US" noProof="0"/>
              <a:t>单击此处编辑母版标题样式</a:t>
            </a:r>
          </a:p>
        </p:txBody>
      </p:sp>
      <p:sp>
        <p:nvSpPr>
          <p:cNvPr id="3" name="垂直文本占位符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 rtlCol="0"/>
          <a:lstStyle>
            <a:lvl1pPr>
              <a:defRPr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1pPr>
            <a:lvl2pPr>
              <a:defRPr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2pPr>
            <a:lvl3pPr>
              <a:defRPr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3pPr>
            <a:lvl4pPr>
              <a:defRPr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4pPr>
            <a:lvl5pPr>
              <a:defRPr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 rtl="0"/>
            <a:r>
              <a:rPr lang="zh-CN" altLang="en-US" noProof="0"/>
              <a:t>单击此处编辑母版文本样式</a:t>
            </a:r>
          </a:p>
          <a:p>
            <a:pPr lvl="1" rtl="0"/>
            <a:r>
              <a:rPr lang="zh-CN" altLang="en-US" noProof="0"/>
              <a:t>第二级</a:t>
            </a:r>
          </a:p>
          <a:p>
            <a:pPr lvl="2" rtl="0"/>
            <a:r>
              <a:rPr lang="zh-CN" altLang="en-US" noProof="0"/>
              <a:t>第三级</a:t>
            </a:r>
          </a:p>
          <a:p>
            <a:pPr lvl="3" rtl="0"/>
            <a:r>
              <a:rPr lang="zh-CN" altLang="en-US" noProof="0"/>
              <a:t>第四级</a:t>
            </a:r>
          </a:p>
          <a:p>
            <a:pPr lvl="4" rtl="0"/>
            <a:r>
              <a:rPr lang="zh-CN" altLang="en-US" noProof="0"/>
              <a:t>第五级</a:t>
            </a: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1pPr>
          </a:lstStyle>
          <a:p>
            <a:r>
              <a:rPr lang="zh-CN" altLang="en-US" noProof="0"/>
              <a:t>添加页脚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1pPr>
          </a:lstStyle>
          <a:p>
            <a:fld id="{C1700558-C5B6-4856-A3F8-357A22D7459F}" type="datetime1">
              <a:rPr lang="zh-CN" altLang="en-US" noProof="0" smtClean="0"/>
              <a:t>2024/3/20</a:t>
            </a:fld>
            <a:endParaRPr lang="zh-CN" altLang="en-US" noProof="0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1pPr>
          </a:lstStyle>
          <a:p>
            <a:fld id="{DF28FB93-0A08-4E7D-8E63-9EFA29F1E093}" type="slidenum">
              <a:rPr lang="en-US" altLang="zh-CN" noProof="0" smtClean="0"/>
              <a:pPr/>
              <a:t>‹#›</a:t>
            </a:fld>
            <a:endParaRPr lang="zh-CN" altLang="en-US" noProof="0"/>
          </a:p>
        </p:txBody>
      </p:sp>
    </p:spTree>
    <p:extLst>
      <p:ext uri="{BB962C8B-B14F-4D97-AF65-F5344CB8AC3E}">
        <p14:creationId xmlns:p14="http://schemas.microsoft.com/office/powerpoint/2010/main" val="22237905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垂直标题 1"/>
          <p:cNvSpPr>
            <a:spLocks noGrp="1"/>
          </p:cNvSpPr>
          <p:nvPr>
            <p:ph type="title" orient="vert"/>
          </p:nvPr>
        </p:nvSpPr>
        <p:spPr>
          <a:xfrm>
            <a:off x="9494507" y="609600"/>
            <a:ext cx="1143001" cy="5410200"/>
          </a:xfrm>
        </p:spPr>
        <p:txBody>
          <a:bodyPr vert="eaVert" rtlCol="0"/>
          <a:lstStyle>
            <a:lvl1pPr>
              <a:defRPr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1pPr>
          </a:lstStyle>
          <a:p>
            <a:pPr rtl="0"/>
            <a:r>
              <a:rPr lang="zh-CN" altLang="en-US" noProof="0"/>
              <a:t>单击此处编辑母版标题样式</a:t>
            </a:r>
          </a:p>
        </p:txBody>
      </p:sp>
      <p:sp>
        <p:nvSpPr>
          <p:cNvPr id="3" name="垂直文本占位符 2"/>
          <p:cNvSpPr>
            <a:spLocks noGrp="1"/>
          </p:cNvSpPr>
          <p:nvPr>
            <p:ph type="body" orient="vert" idx="1" hasCustomPrompt="1"/>
          </p:nvPr>
        </p:nvSpPr>
        <p:spPr>
          <a:xfrm>
            <a:off x="1522413" y="609600"/>
            <a:ext cx="7696198" cy="5410200"/>
          </a:xfrm>
        </p:spPr>
        <p:txBody>
          <a:bodyPr vert="eaVert" rtlCol="0"/>
          <a:lstStyle>
            <a:lvl1pPr>
              <a:defRPr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1pPr>
            <a:lvl2pPr>
              <a:defRPr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2pPr>
            <a:lvl3pPr>
              <a:defRPr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3pPr>
            <a:lvl4pPr>
              <a:defRPr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4pPr>
            <a:lvl5pPr>
              <a:defRPr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 rtl="0"/>
            <a:r>
              <a:rPr lang="zh-CN" altLang="en-US" noProof="0"/>
              <a:t>单击此处编辑母版文本样式</a:t>
            </a:r>
          </a:p>
          <a:p>
            <a:pPr lvl="1" rtl="0"/>
            <a:r>
              <a:rPr lang="zh-CN" altLang="en-US" noProof="0"/>
              <a:t>第二级</a:t>
            </a:r>
          </a:p>
          <a:p>
            <a:pPr lvl="2" rtl="0"/>
            <a:r>
              <a:rPr lang="zh-CN" altLang="en-US" noProof="0"/>
              <a:t>第三级</a:t>
            </a:r>
          </a:p>
          <a:p>
            <a:pPr lvl="3" rtl="0"/>
            <a:r>
              <a:rPr lang="zh-CN" altLang="en-US" noProof="0"/>
              <a:t>第四级</a:t>
            </a:r>
          </a:p>
          <a:p>
            <a:pPr lvl="4" rtl="0"/>
            <a:r>
              <a:rPr lang="zh-CN" altLang="en-US" noProof="0"/>
              <a:t>第五级</a:t>
            </a: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1pPr>
          </a:lstStyle>
          <a:p>
            <a:r>
              <a:rPr lang="zh-CN" altLang="en-US" noProof="0"/>
              <a:t>添加页脚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1pPr>
          </a:lstStyle>
          <a:p>
            <a:fld id="{D7BD2B42-13D3-47E7-A08A-16BCE647AA36}" type="datetime1">
              <a:rPr lang="zh-CN" altLang="en-US" noProof="0" smtClean="0"/>
              <a:t>2024/3/20</a:t>
            </a:fld>
            <a:endParaRPr lang="zh-CN" altLang="en-US" noProof="0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1pPr>
          </a:lstStyle>
          <a:p>
            <a:fld id="{DF28FB93-0A08-4E7D-8E63-9EFA29F1E093}" type="slidenum">
              <a:rPr lang="en-US" altLang="zh-CN" noProof="0" smtClean="0"/>
              <a:pPr/>
              <a:t>‹#›</a:t>
            </a:fld>
            <a:endParaRPr lang="zh-CN" altLang="en-US" noProof="0"/>
          </a:p>
        </p:txBody>
      </p:sp>
    </p:spTree>
    <p:extLst>
      <p:ext uri="{BB962C8B-B14F-4D97-AF65-F5344CB8AC3E}">
        <p14:creationId xmlns:p14="http://schemas.microsoft.com/office/powerpoint/2010/main" val="26534193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>
            <a:lvl1pPr algn="l">
              <a:defRPr sz="3200"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1pPr>
          </a:lstStyle>
          <a:p>
            <a:pPr rtl="0"/>
            <a:r>
              <a:rPr lang="zh-CN" altLang="en-US" noProof="0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/>
        <p:txBody>
          <a:bodyPr rtlCol="0"/>
          <a:lstStyle>
            <a:lvl1pPr>
              <a:defRPr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1pPr>
            <a:lvl2pPr>
              <a:defRPr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2pPr>
            <a:lvl3pPr>
              <a:defRPr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3pPr>
            <a:lvl4pPr>
              <a:defRPr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4pPr>
            <a:lvl5pPr>
              <a:defRPr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5pPr>
          </a:lstStyle>
          <a:p>
            <a:pPr lvl="0" rtl="0"/>
            <a:r>
              <a:rPr lang="zh-CN" altLang="en-US" noProof="0"/>
              <a:t>单击此处编辑母版文本样式</a:t>
            </a:r>
          </a:p>
          <a:p>
            <a:pPr lvl="1" rtl="0"/>
            <a:r>
              <a:rPr lang="zh-CN" altLang="en-US" noProof="0"/>
              <a:t>第二级</a:t>
            </a:r>
          </a:p>
          <a:p>
            <a:pPr lvl="2" rtl="0"/>
            <a:r>
              <a:rPr lang="zh-CN" altLang="en-US" noProof="0"/>
              <a:t>第三级</a:t>
            </a:r>
          </a:p>
          <a:p>
            <a:pPr lvl="3" rtl="0"/>
            <a:r>
              <a:rPr lang="zh-CN" altLang="en-US" noProof="0"/>
              <a:t>第四级</a:t>
            </a:r>
          </a:p>
          <a:p>
            <a:pPr lvl="4" rtl="0"/>
            <a:r>
              <a:rPr lang="zh-CN" altLang="en-US" noProof="0"/>
              <a:t>第五级</a:t>
            </a: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1pPr>
          </a:lstStyle>
          <a:p>
            <a:r>
              <a:rPr lang="zh-CN" altLang="en-US" noProof="0" dirty="0"/>
              <a:t>添加页脚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1pPr>
          </a:lstStyle>
          <a:p>
            <a:fld id="{748DC9E2-4972-4663-81A1-133D1C895091}" type="datetime1">
              <a:rPr lang="zh-CN" altLang="en-US" noProof="0" smtClean="0"/>
              <a:t>2024/3/20</a:t>
            </a:fld>
            <a:endParaRPr lang="zh-CN" altLang="en-US" noProof="0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1pPr>
          </a:lstStyle>
          <a:p>
            <a:fld id="{DF28FB93-0A08-4E7D-8E63-9EFA29F1E093}" type="slidenum">
              <a:rPr lang="en-US" altLang="zh-CN" noProof="0" smtClean="0"/>
              <a:pPr/>
              <a:t>‹#›</a:t>
            </a:fld>
            <a:endParaRPr lang="zh-CN" altLang="en-US" noProof="0"/>
          </a:p>
        </p:txBody>
      </p:sp>
    </p:spTree>
    <p:extLst>
      <p:ext uri="{BB962C8B-B14F-4D97-AF65-F5344CB8AC3E}">
        <p14:creationId xmlns:p14="http://schemas.microsoft.com/office/powerpoint/2010/main" val="5064757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>
            <a:lvl1pPr algn="l">
              <a:defRPr sz="3200"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1pPr>
          </a:lstStyle>
          <a:p>
            <a:pPr rtl="0"/>
            <a:r>
              <a:rPr lang="zh-CN" altLang="en-US" noProof="0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/>
        <p:txBody>
          <a:bodyPr rtlCol="0"/>
          <a:lstStyle>
            <a:lvl1pPr>
              <a:defRPr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1pPr>
            <a:lvl2pPr>
              <a:defRPr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2pPr>
            <a:lvl3pPr>
              <a:defRPr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3pPr>
            <a:lvl4pPr>
              <a:defRPr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4pPr>
            <a:lvl5pPr>
              <a:defRPr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5pPr>
          </a:lstStyle>
          <a:p>
            <a:pPr lvl="0" rtl="0"/>
            <a:r>
              <a:rPr lang="zh-CN" altLang="en-US" noProof="0"/>
              <a:t>单击此处编辑母版文本样式</a:t>
            </a:r>
          </a:p>
          <a:p>
            <a:pPr lvl="1" rtl="0"/>
            <a:r>
              <a:rPr lang="zh-CN" altLang="en-US" noProof="0"/>
              <a:t>第二级</a:t>
            </a:r>
          </a:p>
          <a:p>
            <a:pPr lvl="2" rtl="0"/>
            <a:r>
              <a:rPr lang="zh-CN" altLang="en-US" noProof="0"/>
              <a:t>第三级</a:t>
            </a:r>
          </a:p>
          <a:p>
            <a:pPr lvl="3" rtl="0"/>
            <a:r>
              <a:rPr lang="zh-CN" altLang="en-US" noProof="0"/>
              <a:t>第四级</a:t>
            </a:r>
          </a:p>
          <a:p>
            <a:pPr lvl="4" rtl="0"/>
            <a:r>
              <a:rPr lang="zh-CN" altLang="en-US" noProof="0"/>
              <a:t>第五级</a:t>
            </a: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1pPr>
          </a:lstStyle>
          <a:p>
            <a:r>
              <a:rPr lang="zh-CN" altLang="en-US" noProof="0"/>
              <a:t>添加页脚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1pPr>
          </a:lstStyle>
          <a:p>
            <a:fld id="{58BD0E98-950F-4253-936F-D619AE9042AC}" type="datetime1">
              <a:rPr lang="zh-CN" altLang="en-US" noProof="0" smtClean="0"/>
              <a:t>2024/3/20</a:t>
            </a:fld>
            <a:endParaRPr lang="zh-CN" altLang="en-US" noProof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1pPr>
          </a:lstStyle>
          <a:p>
            <a:fld id="{DF28FB93-0A08-4E7D-8E63-9EFA29F1E093}" type="slidenum">
              <a:rPr lang="en-US" altLang="zh-CN" noProof="0" smtClean="0"/>
              <a:pPr/>
              <a:t>‹#›</a:t>
            </a:fld>
            <a:endParaRPr lang="zh-CN" altLang="en-US" noProof="0"/>
          </a:p>
        </p:txBody>
      </p:sp>
    </p:spTree>
    <p:extLst>
      <p:ext uri="{BB962C8B-B14F-4D97-AF65-F5344CB8AC3E}">
        <p14:creationId xmlns:p14="http://schemas.microsoft.com/office/powerpoint/2010/main" val="8945911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522413" y="1905000"/>
            <a:ext cx="9144000" cy="2667000"/>
          </a:xfrm>
        </p:spPr>
        <p:txBody>
          <a:bodyPr rtlCol="0" anchor="b">
            <a:normAutofit/>
          </a:bodyPr>
          <a:lstStyle>
            <a:lvl1pPr algn="l">
              <a:defRPr sz="5400" b="0" cap="none" baseline="0"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1pPr>
          </a:lstStyle>
          <a:p>
            <a:pPr rtl="0"/>
            <a:r>
              <a:rPr lang="zh-CN" altLang="en-US" noProof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1522413" y="4876800"/>
            <a:ext cx="8229598" cy="1143000"/>
          </a:xfrm>
        </p:spPr>
        <p:txBody>
          <a:bodyPr rtlCol="0" anchor="t">
            <a:normAutofit/>
          </a:bodyPr>
          <a:lstStyle>
            <a:lvl1pPr marL="0" indent="0">
              <a:spcBef>
                <a:spcPts val="0"/>
              </a:spcBef>
              <a:buNone/>
              <a:defRPr sz="2400">
                <a:solidFill>
                  <a:schemeClr val="tx1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zh-CN" altLang="en-US" noProof="0"/>
              <a:t>单击此处编辑母版文本样式</a:t>
            </a: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>
                <a:solidFill>
                  <a:schemeClr val="tx1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1pPr>
          </a:lstStyle>
          <a:p>
            <a:r>
              <a:rPr lang="zh-CN" altLang="en-US" noProof="0"/>
              <a:t>添加页脚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>
                <a:solidFill>
                  <a:schemeClr val="tx1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1pPr>
          </a:lstStyle>
          <a:p>
            <a:fld id="{1408CDC4-AC1A-43F3-812E-20882330DA41}" type="datetime1">
              <a:rPr lang="zh-CN" altLang="en-US" noProof="0" smtClean="0"/>
              <a:t>2024/3/20</a:t>
            </a:fld>
            <a:endParaRPr lang="zh-CN" altLang="en-US" noProof="0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>
                <a:solidFill>
                  <a:schemeClr val="tx1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1pPr>
          </a:lstStyle>
          <a:p>
            <a:fld id="{DF28FB93-0A08-4E7D-8E63-9EFA29F1E093}" type="slidenum">
              <a:rPr lang="en-US" altLang="zh-CN" noProof="0" smtClean="0"/>
              <a:pPr/>
              <a:t>‹#›</a:t>
            </a:fld>
            <a:endParaRPr lang="zh-CN" altLang="en-US" noProof="0"/>
          </a:p>
        </p:txBody>
      </p:sp>
    </p:spTree>
    <p:extLst>
      <p:ext uri="{BB962C8B-B14F-4D97-AF65-F5344CB8AC3E}">
        <p14:creationId xmlns:p14="http://schemas.microsoft.com/office/powerpoint/2010/main" val="34841060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>
              <a:defRPr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1pPr>
          </a:lstStyle>
          <a:p>
            <a:pPr rtl="0"/>
            <a:r>
              <a:rPr lang="zh-CN" altLang="en-US" noProof="0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 hasCustomPrompt="1"/>
          </p:nvPr>
        </p:nvSpPr>
        <p:spPr>
          <a:xfrm>
            <a:off x="1522413" y="1904999"/>
            <a:ext cx="4435564" cy="4088921"/>
          </a:xfrm>
        </p:spPr>
        <p:txBody>
          <a:bodyPr rtlCol="0">
            <a:normAutofit/>
          </a:bodyPr>
          <a:lstStyle>
            <a:lvl1pPr>
              <a:defRPr sz="2400"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1pPr>
            <a:lvl2pPr>
              <a:defRPr sz="2000"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2pPr>
            <a:lvl3pPr>
              <a:defRPr sz="1800"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3pPr>
            <a:lvl4pPr>
              <a:defRPr sz="1600"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4pPr>
            <a:lvl5pPr>
              <a:defRPr sz="1600"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rtl="0"/>
            <a:r>
              <a:rPr lang="zh-CN" altLang="en-US" noProof="0"/>
              <a:t>单击此处编辑母版文本样式</a:t>
            </a:r>
          </a:p>
          <a:p>
            <a:pPr lvl="1" rtl="0"/>
            <a:r>
              <a:rPr lang="zh-CN" altLang="en-US" noProof="0"/>
              <a:t>第二级</a:t>
            </a:r>
          </a:p>
          <a:p>
            <a:pPr lvl="2" rtl="0"/>
            <a:r>
              <a:rPr lang="zh-CN" altLang="en-US" noProof="0"/>
              <a:t>第三级</a:t>
            </a:r>
          </a:p>
          <a:p>
            <a:pPr lvl="3" rtl="0"/>
            <a:r>
              <a:rPr lang="zh-CN" altLang="en-US" noProof="0"/>
              <a:t>第四级</a:t>
            </a:r>
          </a:p>
          <a:p>
            <a:pPr lvl="4" rtl="0"/>
            <a:r>
              <a:rPr lang="zh-CN" altLang="en-US" noProof="0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6230849" y="1904999"/>
            <a:ext cx="4435564" cy="4088921"/>
          </a:xfrm>
        </p:spPr>
        <p:txBody>
          <a:bodyPr rtlCol="0">
            <a:normAutofit/>
          </a:bodyPr>
          <a:lstStyle>
            <a:lvl1pPr>
              <a:defRPr sz="2400"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1pPr>
            <a:lvl2pPr>
              <a:defRPr sz="2000"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2pPr>
            <a:lvl3pPr>
              <a:defRPr sz="1800"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3pPr>
            <a:lvl4pPr>
              <a:defRPr sz="1600"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4pPr>
            <a:lvl5pPr>
              <a:defRPr sz="1600"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 baseline="0"/>
            </a:lvl8pPr>
            <a:lvl9pPr>
              <a:defRPr sz="1600" baseline="0"/>
            </a:lvl9pPr>
          </a:lstStyle>
          <a:p>
            <a:pPr lvl="0" rtl="0"/>
            <a:r>
              <a:rPr lang="zh-CN" altLang="en-US" noProof="0"/>
              <a:t>单击此处编辑母版文本样式</a:t>
            </a:r>
          </a:p>
          <a:p>
            <a:pPr lvl="1" rtl="0"/>
            <a:r>
              <a:rPr lang="zh-CN" altLang="en-US" noProof="0"/>
              <a:t>第二级</a:t>
            </a:r>
          </a:p>
          <a:p>
            <a:pPr lvl="2" rtl="0"/>
            <a:r>
              <a:rPr lang="zh-CN" altLang="en-US" noProof="0"/>
              <a:t>第三级</a:t>
            </a:r>
          </a:p>
          <a:p>
            <a:pPr lvl="3" rtl="0"/>
            <a:r>
              <a:rPr lang="zh-CN" altLang="en-US" noProof="0"/>
              <a:t>第四级</a:t>
            </a:r>
          </a:p>
          <a:p>
            <a:pPr lvl="4" rtl="0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1pPr>
          </a:lstStyle>
          <a:p>
            <a:r>
              <a:rPr lang="zh-CN" altLang="en-US" noProof="0"/>
              <a:t>添加页脚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1pPr>
          </a:lstStyle>
          <a:p>
            <a:fld id="{78EB6738-3AF3-45F0-BC50-EDB496417290}" type="datetime1">
              <a:rPr lang="zh-CN" altLang="en-US" noProof="0" smtClean="0"/>
              <a:t>2024/3/20</a:t>
            </a:fld>
            <a:endParaRPr lang="zh-CN" altLang="en-US" noProof="0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1pPr>
          </a:lstStyle>
          <a:p>
            <a:fld id="{DF28FB93-0A08-4E7D-8E63-9EFA29F1E093}" type="slidenum">
              <a:rPr lang="en-US" altLang="zh-CN" noProof="0" smtClean="0"/>
              <a:pPr/>
              <a:t>‹#›</a:t>
            </a:fld>
            <a:endParaRPr lang="zh-CN" altLang="en-US" noProof="0"/>
          </a:p>
        </p:txBody>
      </p:sp>
    </p:spTree>
    <p:extLst>
      <p:ext uri="{BB962C8B-B14F-4D97-AF65-F5344CB8AC3E}">
        <p14:creationId xmlns:p14="http://schemas.microsoft.com/office/powerpoint/2010/main" val="15122592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>
              <a:defRPr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1pPr>
          </a:lstStyle>
          <a:p>
            <a:pPr rtl="0"/>
            <a:r>
              <a:rPr lang="zh-CN" altLang="en-US" noProof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1522413" y="1828800"/>
            <a:ext cx="4419599" cy="685801"/>
          </a:xfrm>
        </p:spPr>
        <p:txBody>
          <a:bodyPr rtlCol="0" anchor="ctr">
            <a:normAutofit/>
          </a:bodyPr>
          <a:lstStyle>
            <a:lvl1pPr marL="0" indent="0">
              <a:spcBef>
                <a:spcPts val="0"/>
              </a:spcBef>
              <a:buNone/>
              <a:defRPr sz="2000" b="1"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zh-CN" altLang="en-US" noProof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1522413" y="2590801"/>
            <a:ext cx="4419599" cy="3429000"/>
          </a:xfrm>
        </p:spPr>
        <p:txBody>
          <a:bodyPr rtlCol="0">
            <a:normAutofit/>
          </a:bodyPr>
          <a:lstStyle>
            <a:lvl1pPr>
              <a:defRPr sz="2000"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1pPr>
            <a:lvl2pPr>
              <a:defRPr sz="1800"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2pPr>
            <a:lvl3pPr>
              <a:defRPr sz="1600"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3pPr>
            <a:lvl4pPr>
              <a:defRPr sz="1400"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4pPr>
            <a:lvl5pPr>
              <a:defRPr sz="1400"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 rtl="0"/>
            <a:r>
              <a:rPr lang="zh-CN" altLang="en-US" noProof="0"/>
              <a:t>单击此处编辑母版文本样式</a:t>
            </a:r>
          </a:p>
          <a:p>
            <a:pPr lvl="1" rtl="0"/>
            <a:r>
              <a:rPr lang="zh-CN" altLang="en-US" noProof="0"/>
              <a:t>第二级</a:t>
            </a:r>
          </a:p>
          <a:p>
            <a:pPr lvl="2" rtl="0"/>
            <a:r>
              <a:rPr lang="zh-CN" altLang="en-US" noProof="0"/>
              <a:t>第三级</a:t>
            </a:r>
          </a:p>
          <a:p>
            <a:pPr lvl="3" rtl="0"/>
            <a:r>
              <a:rPr lang="zh-CN" altLang="en-US" noProof="0"/>
              <a:t>第四级</a:t>
            </a:r>
          </a:p>
          <a:p>
            <a:pPr lvl="4" rtl="0"/>
            <a:r>
              <a:rPr lang="zh-CN" altLang="en-US" noProof="0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246814" y="1828800"/>
            <a:ext cx="4419599" cy="685801"/>
          </a:xfrm>
        </p:spPr>
        <p:txBody>
          <a:bodyPr rtlCol="0" anchor="ctr">
            <a:normAutofit/>
          </a:bodyPr>
          <a:lstStyle>
            <a:lvl1pPr marL="0" indent="0">
              <a:spcBef>
                <a:spcPts val="0"/>
              </a:spcBef>
              <a:buNone/>
              <a:defRPr sz="2000" b="1"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zh-CN" altLang="en-US" noProof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246814" y="2590801"/>
            <a:ext cx="4419599" cy="3429000"/>
          </a:xfrm>
        </p:spPr>
        <p:txBody>
          <a:bodyPr rtlCol="0">
            <a:normAutofit/>
          </a:bodyPr>
          <a:lstStyle>
            <a:lvl1pPr>
              <a:defRPr sz="2000"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1pPr>
            <a:lvl2pPr>
              <a:defRPr sz="1800"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2pPr>
            <a:lvl3pPr>
              <a:defRPr sz="1600"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3pPr>
            <a:lvl4pPr>
              <a:defRPr sz="1400"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4pPr>
            <a:lvl5pPr>
              <a:defRPr sz="1400"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 rtl="0"/>
            <a:r>
              <a:rPr lang="zh-CN" altLang="en-US" noProof="0"/>
              <a:t>单击此处编辑母版文本样式</a:t>
            </a:r>
          </a:p>
          <a:p>
            <a:pPr lvl="1" rtl="0"/>
            <a:r>
              <a:rPr lang="zh-CN" altLang="en-US" noProof="0"/>
              <a:t>第二级</a:t>
            </a:r>
          </a:p>
          <a:p>
            <a:pPr lvl="2" rtl="0"/>
            <a:r>
              <a:rPr lang="zh-CN" altLang="en-US" noProof="0"/>
              <a:t>第三级</a:t>
            </a:r>
          </a:p>
          <a:p>
            <a:pPr lvl="3" rtl="0"/>
            <a:r>
              <a:rPr lang="zh-CN" altLang="en-US" noProof="0"/>
              <a:t>第四级</a:t>
            </a:r>
          </a:p>
          <a:p>
            <a:pPr lvl="4" rtl="0"/>
            <a:r>
              <a:rPr lang="zh-CN" altLang="en-US" noProof="0"/>
              <a:t>第五级</a:t>
            </a: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1pPr>
          </a:lstStyle>
          <a:p>
            <a:r>
              <a:rPr lang="zh-CN" altLang="en-US" noProof="0"/>
              <a:t>添加页脚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1pPr>
          </a:lstStyle>
          <a:p>
            <a:fld id="{5496A226-FB64-4BC1-8D3D-F06FD70B556A}" type="datetime1">
              <a:rPr lang="zh-CN" altLang="en-US" noProof="0" smtClean="0"/>
              <a:t>2024/3/20</a:t>
            </a:fld>
            <a:endParaRPr lang="zh-CN" altLang="en-US" noProof="0" dirty="0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1pPr>
          </a:lstStyle>
          <a:p>
            <a:fld id="{DF28FB93-0A08-4E7D-8E63-9EFA29F1E093}" type="slidenum">
              <a:rPr lang="en-US" altLang="zh-CN" noProof="0" smtClean="0"/>
              <a:pPr/>
              <a:t>‹#›</a:t>
            </a:fld>
            <a:endParaRPr lang="zh-CN" altLang="en-US" noProof="0"/>
          </a:p>
        </p:txBody>
      </p:sp>
    </p:spTree>
    <p:extLst>
      <p:ext uri="{BB962C8B-B14F-4D97-AF65-F5344CB8AC3E}">
        <p14:creationId xmlns:p14="http://schemas.microsoft.com/office/powerpoint/2010/main" val="5977004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>
              <a:defRPr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1pPr>
          </a:lstStyle>
          <a:p>
            <a:pPr rtl="0"/>
            <a:r>
              <a:rPr lang="zh-CN" altLang="en-US" noProof="0"/>
              <a:t>单击此处编辑母版标题样式</a:t>
            </a: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1pPr>
          </a:lstStyle>
          <a:p>
            <a:r>
              <a:rPr lang="zh-CN" altLang="en-US" noProof="0"/>
              <a:t>添加页脚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1pPr>
          </a:lstStyle>
          <a:p>
            <a:fld id="{BB43D4B4-971E-4D6A-8680-2C41DC8C0A0B}" type="datetime1">
              <a:rPr lang="zh-CN" altLang="en-US" noProof="0" smtClean="0"/>
              <a:t>2024/3/20</a:t>
            </a:fld>
            <a:endParaRPr lang="zh-CN" altLang="en-US" noProof="0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1pPr>
          </a:lstStyle>
          <a:p>
            <a:fld id="{DF28FB93-0A08-4E7D-8E63-9EFA29F1E093}" type="slidenum">
              <a:rPr lang="en-US" altLang="zh-CN" noProof="0" smtClean="0"/>
              <a:pPr/>
              <a:t>‹#›</a:t>
            </a:fld>
            <a:endParaRPr lang="zh-CN" altLang="en-US" noProof="0"/>
          </a:p>
        </p:txBody>
      </p:sp>
    </p:spTree>
    <p:extLst>
      <p:ext uri="{BB962C8B-B14F-4D97-AF65-F5344CB8AC3E}">
        <p14:creationId xmlns:p14="http://schemas.microsoft.com/office/powerpoint/2010/main" val="9813163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底部图形"/>
          <p:cNvGrpSpPr/>
          <p:nvPr userDrawn="1"/>
        </p:nvGrpSpPr>
        <p:grpSpPr>
          <a:xfrm>
            <a:off x="0" y="6309360"/>
            <a:ext cx="12190231" cy="548640"/>
            <a:chOff x="0" y="6309360"/>
            <a:chExt cx="12190231" cy="548640"/>
          </a:xfrm>
        </p:grpSpPr>
        <p:sp>
          <p:nvSpPr>
            <p:cNvPr id="7" name="长方形 6"/>
            <p:cNvSpPr/>
            <p:nvPr/>
          </p:nvSpPr>
          <p:spPr>
            <a:xfrm>
              <a:off x="0" y="6400800"/>
              <a:ext cx="12188825" cy="4572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003">
              <a:schemeClr val="dk2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zh-CN" altLang="en-US" noProof="0">
                <a:latin typeface="Microsoft YaHei UI" panose="020B0503020204020204" pitchFamily="34" charset="-122"/>
                <a:ea typeface="Microsoft YaHei UI" panose="020B0503020204020204" pitchFamily="34" charset="-122"/>
              </a:endParaRPr>
            </a:p>
          </p:txBody>
        </p:sp>
        <p:sp>
          <p:nvSpPr>
            <p:cNvPr id="8" name="长方形 7"/>
            <p:cNvSpPr/>
            <p:nvPr/>
          </p:nvSpPr>
          <p:spPr>
            <a:xfrm>
              <a:off x="1279" y="6309360"/>
              <a:ext cx="12188952" cy="97215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zh-CN" altLang="en-US" noProof="0">
                <a:latin typeface="Microsoft YaHei UI" panose="020B0503020204020204" pitchFamily="34" charset="-122"/>
                <a:ea typeface="Microsoft YaHei UI" panose="020B0503020204020204" pitchFamily="34" charset="-122"/>
              </a:endParaRPr>
            </a:p>
          </p:txBody>
        </p:sp>
        <p:sp>
          <p:nvSpPr>
            <p:cNvPr id="9" name="长方形 8"/>
            <p:cNvSpPr/>
            <p:nvPr/>
          </p:nvSpPr>
          <p:spPr>
            <a:xfrm>
              <a:off x="1279" y="6379143"/>
              <a:ext cx="12188952" cy="2743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zh-CN" altLang="en-US" noProof="0">
                <a:latin typeface="Microsoft YaHei UI" panose="020B0503020204020204" pitchFamily="34" charset="-122"/>
                <a:ea typeface="Microsoft YaHei UI" panose="020B0503020204020204" pitchFamily="34" charset="-122"/>
              </a:endParaRPr>
            </a:p>
          </p:txBody>
        </p:sp>
      </p:grp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1pPr>
          </a:lstStyle>
          <a:p>
            <a:r>
              <a:rPr lang="zh-CN" altLang="en-US" noProof="0"/>
              <a:t>添加页脚</a:t>
            </a:r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1pPr>
          </a:lstStyle>
          <a:p>
            <a:fld id="{07B18505-7031-4799-825D-8369E80CA197}" type="datetime1">
              <a:rPr lang="zh-CN" altLang="en-US" noProof="0" smtClean="0"/>
              <a:t>2024/3/20</a:t>
            </a:fld>
            <a:endParaRPr lang="zh-CN" altLang="en-US" noProof="0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1pPr>
          </a:lstStyle>
          <a:p>
            <a:fld id="{DF28FB93-0A08-4E7D-8E63-9EFA29F1E093}" type="slidenum">
              <a:rPr lang="en-US" altLang="zh-CN" noProof="0" smtClean="0"/>
              <a:pPr/>
              <a:t>‹#›</a:t>
            </a:fld>
            <a:endParaRPr lang="zh-CN" altLang="en-US" noProof="0"/>
          </a:p>
        </p:txBody>
      </p:sp>
    </p:spTree>
    <p:extLst>
      <p:ext uri="{BB962C8B-B14F-4D97-AF65-F5344CB8AC3E}">
        <p14:creationId xmlns:p14="http://schemas.microsoft.com/office/powerpoint/2010/main" val="40300353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带标题的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框架"/>
          <p:cNvSpPr/>
          <p:nvPr/>
        </p:nvSpPr>
        <p:spPr>
          <a:xfrm>
            <a:off x="1217610" y="1019175"/>
            <a:ext cx="6126480" cy="4572000"/>
          </a:xfrm>
          <a:prstGeom prst="rect">
            <a:avLst/>
          </a:prstGeom>
          <a:noFill/>
          <a:ln w="101600">
            <a:solidFill>
              <a:schemeClr val="accent1">
                <a:lumMod val="50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zh-CN" altLang="en-US" noProof="0">
              <a:latin typeface="Microsoft YaHei UI" panose="020B0503020204020204" pitchFamily="34" charset="-122"/>
              <a:ea typeface="Microsoft YaHei UI" panose="020B0503020204020204" pitchFamily="34" charset="-122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923214" y="1371600"/>
            <a:ext cx="3124200" cy="2057400"/>
          </a:xfrm>
        </p:spPr>
        <p:txBody>
          <a:bodyPr rtlCol="0" anchor="b">
            <a:normAutofit/>
          </a:bodyPr>
          <a:lstStyle>
            <a:lvl1pPr algn="l">
              <a:defRPr sz="3200" b="1"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1pPr>
          </a:lstStyle>
          <a:p>
            <a:pPr rtl="0"/>
            <a:r>
              <a:rPr lang="zh-CN" altLang="en-US" noProof="0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>
          <a:xfrm>
            <a:off x="1491930" y="1293495"/>
            <a:ext cx="5577840" cy="4023360"/>
          </a:xfrm>
        </p:spPr>
        <p:txBody>
          <a:bodyPr rtlCol="0">
            <a:normAutofit/>
          </a:bodyPr>
          <a:lstStyle>
            <a:lvl1pPr>
              <a:defRPr sz="2000"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1pPr>
            <a:lvl2pPr>
              <a:defRPr sz="1800"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2pPr>
            <a:lvl3pPr>
              <a:defRPr sz="1600"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3pPr>
            <a:lvl4pPr>
              <a:defRPr sz="1400"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4pPr>
            <a:lvl5pPr>
              <a:defRPr sz="1400"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 rtl="0"/>
            <a:r>
              <a:rPr lang="zh-CN" altLang="en-US" noProof="0"/>
              <a:t>单击此处编辑母版文本样式</a:t>
            </a:r>
          </a:p>
          <a:p>
            <a:pPr lvl="1" rtl="0"/>
            <a:r>
              <a:rPr lang="zh-CN" altLang="en-US" noProof="0"/>
              <a:t>第二级</a:t>
            </a:r>
          </a:p>
          <a:p>
            <a:pPr lvl="2" rtl="0"/>
            <a:r>
              <a:rPr lang="zh-CN" altLang="en-US" noProof="0"/>
              <a:t>第三级</a:t>
            </a:r>
          </a:p>
          <a:p>
            <a:pPr lvl="3" rtl="0"/>
            <a:r>
              <a:rPr lang="zh-CN" altLang="en-US" noProof="0"/>
              <a:t>第四级</a:t>
            </a:r>
          </a:p>
          <a:p>
            <a:pPr lvl="4" rtl="0"/>
            <a:r>
              <a:rPr lang="zh-CN" altLang="en-US" noProof="0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7923214" y="3536829"/>
            <a:ext cx="3124200" cy="1797169"/>
          </a:xfrm>
        </p:spPr>
        <p:txBody>
          <a:bodyPr rtlCol="0">
            <a:normAutofit/>
          </a:bodyPr>
          <a:lstStyle>
            <a:lvl1pPr marL="0" indent="0">
              <a:spcBef>
                <a:spcPts val="800"/>
              </a:spcBef>
              <a:buNone/>
              <a:defRPr sz="1600"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zh-CN" altLang="en-US" noProof="0"/>
              <a:t>单击此处编辑母版文本样式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1pPr>
          </a:lstStyle>
          <a:p>
            <a:r>
              <a:rPr lang="zh-CN" altLang="en-US" noProof="0"/>
              <a:t>添加页脚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1pPr>
          </a:lstStyle>
          <a:p>
            <a:fld id="{3A80FD74-E284-4E94-99D7-2346BE69CF21}" type="datetime1">
              <a:rPr lang="zh-CN" altLang="en-US" noProof="0" smtClean="0"/>
              <a:t>2024/3/20</a:t>
            </a:fld>
            <a:endParaRPr lang="zh-CN" altLang="en-US" noProof="0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1pPr>
          </a:lstStyle>
          <a:p>
            <a:fld id="{DF28FB93-0A08-4E7D-8E63-9EFA29F1E093}" type="slidenum">
              <a:rPr lang="en-US" altLang="zh-CN" noProof="0" smtClean="0"/>
              <a:pPr/>
              <a:t>‹#›</a:t>
            </a:fld>
            <a:endParaRPr lang="zh-CN" altLang="en-US" noProof="0"/>
          </a:p>
        </p:txBody>
      </p:sp>
    </p:spTree>
    <p:extLst>
      <p:ext uri="{BB962C8B-B14F-4D97-AF65-F5344CB8AC3E}">
        <p14:creationId xmlns:p14="http://schemas.microsoft.com/office/powerpoint/2010/main" val="36161321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带标题的图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框架"/>
          <p:cNvSpPr/>
          <p:nvPr/>
        </p:nvSpPr>
        <p:spPr>
          <a:xfrm>
            <a:off x="1217610" y="1019175"/>
            <a:ext cx="6126480" cy="4572000"/>
          </a:xfrm>
          <a:prstGeom prst="rect">
            <a:avLst/>
          </a:prstGeom>
          <a:noFill/>
          <a:ln w="101600">
            <a:solidFill>
              <a:schemeClr val="accent1">
                <a:lumMod val="50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zh-CN" altLang="en-US" noProof="0">
              <a:latin typeface="Microsoft YaHei UI" panose="020B0503020204020204" pitchFamily="34" charset="-122"/>
              <a:ea typeface="Microsoft YaHei UI" panose="020B0503020204020204" pitchFamily="34" charset="-122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923214" y="1371600"/>
            <a:ext cx="3124200" cy="2057400"/>
          </a:xfrm>
        </p:spPr>
        <p:txBody>
          <a:bodyPr rtlCol="0" anchor="b">
            <a:normAutofit/>
          </a:bodyPr>
          <a:lstStyle>
            <a:lvl1pPr algn="l">
              <a:defRPr sz="3200" b="0"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1pPr>
          </a:lstStyle>
          <a:p>
            <a:pPr rtl="0"/>
            <a:r>
              <a:rPr lang="zh-CN" altLang="en-US" noProof="0"/>
              <a:t>单击此处编辑母版标题样式</a:t>
            </a:r>
          </a:p>
        </p:txBody>
      </p:sp>
      <p:sp>
        <p:nvSpPr>
          <p:cNvPr id="3" name="图片占位符 2" descr="为添加图像预留的空占位符。单击占位符，选择要添加的图像。"/>
          <p:cNvSpPr>
            <a:spLocks noGrp="1"/>
          </p:cNvSpPr>
          <p:nvPr>
            <p:ph type="pic" idx="1" hasCustomPrompt="1"/>
          </p:nvPr>
        </p:nvSpPr>
        <p:spPr>
          <a:xfrm>
            <a:off x="1400490" y="1202055"/>
            <a:ext cx="5760720" cy="4206240"/>
          </a:xfrm>
          <a:solidFill>
            <a:schemeClr val="bg1">
              <a:lumMod val="95000"/>
            </a:schemeClr>
          </a:solidFill>
        </p:spPr>
        <p:txBody>
          <a:bodyPr tIns="914400" rtlCol="0">
            <a:normAutofit/>
          </a:bodyPr>
          <a:lstStyle>
            <a:lvl1pPr marL="0" indent="0" algn="ctr">
              <a:spcBef>
                <a:spcPts val="0"/>
              </a:spcBef>
              <a:buNone/>
              <a:defRPr sz="2400"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rtl="0"/>
            <a:r>
              <a:rPr lang="zh-CN" altLang="en-US" noProof="0"/>
              <a:t>单击图标以添加图片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7923214" y="3536829"/>
            <a:ext cx="3124200" cy="1797171"/>
          </a:xfrm>
        </p:spPr>
        <p:txBody>
          <a:bodyPr rtlCol="0">
            <a:normAutofit/>
          </a:bodyPr>
          <a:lstStyle>
            <a:lvl1pPr marL="0" indent="0">
              <a:spcBef>
                <a:spcPts val="800"/>
              </a:spcBef>
              <a:buNone/>
              <a:defRPr sz="1600"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zh-CN" altLang="en-US" noProof="0"/>
              <a:t>单击此处编辑母版文本样式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1pPr>
          </a:lstStyle>
          <a:p>
            <a:r>
              <a:rPr lang="zh-CN" altLang="en-US" noProof="0"/>
              <a:t>添加页脚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1pPr>
          </a:lstStyle>
          <a:p>
            <a:fld id="{B400ED12-A873-4E9E-9C92-171C1A1590CF}" type="datetime1">
              <a:rPr lang="zh-CN" altLang="en-US" noProof="0" smtClean="0"/>
              <a:t>2024/3/20</a:t>
            </a:fld>
            <a:endParaRPr lang="zh-CN" altLang="en-US" noProof="0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1pPr>
          </a:lstStyle>
          <a:p>
            <a:fld id="{DF28FB93-0A08-4E7D-8E63-9EFA29F1E093}" type="slidenum">
              <a:rPr lang="en-US" altLang="zh-CN" noProof="0" smtClean="0"/>
              <a:pPr/>
              <a:t>‹#›</a:t>
            </a:fld>
            <a:endParaRPr lang="zh-CN" altLang="en-US" noProof="0"/>
          </a:p>
        </p:txBody>
      </p:sp>
    </p:spTree>
    <p:extLst>
      <p:ext uri="{BB962C8B-B14F-4D97-AF65-F5344CB8AC3E}">
        <p14:creationId xmlns:p14="http://schemas.microsoft.com/office/powerpoint/2010/main" val="19318627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底部图形"/>
          <p:cNvGrpSpPr/>
          <p:nvPr/>
        </p:nvGrpSpPr>
        <p:grpSpPr>
          <a:xfrm>
            <a:off x="0" y="6309360"/>
            <a:ext cx="12190231" cy="548640"/>
            <a:chOff x="0" y="6309360"/>
            <a:chExt cx="12190231" cy="548640"/>
          </a:xfrm>
        </p:grpSpPr>
        <p:sp>
          <p:nvSpPr>
            <p:cNvPr id="7" name="长方形 6"/>
            <p:cNvSpPr/>
            <p:nvPr/>
          </p:nvSpPr>
          <p:spPr>
            <a:xfrm>
              <a:off x="0" y="6400800"/>
              <a:ext cx="12188825" cy="4572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003">
              <a:schemeClr val="dk2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zh-CN" altLang="en-US" noProof="0">
                <a:latin typeface="Microsoft YaHei UI" panose="020B0503020204020204" pitchFamily="34" charset="-122"/>
                <a:ea typeface="Microsoft YaHei UI" panose="020B0503020204020204" pitchFamily="34" charset="-122"/>
              </a:endParaRPr>
            </a:p>
          </p:txBody>
        </p:sp>
        <p:sp>
          <p:nvSpPr>
            <p:cNvPr id="8" name="长方形 7"/>
            <p:cNvSpPr/>
            <p:nvPr/>
          </p:nvSpPr>
          <p:spPr>
            <a:xfrm>
              <a:off x="1279" y="6309360"/>
              <a:ext cx="12188952" cy="97215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zh-CN" altLang="en-US" noProof="0">
                <a:latin typeface="Microsoft YaHei UI" panose="020B0503020204020204" pitchFamily="34" charset="-122"/>
                <a:ea typeface="Microsoft YaHei UI" panose="020B0503020204020204" pitchFamily="34" charset="-122"/>
              </a:endParaRPr>
            </a:p>
          </p:txBody>
        </p:sp>
        <p:sp>
          <p:nvSpPr>
            <p:cNvPr id="9" name="长方形 8"/>
            <p:cNvSpPr/>
            <p:nvPr/>
          </p:nvSpPr>
          <p:spPr>
            <a:xfrm>
              <a:off x="1279" y="6379143"/>
              <a:ext cx="12188952" cy="2743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zh-CN" altLang="en-US" noProof="0">
                <a:latin typeface="Microsoft YaHei UI" panose="020B0503020204020204" pitchFamily="34" charset="-122"/>
                <a:ea typeface="Microsoft YaHei UI" panose="020B0503020204020204" pitchFamily="34" charset="-122"/>
              </a:endParaRPr>
            </a:p>
          </p:txBody>
        </p:sp>
      </p:grpSp>
      <p:grpSp>
        <p:nvGrpSpPr>
          <p:cNvPr id="10" name="顶部图形"/>
          <p:cNvGrpSpPr/>
          <p:nvPr/>
        </p:nvGrpSpPr>
        <p:grpSpPr>
          <a:xfrm>
            <a:off x="1279" y="0"/>
            <a:ext cx="12188952" cy="320040"/>
            <a:chOff x="1279" y="0"/>
            <a:chExt cx="12188952" cy="320040"/>
          </a:xfrm>
        </p:grpSpPr>
        <p:sp>
          <p:nvSpPr>
            <p:cNvPr id="11" name="长方形 10"/>
            <p:cNvSpPr/>
            <p:nvPr/>
          </p:nvSpPr>
          <p:spPr>
            <a:xfrm>
              <a:off x="1279" y="0"/>
              <a:ext cx="12188952" cy="170234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zh-CN" altLang="en-US" noProof="0">
                <a:latin typeface="Microsoft YaHei UI" panose="020B0503020204020204" pitchFamily="34" charset="-122"/>
                <a:ea typeface="Microsoft YaHei UI" panose="020B0503020204020204" pitchFamily="34" charset="-122"/>
              </a:endParaRPr>
            </a:p>
          </p:txBody>
        </p:sp>
        <p:sp>
          <p:nvSpPr>
            <p:cNvPr id="12" name="长方形 11"/>
            <p:cNvSpPr/>
            <p:nvPr/>
          </p:nvSpPr>
          <p:spPr>
            <a:xfrm>
              <a:off x="1279" y="170234"/>
              <a:ext cx="12188952" cy="149806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zh-CN" altLang="en-US" noProof="0">
                <a:latin typeface="Microsoft YaHei UI" panose="020B0503020204020204" pitchFamily="34" charset="-122"/>
                <a:ea typeface="Microsoft YaHei UI" panose="020B0503020204020204" pitchFamily="34" charset="-122"/>
              </a:endParaRPr>
            </a:p>
          </p:txBody>
        </p:sp>
        <p:sp>
          <p:nvSpPr>
            <p:cNvPr id="13" name="长方形 12"/>
            <p:cNvSpPr/>
            <p:nvPr/>
          </p:nvSpPr>
          <p:spPr>
            <a:xfrm>
              <a:off x="1279" y="231421"/>
              <a:ext cx="12188952" cy="2743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zh-CN" altLang="en-US" noProof="0">
                <a:latin typeface="Microsoft YaHei UI" panose="020B0503020204020204" pitchFamily="34" charset="-122"/>
                <a:ea typeface="Microsoft YaHei UI" panose="020B0503020204020204" pitchFamily="34" charset="-122"/>
              </a:endParaRPr>
            </a:p>
          </p:txBody>
        </p:sp>
      </p:grpSp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1522876" y="609600"/>
            <a:ext cx="9143538" cy="10668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rtl="0"/>
            <a:r>
              <a:rPr lang="zh-CN" altLang="en-US" noProof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522876" y="1905000"/>
            <a:ext cx="9143538" cy="369746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rtl="0"/>
            <a:r>
              <a:rPr lang="zh-CN" altLang="en-US" noProof="0"/>
              <a:t>单击此处编辑母版文本样式</a:t>
            </a:r>
          </a:p>
          <a:p>
            <a:pPr lvl="1" rtl="0"/>
            <a:r>
              <a:rPr lang="zh-CN" altLang="en-US" noProof="0"/>
              <a:t>第二级</a:t>
            </a:r>
          </a:p>
          <a:p>
            <a:pPr lvl="2" rtl="0"/>
            <a:r>
              <a:rPr lang="zh-CN" altLang="en-US" noProof="0"/>
              <a:t>第三级</a:t>
            </a:r>
          </a:p>
          <a:p>
            <a:pPr lvl="3" rtl="0"/>
            <a:r>
              <a:rPr lang="zh-CN" altLang="en-US" noProof="0"/>
              <a:t>第四级</a:t>
            </a:r>
          </a:p>
          <a:p>
            <a:pPr lvl="4" rtl="0"/>
            <a:r>
              <a:rPr lang="zh-CN" altLang="en-US" noProof="0"/>
              <a:t>第五级</a:t>
            </a: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 bwMode="auto">
          <a:xfrm>
            <a:off x="1507498" y="6516865"/>
            <a:ext cx="6062145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cap="all" baseline="0">
                <a:solidFill>
                  <a:schemeClr val="bg1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1pPr>
          </a:lstStyle>
          <a:p>
            <a:r>
              <a:rPr lang="zh-CN" altLang="en-US" noProof="0"/>
              <a:t>添加页脚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 bwMode="auto">
          <a:xfrm>
            <a:off x="7994363" y="6516865"/>
            <a:ext cx="1327622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bg1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1pPr>
          </a:lstStyle>
          <a:p>
            <a:fld id="{1A9A6A39-E622-4251-866A-E86E449AD329}" type="datetime1">
              <a:rPr lang="zh-CN" altLang="en-US" noProof="0" smtClean="0"/>
              <a:t>2024/3/20</a:t>
            </a:fld>
            <a:endParaRPr lang="zh-CN" altLang="en-US" noProof="0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 bwMode="auto">
          <a:xfrm>
            <a:off x="9730094" y="6516865"/>
            <a:ext cx="936319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bg1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1pPr>
          </a:lstStyle>
          <a:p>
            <a:fld id="{DF28FB93-0A08-4E7D-8E63-9EFA29F1E093}" type="slidenum">
              <a:rPr lang="en-US" altLang="zh-CN" noProof="0" smtClean="0"/>
              <a:pPr/>
              <a:t>‹#›</a:t>
            </a:fld>
            <a:endParaRPr lang="zh-CN" altLang="en-US" noProof="0"/>
          </a:p>
        </p:txBody>
      </p:sp>
    </p:spTree>
    <p:extLst>
      <p:ext uri="{BB962C8B-B14F-4D97-AF65-F5344CB8AC3E}">
        <p14:creationId xmlns:p14="http://schemas.microsoft.com/office/powerpoint/2010/main" val="33106818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25" r:id="rId1"/>
    <p:sldLayoutId id="2147483926" r:id="rId2"/>
    <p:sldLayoutId id="2147483927" r:id="rId3"/>
    <p:sldLayoutId id="2147483928" r:id="rId4"/>
    <p:sldLayoutId id="2147483929" r:id="rId5"/>
    <p:sldLayoutId id="2147483930" r:id="rId6"/>
    <p:sldLayoutId id="2147483931" r:id="rId7"/>
    <p:sldLayoutId id="2147483932" r:id="rId8"/>
    <p:sldLayoutId id="2147483933" r:id="rId9"/>
    <p:sldLayoutId id="2147483934" r:id="rId10"/>
    <p:sldLayoutId id="2147483935" r:id="rId11"/>
    <p:sldLayoutId id="2147483914" r:id="rId12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kern="1200">
          <a:solidFill>
            <a:schemeClr val="accent1">
              <a:lumMod val="50000"/>
            </a:schemeClr>
          </a:solidFill>
          <a:latin typeface="Microsoft YaHei UI" panose="020B0503020204020204" pitchFamily="34" charset="-122"/>
          <a:ea typeface="Microsoft YaHei UI" panose="020B0503020204020204" pitchFamily="34" charset="-122"/>
          <a:cs typeface="+mj-cs"/>
        </a:defRPr>
      </a:lvl1pPr>
    </p:titleStyle>
    <p:bodyStyle>
      <a:lvl1pPr marL="274320" indent="-274320" algn="l" defTabSz="914400" rtl="0" eaLnBrk="1" latinLnBrk="0" hangingPunct="1">
        <a:lnSpc>
          <a:spcPct val="90000"/>
        </a:lnSpc>
        <a:spcBef>
          <a:spcPts val="1800"/>
        </a:spcBef>
        <a:buClr>
          <a:schemeClr val="tx1"/>
        </a:buClr>
        <a:buSzPct val="80000"/>
        <a:buFont typeface="Wingdings" pitchFamily="2" charset="2"/>
        <a:buChar char="§"/>
        <a:defRPr sz="2400" kern="1200">
          <a:solidFill>
            <a:schemeClr val="tx1"/>
          </a:solidFill>
          <a:latin typeface="Microsoft YaHei UI" panose="020B0503020204020204" pitchFamily="34" charset="-122"/>
          <a:ea typeface="Microsoft YaHei UI" panose="020B0503020204020204" pitchFamily="34" charset="-122"/>
          <a:cs typeface="+mn-cs"/>
        </a:defRPr>
      </a:lvl1pPr>
      <a:lvl2pPr marL="54864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tx1"/>
        </a:buClr>
        <a:buSzPct val="100000"/>
        <a:buFont typeface="Arial" pitchFamily="34" charset="0"/>
        <a:buChar char="–"/>
        <a:defRPr sz="2000" kern="1200">
          <a:solidFill>
            <a:schemeClr val="tx1"/>
          </a:solidFill>
          <a:latin typeface="Microsoft YaHei UI" panose="020B0503020204020204" pitchFamily="34" charset="-122"/>
          <a:ea typeface="Microsoft YaHei UI" panose="020B0503020204020204" pitchFamily="34" charset="-122"/>
          <a:cs typeface="+mn-cs"/>
        </a:defRPr>
      </a:lvl2pPr>
      <a:lvl3pPr marL="822960" indent="-228600" algn="l" defTabSz="914400" rtl="0" eaLnBrk="1" latinLnBrk="0" hangingPunct="1">
        <a:lnSpc>
          <a:spcPct val="90000"/>
        </a:lnSpc>
        <a:spcBef>
          <a:spcPts val="800"/>
        </a:spcBef>
        <a:buClr>
          <a:schemeClr val="tx1"/>
        </a:buClr>
        <a:buSzPct val="80000"/>
        <a:buFont typeface="Wingdings" pitchFamily="2" charset="2"/>
        <a:buChar char="§"/>
        <a:defRPr sz="1800" kern="1200">
          <a:solidFill>
            <a:schemeClr val="tx1"/>
          </a:solidFill>
          <a:latin typeface="Microsoft YaHei UI" panose="020B0503020204020204" pitchFamily="34" charset="-122"/>
          <a:ea typeface="Microsoft YaHei UI" panose="020B0503020204020204" pitchFamily="34" charset="-122"/>
          <a:cs typeface="+mn-cs"/>
        </a:defRPr>
      </a:lvl3pPr>
      <a:lvl4pPr marL="1097280" indent="-228600" algn="l" defTabSz="914400" rtl="0" eaLnBrk="1" latinLnBrk="0" hangingPunct="1">
        <a:lnSpc>
          <a:spcPct val="90000"/>
        </a:lnSpc>
        <a:spcBef>
          <a:spcPts val="800"/>
        </a:spcBef>
        <a:buClr>
          <a:schemeClr val="tx1"/>
        </a:buClr>
        <a:buSzPct val="100000"/>
        <a:buFont typeface="Arial" pitchFamily="34" charset="0"/>
        <a:buChar char="–"/>
        <a:defRPr sz="1600" kern="1200">
          <a:solidFill>
            <a:schemeClr val="tx1"/>
          </a:solidFill>
          <a:latin typeface="Microsoft YaHei UI" panose="020B0503020204020204" pitchFamily="34" charset="-122"/>
          <a:ea typeface="Microsoft YaHei UI" panose="020B0503020204020204" pitchFamily="34" charset="-122"/>
          <a:cs typeface="+mn-cs"/>
        </a:defRPr>
      </a:lvl4pPr>
      <a:lvl5pPr marL="1325880" indent="-228600" algn="l" defTabSz="914400" rtl="0" eaLnBrk="1" latinLnBrk="0" hangingPunct="1">
        <a:lnSpc>
          <a:spcPct val="90000"/>
        </a:lnSpc>
        <a:spcBef>
          <a:spcPts val="800"/>
        </a:spcBef>
        <a:buClr>
          <a:schemeClr val="tx1"/>
        </a:buClr>
        <a:buSzPct val="80000"/>
        <a:buFont typeface="Wingdings" pitchFamily="2" charset="2"/>
        <a:buChar char="§"/>
        <a:defRPr sz="1600" kern="1200">
          <a:solidFill>
            <a:schemeClr val="tx1"/>
          </a:solidFill>
          <a:latin typeface="Microsoft YaHei UI" panose="020B0503020204020204" pitchFamily="34" charset="-122"/>
          <a:ea typeface="Microsoft YaHei UI" panose="020B0503020204020204" pitchFamily="34" charset="-122"/>
          <a:cs typeface="+mn-cs"/>
        </a:defRPr>
      </a:lvl5pPr>
      <a:lvl6pPr marL="1554480" indent="-228600" algn="l" defTabSz="914400" rtl="0" eaLnBrk="1" latinLnBrk="0" hangingPunct="1">
        <a:lnSpc>
          <a:spcPct val="90000"/>
        </a:lnSpc>
        <a:spcBef>
          <a:spcPts val="800"/>
        </a:spcBef>
        <a:buClr>
          <a:schemeClr val="tx1"/>
        </a:buClr>
        <a:buSzPct val="100000"/>
        <a:buFont typeface="Arial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783080" indent="-228600" algn="l" defTabSz="914400" rtl="0" eaLnBrk="1" latinLnBrk="0" hangingPunct="1">
        <a:lnSpc>
          <a:spcPct val="90000"/>
        </a:lnSpc>
        <a:spcBef>
          <a:spcPts val="800"/>
        </a:spcBef>
        <a:buClr>
          <a:schemeClr val="tx1"/>
        </a:buClr>
        <a:buSzPct val="80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228600" algn="l" defTabSz="914400" rtl="0" eaLnBrk="1" latinLnBrk="0" hangingPunct="1">
        <a:lnSpc>
          <a:spcPct val="90000"/>
        </a:lnSpc>
        <a:spcBef>
          <a:spcPts val="800"/>
        </a:spcBef>
        <a:buClr>
          <a:schemeClr val="tx1"/>
        </a:buClr>
        <a:buSzPct val="100000"/>
        <a:buFont typeface="Arial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40280" indent="-228600" algn="l" defTabSz="914400" rtl="0" eaLnBrk="1" latinLnBrk="0" hangingPunct="1">
        <a:lnSpc>
          <a:spcPct val="90000"/>
        </a:lnSpc>
        <a:spcBef>
          <a:spcPts val="800"/>
        </a:spcBef>
        <a:buClr>
          <a:schemeClr val="tx1"/>
        </a:buClr>
        <a:buSzPct val="80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2413" y="1196752"/>
            <a:ext cx="9143998" cy="1791072"/>
          </a:xfrm>
        </p:spPr>
        <p:txBody>
          <a:bodyPr rtlCol="0">
            <a:normAutofit/>
          </a:bodyPr>
          <a:lstStyle/>
          <a:p>
            <a:pPr algn="ctr" rtl="0"/>
            <a:r>
              <a:rPr lang="en-US" altLang="zh-CN" sz="5000" dirty="0">
                <a:latin typeface="Microsoft YaHei UI" panose="020B0503020204020204" pitchFamily="34" charset="-122"/>
                <a:ea typeface="Microsoft YaHei UI" panose="020B0503020204020204" pitchFamily="34" charset="-122"/>
              </a:rPr>
              <a:t>REBORN</a:t>
            </a:r>
            <a:r>
              <a:rPr lang="zh-CN" altLang="en-US" sz="5000" dirty="0">
                <a:latin typeface="Microsoft YaHei UI" panose="020B0503020204020204" pitchFamily="34" charset="-122"/>
                <a:ea typeface="Microsoft YaHei UI" panose="020B0503020204020204" pitchFamily="34" charset="-122"/>
              </a:rPr>
              <a:t>（</a:t>
            </a:r>
            <a:r>
              <a:rPr lang="ja-JP" altLang="en-US" sz="5000" dirty="0">
                <a:latin typeface="Microsoft YaHei UI" panose="020B0503020204020204" pitchFamily="34" charset="-122"/>
                <a:ea typeface="Microsoft YaHei UI" panose="020B0503020204020204" pitchFamily="34" charset="-122"/>
              </a:rPr>
              <a:t>ゲームガイド</a:t>
            </a:r>
            <a:r>
              <a:rPr lang="zh-CN" altLang="en-US" sz="5000" dirty="0">
                <a:latin typeface="Microsoft YaHei UI" panose="020B0503020204020204" pitchFamily="34" charset="-122"/>
                <a:ea typeface="Microsoft YaHei UI" panose="020B0503020204020204" pitchFamily="34" charset="-122"/>
              </a:rPr>
              <a:t>）</a:t>
            </a:r>
          </a:p>
        </p:txBody>
      </p:sp>
      <p:sp>
        <p:nvSpPr>
          <p:cNvPr id="3" name="内容占位符 2"/>
          <p:cNvSpPr>
            <a:spLocks noGrp="1"/>
          </p:cNvSpPr>
          <p:nvPr>
            <p:ph type="subTitle" idx="1"/>
          </p:nvPr>
        </p:nvSpPr>
        <p:spPr>
          <a:xfrm>
            <a:off x="1125861" y="4941168"/>
            <a:ext cx="6264696" cy="792088"/>
          </a:xfrm>
        </p:spPr>
        <p:txBody>
          <a:bodyPr rtlCol="0">
            <a:normAutofit fontScale="92500" lnSpcReduction="20000"/>
          </a:bodyPr>
          <a:lstStyle/>
          <a:p>
            <a:pPr rtl="0"/>
            <a:r>
              <a:rPr lang="ja-JP" altLang="en-US" sz="1400" dirty="0">
                <a:latin typeface="Microsoft YaHei UI" panose="020B0503020204020204" pitchFamily="34" charset="-122"/>
                <a:ea typeface="Microsoft YaHei UI" panose="020B0503020204020204" pitchFamily="34" charset="-122"/>
              </a:rPr>
              <a:t>専門学校東京クールジャパン</a:t>
            </a:r>
            <a:endParaRPr lang="en-US" altLang="ja-JP" sz="1400" dirty="0">
              <a:latin typeface="Microsoft YaHei UI" panose="020B0503020204020204" pitchFamily="34" charset="-122"/>
              <a:ea typeface="Microsoft YaHei UI" panose="020B0503020204020204" pitchFamily="34" charset="-122"/>
            </a:endParaRPr>
          </a:p>
          <a:p>
            <a:pPr rtl="0"/>
            <a:r>
              <a:rPr lang="ja-JP" altLang="en-US" sz="1400" dirty="0">
                <a:latin typeface="Microsoft YaHei UI" panose="020B0503020204020204" pitchFamily="34" charset="-122"/>
                <a:ea typeface="Microsoft YaHei UI" panose="020B0503020204020204" pitchFamily="34" charset="-122"/>
              </a:rPr>
              <a:t>ゲーム総合学科・ゲームプログラマー専攻</a:t>
            </a:r>
            <a:br>
              <a:rPr lang="en-US" altLang="ja-JP" sz="1400" dirty="0">
                <a:latin typeface="Microsoft YaHei UI" panose="020B0503020204020204" pitchFamily="34" charset="-122"/>
                <a:ea typeface="Microsoft YaHei UI" panose="020B0503020204020204" pitchFamily="34" charset="-122"/>
              </a:rPr>
            </a:br>
            <a:br>
              <a:rPr lang="en-US" altLang="ja-JP" sz="1400" dirty="0">
                <a:latin typeface="Microsoft YaHei UI" panose="020B0503020204020204" pitchFamily="34" charset="-122"/>
                <a:ea typeface="Microsoft YaHei UI" panose="020B0503020204020204" pitchFamily="34" charset="-122"/>
              </a:rPr>
            </a:br>
            <a:r>
              <a:rPr lang="ja-JP" altLang="en-US" sz="1400" dirty="0">
                <a:latin typeface="Microsoft YaHei UI" panose="020B0503020204020204" pitchFamily="34" charset="-122"/>
                <a:ea typeface="Microsoft YaHei UI" panose="020B0503020204020204" pitchFamily="34" charset="-122"/>
              </a:rPr>
              <a:t>ジャイ　カ</a:t>
            </a:r>
            <a:endParaRPr lang="en-US" altLang="ja-JP" sz="1400" dirty="0">
              <a:latin typeface="Microsoft YaHei UI" panose="020B0503020204020204" pitchFamily="34" charset="-122"/>
              <a:ea typeface="Microsoft YaHei UI" panose="020B0503020204020204" pitchFamily="34" charset="-122"/>
            </a:endParaRPr>
          </a:p>
          <a:p>
            <a:pPr rtl="0"/>
            <a:r>
              <a:rPr lang="en-US" altLang="ja-JP" sz="1400" dirty="0"/>
              <a:t>ZHAI</a:t>
            </a:r>
            <a:r>
              <a:rPr lang="ja-JP" altLang="en-US" sz="1400" dirty="0"/>
              <a:t>　　</a:t>
            </a:r>
            <a:r>
              <a:rPr lang="en-US" altLang="ja-JP" sz="1400" dirty="0"/>
              <a:t>HE</a:t>
            </a:r>
            <a:endParaRPr lang="zh-CN" altLang="en-US" sz="1400" dirty="0">
              <a:latin typeface="Microsoft YaHei UI" panose="020B0503020204020204" pitchFamily="34" charset="-122"/>
              <a:ea typeface="Microsoft YaHei UI" panose="020B0503020204020204" pitchFamily="34" charset="-122"/>
            </a:endParaRPr>
          </a:p>
          <a:p>
            <a:pPr rtl="0"/>
            <a:endParaRPr lang="en-US" altLang="ja-JP" sz="1400" dirty="0">
              <a:latin typeface="Microsoft YaHei UI" panose="020B0503020204020204" pitchFamily="34" charset="-122"/>
              <a:ea typeface="Microsoft YaHei UI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571895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ja-JP" altLang="en-US" dirty="0">
                <a:latin typeface="Microsoft YaHei UI" panose="020B0503020204020204" pitchFamily="34" charset="-122"/>
                <a:ea typeface="Microsoft YaHei UI" panose="020B0503020204020204" pitchFamily="34" charset="-122"/>
              </a:rPr>
              <a:t>操作方法</a:t>
            </a:r>
            <a:endParaRPr lang="zh-CN" altLang="en-US" dirty="0">
              <a:latin typeface="Microsoft YaHei UI" panose="020B0503020204020204" pitchFamily="34" charset="-122"/>
              <a:ea typeface="Microsoft YaHei UI" panose="020B0503020204020204" pitchFamily="34" charset="-122"/>
            </a:endParaRPr>
          </a:p>
        </p:txBody>
      </p:sp>
      <p:graphicFrame>
        <p:nvGraphicFramePr>
          <p:cNvPr id="4" name="内容占位符 3">
            <a:extLst>
              <a:ext uri="{FF2B5EF4-FFF2-40B4-BE49-F238E27FC236}">
                <a16:creationId xmlns:a16="http://schemas.microsoft.com/office/drawing/2014/main" id="{39C0E24A-4D6E-9997-59F4-73707CCABC5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30615625"/>
              </p:ext>
            </p:extLst>
          </p:nvPr>
        </p:nvGraphicFramePr>
        <p:xfrm>
          <a:off x="2566019" y="1904999"/>
          <a:ext cx="6912768" cy="3552317"/>
        </p:xfrm>
        <a:graphic>
          <a:graphicData uri="http://schemas.openxmlformats.org/drawingml/2006/table">
            <a:tbl>
              <a:tblPr/>
              <a:tblGrid>
                <a:gridCol w="2318670">
                  <a:extLst>
                    <a:ext uri="{9D8B030D-6E8A-4147-A177-3AD203B41FA5}">
                      <a16:colId xmlns:a16="http://schemas.microsoft.com/office/drawing/2014/main" val="2772142654"/>
                    </a:ext>
                  </a:extLst>
                </a:gridCol>
                <a:gridCol w="2286003">
                  <a:extLst>
                    <a:ext uri="{9D8B030D-6E8A-4147-A177-3AD203B41FA5}">
                      <a16:colId xmlns:a16="http://schemas.microsoft.com/office/drawing/2014/main" val="4196450331"/>
                    </a:ext>
                  </a:extLst>
                </a:gridCol>
                <a:gridCol w="2308095">
                  <a:extLst>
                    <a:ext uri="{9D8B030D-6E8A-4147-A177-3AD203B41FA5}">
                      <a16:colId xmlns:a16="http://schemas.microsoft.com/office/drawing/2014/main" val="4271017390"/>
                    </a:ext>
                  </a:extLst>
                </a:gridCol>
              </a:tblGrid>
              <a:tr h="359459">
                <a:tc>
                  <a:txBody>
                    <a:bodyPr/>
                    <a:lstStyle/>
                    <a:p>
                      <a:pPr algn="l"/>
                      <a:br>
                        <a:rPr lang="zh-CN" altLang="en-US" sz="1400">
                          <a:effectLst/>
                        </a:rPr>
                      </a:br>
                      <a:endParaRPr lang="zh-CN" altLang="en-US" sz="1400">
                        <a:effectLst/>
                      </a:endParaRPr>
                    </a:p>
                  </a:txBody>
                  <a:tcPr marL="51351" marR="51351" marT="25676" marB="25676" anchor="ctr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ja-JP" altLang="en-US" sz="1400" b="0" dirty="0">
                          <a:solidFill>
                            <a:srgbClr val="000000"/>
                          </a:solidFill>
                          <a:effectLst/>
                        </a:rPr>
                        <a:t>キーボード操作</a:t>
                      </a:r>
                      <a:br>
                        <a:rPr lang="ja-JP" altLang="en-US" sz="1400" dirty="0">
                          <a:effectLst/>
                        </a:rPr>
                      </a:br>
                      <a:endParaRPr lang="ja-JP" altLang="en-US" sz="1400" dirty="0">
                        <a:effectLst/>
                      </a:endParaRPr>
                    </a:p>
                  </a:txBody>
                  <a:tcPr marL="51351" marR="51351" marT="25676" marB="25676" anchor="ctr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b="0">
                          <a:solidFill>
                            <a:srgbClr val="000000"/>
                          </a:solidFill>
                          <a:effectLst/>
                        </a:rPr>
                        <a:t>PS4</a:t>
                      </a:r>
                      <a:r>
                        <a:rPr lang="ja-JP" altLang="en-US" sz="1400" b="0">
                          <a:solidFill>
                            <a:srgbClr val="000000"/>
                          </a:solidFill>
                          <a:effectLst/>
                        </a:rPr>
                        <a:t>パッド</a:t>
                      </a:r>
                      <a:br>
                        <a:rPr lang="ja-JP" altLang="en-US" sz="1400">
                          <a:effectLst/>
                        </a:rPr>
                      </a:br>
                      <a:endParaRPr lang="ja-JP" altLang="en-US" sz="1400">
                        <a:effectLst/>
                      </a:endParaRPr>
                    </a:p>
                  </a:txBody>
                  <a:tcPr marL="51351" marR="51351" marT="25676" marB="25676" anchor="ctr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51424465"/>
                  </a:ext>
                </a:extLst>
              </a:tr>
              <a:tr h="359459">
                <a:tc>
                  <a:txBody>
                    <a:bodyPr/>
                    <a:lstStyle/>
                    <a:p>
                      <a:pPr algn="l"/>
                      <a:r>
                        <a:rPr lang="zh-CN" altLang="en-US" sz="1400" b="1" dirty="0">
                          <a:solidFill>
                            <a:srgbClr val="000000"/>
                          </a:solidFill>
                          <a:effectLst/>
                        </a:rPr>
                        <a:t>移動</a:t>
                      </a:r>
                      <a:endParaRPr lang="zh-CN" altLang="en-US" sz="1400" b="1" dirty="0">
                        <a:effectLst/>
                      </a:endParaRPr>
                    </a:p>
                  </a:txBody>
                  <a:tcPr marL="51351" marR="51351" marT="25676" marB="25676" anchor="ctr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b="0" dirty="0">
                          <a:solidFill>
                            <a:srgbClr val="000000"/>
                          </a:solidFill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AD</a:t>
                      </a:r>
                      <a:endParaRPr lang="en-US" sz="1400" b="0" dirty="0"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 marL="51351" marR="51351" marT="25676" marB="25676" anchor="ctr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ja-JP" altLang="en-US" sz="1400" b="0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左スティック </a:t>
                      </a:r>
                    </a:p>
                  </a:txBody>
                  <a:tcPr marL="51351" marR="51351" marT="25676" marB="25676" anchor="ctr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4958672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zh-CN" altLang="en-US" sz="1400" b="1" dirty="0">
                          <a:solidFill>
                            <a:srgbClr val="000000"/>
                          </a:solidFill>
                          <a:effectLst/>
                        </a:rPr>
                        <a:t>攻撃</a:t>
                      </a:r>
                      <a:endParaRPr lang="zh-CN" altLang="en-US" sz="1400" b="1" dirty="0">
                        <a:effectLst/>
                      </a:endParaRPr>
                    </a:p>
                  </a:txBody>
                  <a:tcPr marL="51351" marR="51351" marT="25676" marB="25676" anchor="ctr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zh-CN" altLang="en-US" sz="1400" b="0" dirty="0">
                          <a:solidFill>
                            <a:srgbClr val="000000"/>
                          </a:solidFill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左</a:t>
                      </a:r>
                      <a:r>
                        <a:rPr lang="ja-JP" altLang="en-US" sz="1400" b="0" dirty="0">
                          <a:solidFill>
                            <a:srgbClr val="000000"/>
                          </a:solidFill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クリック</a:t>
                      </a:r>
                      <a:endParaRPr lang="ja-JP" altLang="en-US" sz="1400" b="0" dirty="0"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 marL="51351" marR="51351" marT="25676" marB="25676" anchor="ctr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zh-CN" altLang="en-US" sz="1400" b="0" dirty="0">
                          <a:solidFill>
                            <a:srgbClr val="000000"/>
                          </a:solidFill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〇</a:t>
                      </a:r>
                      <a:endParaRPr lang="zh-CN" altLang="en-US" sz="1400" b="0" dirty="0"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 marL="51351" marR="51351" marT="25676" marB="25676" anchor="ctr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00592658"/>
                  </a:ext>
                </a:extLst>
              </a:tr>
              <a:tr h="344673">
                <a:tc>
                  <a:txBody>
                    <a:bodyPr/>
                    <a:lstStyle/>
                    <a:p>
                      <a:pPr algn="l"/>
                      <a:r>
                        <a:rPr lang="zh-CN" altLang="en-US" sz="1400" b="1" dirty="0">
                          <a:solidFill>
                            <a:srgbClr val="000000"/>
                          </a:solidFill>
                          <a:effectLst/>
                        </a:rPr>
                        <a:t>剣</a:t>
                      </a:r>
                      <a:r>
                        <a:rPr lang="ja-JP" altLang="en-US" sz="1400" b="1" dirty="0">
                          <a:solidFill>
                            <a:srgbClr val="000000"/>
                          </a:solidFill>
                          <a:effectLst/>
                        </a:rPr>
                        <a:t>を</a:t>
                      </a:r>
                      <a:r>
                        <a:rPr lang="zh-CN" altLang="en-US" sz="1400" b="1" dirty="0">
                          <a:solidFill>
                            <a:srgbClr val="000000"/>
                          </a:solidFill>
                          <a:effectLst/>
                        </a:rPr>
                        <a:t>投</a:t>
                      </a:r>
                      <a:r>
                        <a:rPr lang="ja-JP" altLang="en-US" sz="1400" b="1" dirty="0">
                          <a:solidFill>
                            <a:srgbClr val="000000"/>
                          </a:solidFill>
                          <a:effectLst/>
                        </a:rPr>
                        <a:t>げる</a:t>
                      </a:r>
                      <a:endParaRPr lang="ja-JP" altLang="en-US" sz="1400" b="1" dirty="0">
                        <a:effectLst/>
                      </a:endParaRPr>
                    </a:p>
                  </a:txBody>
                  <a:tcPr marL="51351" marR="51351" marT="25676" marB="25676" anchor="ctr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ja-JP" altLang="en-US" sz="1400" b="0" dirty="0">
                          <a:solidFill>
                            <a:srgbClr val="000000"/>
                          </a:solidFill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右クリック </a:t>
                      </a:r>
                      <a:r>
                        <a:rPr lang="en-US" altLang="ja-JP" sz="1400" b="0" dirty="0">
                          <a:solidFill>
                            <a:srgbClr val="000000"/>
                          </a:solidFill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/ </a:t>
                      </a:r>
                      <a:r>
                        <a:rPr lang="ja-JP" altLang="en-US" sz="1400" b="0" dirty="0">
                          <a:solidFill>
                            <a:srgbClr val="000000"/>
                          </a:solidFill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マウス照準 </a:t>
                      </a:r>
                      <a:endParaRPr lang="ja-JP" altLang="en-US" sz="1400" b="0" dirty="0"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 marL="51351" marR="51351" marT="25676" marB="25676" anchor="ctr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ja-JP" altLang="en-US" sz="1400" b="0">
                          <a:solidFill>
                            <a:srgbClr val="333333"/>
                          </a:solidFill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□ </a:t>
                      </a:r>
                      <a:r>
                        <a:rPr lang="en-US" altLang="ja-JP" sz="1400" b="0">
                          <a:solidFill>
                            <a:srgbClr val="000000"/>
                          </a:solidFill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/ </a:t>
                      </a:r>
                      <a:r>
                        <a:rPr lang="ja-JP" altLang="en-US" sz="1400" b="0">
                          <a:solidFill>
                            <a:srgbClr val="000000"/>
                          </a:solidFill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左スティック照準 </a:t>
                      </a:r>
                      <a:endParaRPr lang="ja-JP" altLang="en-US" sz="1400" b="0"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 marL="51351" marR="51351" marT="25676" marB="25676" anchor="ctr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42695915"/>
                  </a:ext>
                </a:extLst>
              </a:tr>
              <a:tr h="359459">
                <a:tc>
                  <a:txBody>
                    <a:bodyPr/>
                    <a:lstStyle/>
                    <a:p>
                      <a:pPr algn="l"/>
                      <a:r>
                        <a:rPr lang="ja-JP" altLang="en-US" sz="1400" b="1" dirty="0">
                          <a:solidFill>
                            <a:srgbClr val="000000"/>
                          </a:solidFill>
                          <a:effectLst/>
                        </a:rPr>
                        <a:t>ジャンプ</a:t>
                      </a:r>
                      <a:endParaRPr lang="ja-JP" altLang="en-US" sz="1400" b="1" dirty="0">
                        <a:effectLst/>
                      </a:endParaRPr>
                    </a:p>
                  </a:txBody>
                  <a:tcPr marL="51351" marR="51351" marT="25676" marB="25676" anchor="ctr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b="0" dirty="0">
                          <a:solidFill>
                            <a:srgbClr val="000000"/>
                          </a:solidFill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space</a:t>
                      </a:r>
                      <a:endParaRPr lang="en-US" sz="1400" b="0" dirty="0"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 marL="51351" marR="51351" marT="25676" marB="25676" anchor="ctr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zh-CN" sz="1400" b="0" dirty="0">
                          <a:solidFill>
                            <a:srgbClr val="333333"/>
                          </a:solidFill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×</a:t>
                      </a:r>
                      <a:endParaRPr lang="zh-CN" altLang="en-US" sz="1400" b="0" dirty="0"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 marL="51351" marR="51351" marT="25676" marB="25676" anchor="ctr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24507195"/>
                  </a:ext>
                </a:extLst>
              </a:tr>
              <a:tr h="513512">
                <a:tc>
                  <a:txBody>
                    <a:bodyPr/>
                    <a:lstStyle/>
                    <a:p>
                      <a:pPr algn="l"/>
                      <a:r>
                        <a:rPr lang="ja-JP" altLang="en-US" sz="1400" b="1" dirty="0">
                          <a:effectLst/>
                        </a:rPr>
                        <a:t>回復（ポーション装備中）</a:t>
                      </a:r>
                    </a:p>
                  </a:txBody>
                  <a:tcPr marL="51351" marR="51351" marT="25676" marB="25676" anchor="ctr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zh-CN" altLang="en-US" sz="1400" b="0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１</a:t>
                      </a:r>
                    </a:p>
                  </a:txBody>
                  <a:tcPr marL="51351" marR="51351" marT="25676" marB="25676" anchor="ctr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zh-CN" altLang="en-US" sz="1400" b="0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△</a:t>
                      </a:r>
                    </a:p>
                  </a:txBody>
                  <a:tcPr marL="51351" marR="51351" marT="25676" marB="25676" anchor="ctr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72016544"/>
                  </a:ext>
                </a:extLst>
              </a:tr>
              <a:tr h="359459">
                <a:tc>
                  <a:txBody>
                    <a:bodyPr/>
                    <a:lstStyle/>
                    <a:p>
                      <a:pPr algn="l"/>
                      <a:r>
                        <a:rPr lang="ja-JP" altLang="en-US" sz="1400" b="1" dirty="0">
                          <a:solidFill>
                            <a:srgbClr val="000000"/>
                          </a:solidFill>
                          <a:effectLst/>
                        </a:rPr>
                        <a:t>ダッシュ</a:t>
                      </a:r>
                      <a:endParaRPr lang="ja-JP" altLang="en-US" sz="1400" b="1" dirty="0">
                        <a:effectLst/>
                      </a:endParaRPr>
                    </a:p>
                  </a:txBody>
                  <a:tcPr marL="51351" marR="51351" marT="25676" marB="25676" anchor="ctr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b="0" dirty="0">
                          <a:solidFill>
                            <a:srgbClr val="000000"/>
                          </a:solidFill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shift</a:t>
                      </a:r>
                      <a:endParaRPr lang="en-US" sz="1400" b="0" dirty="0"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 marL="51351" marR="51351" marT="25676" marB="25676" anchor="ctr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b="0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R1</a:t>
                      </a:r>
                    </a:p>
                  </a:txBody>
                  <a:tcPr marL="51351" marR="51351" marT="25676" marB="25676" anchor="ctr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07984262"/>
                  </a:ext>
                </a:extLst>
              </a:tr>
              <a:tr h="513512">
                <a:tc>
                  <a:txBody>
                    <a:bodyPr/>
                    <a:lstStyle/>
                    <a:p>
                      <a:pPr algn="l"/>
                      <a:r>
                        <a:rPr lang="ja-JP" altLang="en-US" sz="1400" b="1" dirty="0">
                          <a:solidFill>
                            <a:srgbClr val="000000"/>
                          </a:solidFill>
                          <a:effectLst/>
                        </a:rPr>
                        <a:t>カウンターアタック</a:t>
                      </a:r>
                      <a:endParaRPr lang="ja-JP" altLang="en-US" sz="1400" b="1" dirty="0">
                        <a:effectLst/>
                      </a:endParaRPr>
                    </a:p>
                  </a:txBody>
                  <a:tcPr marL="51351" marR="51351" marT="25676" marB="25676" anchor="ctr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b="0" dirty="0">
                          <a:solidFill>
                            <a:srgbClr val="000000"/>
                          </a:solidFill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Q</a:t>
                      </a:r>
                      <a:endParaRPr lang="en-US" sz="1400" b="0" dirty="0"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 marL="51351" marR="51351" marT="25676" marB="25676" anchor="ctr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b="0" dirty="0">
                          <a:solidFill>
                            <a:srgbClr val="000000"/>
                          </a:solidFill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L1</a:t>
                      </a:r>
                      <a:endParaRPr lang="en-US" sz="1400" b="0" dirty="0"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 marL="51351" marR="51351" marT="25676" marB="25676" anchor="ctr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68213419"/>
                  </a:ext>
                </a:extLst>
              </a:tr>
              <a:tr h="359459">
                <a:tc>
                  <a:txBody>
                    <a:bodyPr/>
                    <a:lstStyle/>
                    <a:p>
                      <a:pPr algn="l"/>
                      <a:r>
                        <a:rPr lang="ja-JP" altLang="en-US" sz="1400" b="1" dirty="0">
                          <a:solidFill>
                            <a:srgbClr val="000000"/>
                          </a:solidFill>
                          <a:effectLst/>
                        </a:rPr>
                        <a:t>アイテムと属性欄</a:t>
                      </a:r>
                      <a:endParaRPr lang="ja-JP" altLang="en-US" sz="1400" b="1" dirty="0">
                        <a:effectLst/>
                      </a:endParaRPr>
                    </a:p>
                  </a:txBody>
                  <a:tcPr marL="51351" marR="51351" marT="25676" marB="25676" anchor="ctr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b="0" dirty="0">
                          <a:solidFill>
                            <a:srgbClr val="000000"/>
                          </a:solidFill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C</a:t>
                      </a:r>
                      <a:endParaRPr lang="en-US" sz="1400" b="0" dirty="0">
                        <a:effectLst/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</a:txBody>
                  <a:tcPr marL="51351" marR="51351" marT="25676" marB="25676" anchor="ctr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zh-CN" altLang="en-US" sz="1400" b="0" dirty="0">
                          <a:effectLst/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（未実装）</a:t>
                      </a:r>
                    </a:p>
                  </a:txBody>
                  <a:tcPr marL="51351" marR="51351" marT="25676" marB="25676" anchor="ctr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59468234"/>
                  </a:ext>
                </a:extLst>
              </a:tr>
            </a:tbl>
          </a:graphicData>
        </a:graphic>
      </p:graphicFrame>
      <p:sp>
        <p:nvSpPr>
          <p:cNvPr id="5" name="Rectangle 1">
            <a:extLst>
              <a:ext uri="{FF2B5EF4-FFF2-40B4-BE49-F238E27FC236}">
                <a16:creationId xmlns:a16="http://schemas.microsoft.com/office/drawing/2014/main" id="{62216DDA-B1FC-F627-97F0-6B96AFEA004F}"/>
              </a:ext>
            </a:extLst>
          </p:cNvPr>
          <p:cNvSpPr>
            <a:spLocks noChangeArrowheads="1"/>
          </p:cNvSpPr>
          <p:nvPr/>
        </p:nvSpPr>
        <p:spPr bwMode="auto">
          <a:xfrm>
            <a:off x="-6547174" y="-265690"/>
            <a:ext cx="24767194" cy="9885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7610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12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YakuHanJP"/>
              </a:rPr>
              <a:t>メインにキーボード操作　PS4パッドの場合は（）内　</a:t>
            </a:r>
            <a:endParaRPr kumimoji="0" lang="zh-CN" altLang="zh-CN" sz="1600" b="1" i="0" u="none" strike="noStrike" cap="none" normalizeH="0" baseline="0">
              <a:ln>
                <a:noFill/>
              </a:ln>
              <a:solidFill>
                <a:srgbClr val="192E77"/>
              </a:solidFill>
              <a:effectLst/>
              <a:latin typeface="Arial" panose="020B0604020202020204" pitchFamily="34" charset="0"/>
              <a:ea typeface="YakuHanJP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481100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ja-JP" altLang="en-US" dirty="0">
                <a:latin typeface="Microsoft YaHei UI" panose="020B0503020204020204" pitchFamily="34" charset="-122"/>
                <a:ea typeface="Microsoft YaHei UI" panose="020B0503020204020204" pitchFamily="34" charset="-122"/>
              </a:rPr>
              <a:t>剣投げるスキルについて</a:t>
            </a:r>
            <a:endParaRPr lang="zh-CN" altLang="en-US" dirty="0">
              <a:latin typeface="Microsoft YaHei UI" panose="020B0503020204020204" pitchFamily="34" charset="-122"/>
              <a:ea typeface="Microsoft YaHei UI" panose="020B0503020204020204" pitchFamily="34" charset="-122"/>
            </a:endParaRPr>
          </a:p>
        </p:txBody>
      </p:sp>
      <p:pic>
        <p:nvPicPr>
          <p:cNvPr id="6" name="内容占位符 5">
            <a:extLst>
              <a:ext uri="{FF2B5EF4-FFF2-40B4-BE49-F238E27FC236}">
                <a16:creationId xmlns:a16="http://schemas.microsoft.com/office/drawing/2014/main" id="{2D889480-1D2F-19B6-159D-07997115729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405780" y="1688244"/>
            <a:ext cx="4350980" cy="2448272"/>
          </a:xfrm>
        </p:spPr>
      </p:pic>
      <p:sp>
        <p:nvSpPr>
          <p:cNvPr id="4" name="文本占位符 7"/>
          <p:cNvSpPr txBox="1">
            <a:spLocks/>
          </p:cNvSpPr>
          <p:nvPr/>
        </p:nvSpPr>
        <p:spPr>
          <a:xfrm>
            <a:off x="1539575" y="5715000"/>
            <a:ext cx="9126838" cy="533400"/>
          </a:xfrm>
          <a:prstGeom prst="rect">
            <a:avLst/>
          </a:prstGeom>
        </p:spPr>
        <p:txBody>
          <a:bodyPr rtlCol="0" anchor="b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Clr>
                <a:schemeClr val="tx1"/>
              </a:buClr>
              <a:buSzPct val="80000"/>
              <a:buFont typeface="Wingdings" pitchFamily="2" charset="2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2004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/>
              </a:buClr>
              <a:buSzPct val="100000"/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94360" indent="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tx1"/>
              </a:buClr>
              <a:buSzPct val="80000"/>
              <a:buFont typeface="Wingdings" pitchFamily="2" charset="2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68680" indent="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tx1"/>
              </a:buClr>
              <a:buSzPct val="100000"/>
              <a:buFont typeface="Arial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97280" indent="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tx1"/>
              </a:buClr>
              <a:buSzPct val="80000"/>
              <a:buFont typeface="Wingdings" pitchFamily="2" charset="2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55448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tx1"/>
              </a:buClr>
              <a:buSzPct val="100000"/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8308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tx1"/>
              </a:buClr>
              <a:buSzPct val="80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1168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tx1"/>
              </a:buClr>
              <a:buSzPct val="100000"/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4028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tx1"/>
              </a:buClr>
              <a:buSzPct val="80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rtl="0"/>
            <a:endParaRPr lang="zh-CN" altLang="en-US" sz="1600" dirty="0">
              <a:latin typeface="Microsoft YaHei UI" panose="020B0503020204020204" pitchFamily="34" charset="-122"/>
              <a:ea typeface="Microsoft YaHei UI" panose="020B0503020204020204" pitchFamily="34" charset="-122"/>
            </a:endParaRPr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id="{26454442-3F96-021E-2BB0-94AF9FE77021}"/>
              </a:ext>
            </a:extLst>
          </p:cNvPr>
          <p:cNvSpPr/>
          <p:nvPr/>
        </p:nvSpPr>
        <p:spPr>
          <a:xfrm>
            <a:off x="4617741" y="1836060"/>
            <a:ext cx="6048672" cy="79208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>
                <a:solidFill>
                  <a:schemeClr val="tx1"/>
                </a:solidFill>
              </a:rPr>
              <a:t>マウス右ボタン押下（パッド）　</a:t>
            </a:r>
            <a:r>
              <a:rPr lang="en-US" altLang="ja-JP" dirty="0">
                <a:solidFill>
                  <a:schemeClr val="tx1"/>
                </a:solidFill>
              </a:rPr>
              <a:t>/</a:t>
            </a:r>
            <a:r>
              <a:rPr lang="ja-JP" altLang="en-US" dirty="0">
                <a:solidFill>
                  <a:schemeClr val="tx1"/>
                </a:solidFill>
              </a:rPr>
              <a:t>　</a:t>
            </a:r>
            <a:r>
              <a:rPr lang="en-US" altLang="zh-CN" b="0" i="0" dirty="0">
                <a:solidFill>
                  <a:srgbClr val="000000"/>
                </a:solidFill>
                <a:effectLst/>
                <a:latin typeface="YakuHanJP"/>
              </a:rPr>
              <a:t>PS4</a:t>
            </a:r>
            <a:r>
              <a:rPr lang="ja-JP" altLang="en-US" b="0" i="0" dirty="0">
                <a:solidFill>
                  <a:srgbClr val="000000"/>
                </a:solidFill>
                <a:effectLst/>
                <a:latin typeface="YakuHanJP"/>
              </a:rPr>
              <a:t>パッド□押下</a:t>
            </a:r>
            <a:br>
              <a:rPr lang="en-US" altLang="ja-JP" b="0" i="0" dirty="0">
                <a:solidFill>
                  <a:srgbClr val="000000"/>
                </a:solidFill>
                <a:effectLst/>
                <a:latin typeface="YakuHanJP"/>
              </a:rPr>
            </a:br>
            <a:r>
              <a:rPr lang="ja-JP" altLang="en-US" b="0" i="0" dirty="0">
                <a:solidFill>
                  <a:srgbClr val="000000"/>
                </a:solidFill>
                <a:effectLst/>
                <a:latin typeface="YakuHanJP"/>
              </a:rPr>
              <a:t>照準状態に入る</a:t>
            </a:r>
            <a:endParaRPr lang="zh-CN" altLang="en-US" dirty="0" err="1">
              <a:solidFill>
                <a:schemeClr val="tx1"/>
              </a:solidFill>
            </a:endParaRPr>
          </a:p>
        </p:txBody>
      </p:sp>
      <p:pic>
        <p:nvPicPr>
          <p:cNvPr id="9" name="图片 8">
            <a:extLst>
              <a:ext uri="{FF2B5EF4-FFF2-40B4-BE49-F238E27FC236}">
                <a16:creationId xmlns:a16="http://schemas.microsoft.com/office/drawing/2014/main" id="{B6235B99-FD2F-D90B-F39B-05CEF113027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48886" y="3254884"/>
            <a:ext cx="5123681" cy="2862923"/>
          </a:xfrm>
          <a:prstGeom prst="rect">
            <a:avLst/>
          </a:prstGeom>
        </p:spPr>
      </p:pic>
      <p:sp>
        <p:nvSpPr>
          <p:cNvPr id="10" name="矩形 9">
            <a:extLst>
              <a:ext uri="{FF2B5EF4-FFF2-40B4-BE49-F238E27FC236}">
                <a16:creationId xmlns:a16="http://schemas.microsoft.com/office/drawing/2014/main" id="{B8EFE07C-2A65-CB91-1EE6-5EDAF67A6DF9}"/>
              </a:ext>
            </a:extLst>
          </p:cNvPr>
          <p:cNvSpPr/>
          <p:nvPr/>
        </p:nvSpPr>
        <p:spPr>
          <a:xfrm>
            <a:off x="261764" y="4991123"/>
            <a:ext cx="6048672" cy="79208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b="0" i="0" dirty="0">
                <a:solidFill>
                  <a:srgbClr val="000000"/>
                </a:solidFill>
                <a:effectLst/>
                <a:latin typeface="YakuHanJP"/>
              </a:rPr>
              <a:t>押下したボタンを放すと</a:t>
            </a:r>
            <a:br>
              <a:rPr lang="en-US" altLang="ja-JP" b="0" i="0" dirty="0">
                <a:solidFill>
                  <a:srgbClr val="000000"/>
                </a:solidFill>
                <a:effectLst/>
                <a:latin typeface="YakuHanJP"/>
              </a:rPr>
            </a:br>
            <a:r>
              <a:rPr lang="ja-JP" altLang="en-US" b="0" i="0" dirty="0">
                <a:solidFill>
                  <a:srgbClr val="000000"/>
                </a:solidFill>
                <a:effectLst/>
                <a:latin typeface="YakuHanJP"/>
              </a:rPr>
              <a:t>剣を投げる</a:t>
            </a:r>
            <a:endParaRPr lang="zh-CN" altLang="en-US" dirty="0" err="1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2966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ja-JP" altLang="en-US" dirty="0">
                <a:latin typeface="Microsoft YaHei UI" panose="020B0503020204020204" pitchFamily="34" charset="-122"/>
                <a:ea typeface="Microsoft YaHei UI" panose="020B0503020204020204" pitchFamily="34" charset="-122"/>
              </a:rPr>
              <a:t>ジャンプについて</a:t>
            </a:r>
            <a:endParaRPr lang="zh-CN" altLang="en-US" dirty="0">
              <a:latin typeface="Microsoft YaHei UI" panose="020B0503020204020204" pitchFamily="34" charset="-122"/>
              <a:ea typeface="Microsoft YaHei UI" panose="020B0503020204020204" pitchFamily="34" charset="-122"/>
            </a:endParaRP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8CE41BAF-617E-BF01-6CA4-05CAE93B73D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79502" y="1912642"/>
            <a:ext cx="3529362" cy="2210523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id="{57CA6CAD-5C03-6E26-FA18-5AF67BC460F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9756" y="1891663"/>
            <a:ext cx="3399086" cy="2231503"/>
          </a:xfrm>
          <a:prstGeom prst="rect">
            <a:avLst/>
          </a:prstGeom>
        </p:spPr>
      </p:pic>
      <p:sp>
        <p:nvSpPr>
          <p:cNvPr id="8" name="箭头: 右 7">
            <a:extLst>
              <a:ext uri="{FF2B5EF4-FFF2-40B4-BE49-F238E27FC236}">
                <a16:creationId xmlns:a16="http://schemas.microsoft.com/office/drawing/2014/main" id="{E0150D87-1C06-CD72-C180-42DD85CE6EBC}"/>
              </a:ext>
            </a:extLst>
          </p:cNvPr>
          <p:cNvSpPr/>
          <p:nvPr/>
        </p:nvSpPr>
        <p:spPr>
          <a:xfrm>
            <a:off x="3718148" y="2636912"/>
            <a:ext cx="432048" cy="576064"/>
          </a:xfrm>
          <a:prstGeom prst="rightArrow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 err="1"/>
          </a:p>
        </p:txBody>
      </p:sp>
      <p:sp>
        <p:nvSpPr>
          <p:cNvPr id="9" name="箭头: 右 8">
            <a:extLst>
              <a:ext uri="{FF2B5EF4-FFF2-40B4-BE49-F238E27FC236}">
                <a16:creationId xmlns:a16="http://schemas.microsoft.com/office/drawing/2014/main" id="{FF29C7E1-3C85-D81F-B83C-DD6C62EAB1EA}"/>
              </a:ext>
            </a:extLst>
          </p:cNvPr>
          <p:cNvSpPr/>
          <p:nvPr/>
        </p:nvSpPr>
        <p:spPr>
          <a:xfrm>
            <a:off x="7885482" y="2636912"/>
            <a:ext cx="432048" cy="576064"/>
          </a:xfrm>
          <a:prstGeom prst="rightArrow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 err="1"/>
          </a:p>
        </p:txBody>
      </p:sp>
      <p:pic>
        <p:nvPicPr>
          <p:cNvPr id="11" name="图片 10">
            <a:extLst>
              <a:ext uri="{FF2B5EF4-FFF2-40B4-BE49-F238E27FC236}">
                <a16:creationId xmlns:a16="http://schemas.microsoft.com/office/drawing/2014/main" id="{E7754979-EB4C-19C2-0D43-334CEFE14DC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389885" y="1891646"/>
            <a:ext cx="3786679" cy="2210523"/>
          </a:xfrm>
          <a:prstGeom prst="rect">
            <a:avLst/>
          </a:prstGeom>
        </p:spPr>
      </p:pic>
      <p:sp>
        <p:nvSpPr>
          <p:cNvPr id="12" name="矩形 11">
            <a:extLst>
              <a:ext uri="{FF2B5EF4-FFF2-40B4-BE49-F238E27FC236}">
                <a16:creationId xmlns:a16="http://schemas.microsoft.com/office/drawing/2014/main" id="{41B209FA-0C43-D0B4-D180-7C8FE971379A}"/>
              </a:ext>
            </a:extLst>
          </p:cNvPr>
          <p:cNvSpPr/>
          <p:nvPr/>
        </p:nvSpPr>
        <p:spPr>
          <a:xfrm>
            <a:off x="765820" y="4359407"/>
            <a:ext cx="7119662" cy="79208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b="0" i="0" dirty="0">
                <a:solidFill>
                  <a:srgbClr val="000000"/>
                </a:solidFill>
                <a:effectLst/>
                <a:latin typeface="YakuHanJP"/>
              </a:rPr>
              <a:t>ジャンプ状態で壁にくっつけることできます</a:t>
            </a:r>
            <a:br>
              <a:rPr lang="en-US" altLang="ja-JP" b="0" i="0" dirty="0">
                <a:solidFill>
                  <a:srgbClr val="000000"/>
                </a:solidFill>
                <a:effectLst/>
                <a:latin typeface="YakuHanJP"/>
              </a:rPr>
            </a:br>
            <a:r>
              <a:rPr lang="ja-JP" altLang="en-US" b="0" i="0" dirty="0">
                <a:solidFill>
                  <a:srgbClr val="000000"/>
                </a:solidFill>
                <a:effectLst/>
                <a:latin typeface="YakuHanJP"/>
              </a:rPr>
              <a:t>もう一度ジャンプボタンクリックすると壁蹴りジャンプできます</a:t>
            </a:r>
            <a:endParaRPr lang="zh-CN" altLang="en-US" dirty="0" err="1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58687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ja-JP" altLang="en-US" dirty="0">
                <a:latin typeface="Microsoft YaHei UI" panose="020B0503020204020204" pitchFamily="34" charset="-122"/>
                <a:ea typeface="Microsoft YaHei UI" panose="020B0503020204020204" pitchFamily="34" charset="-122"/>
              </a:rPr>
              <a:t>ポーション装備</a:t>
            </a:r>
            <a:r>
              <a:rPr lang="ja-JP" altLang="en-US" dirty="0"/>
              <a:t>と使用</a:t>
            </a:r>
            <a:endParaRPr lang="zh-CN" altLang="en-US" dirty="0">
              <a:latin typeface="Microsoft YaHei UI" panose="020B0503020204020204" pitchFamily="34" charset="-122"/>
              <a:ea typeface="Microsoft YaHei UI" panose="020B0503020204020204" pitchFamily="34" charset="-122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1522876" y="4535665"/>
            <a:ext cx="10188160" cy="1269600"/>
          </a:xfrm>
        </p:spPr>
        <p:txBody>
          <a:bodyPr rtlCol="0">
            <a:normAutofit fontScale="77500" lnSpcReduction="20000"/>
          </a:bodyPr>
          <a:lstStyle/>
          <a:p>
            <a:pPr marL="457200" indent="-457200">
              <a:buFont typeface="+mj-lt"/>
              <a:buAutoNum type="arabicPeriod"/>
            </a:pPr>
            <a:r>
              <a:rPr lang="ja-JP" altLang="en-US" dirty="0">
                <a:latin typeface="Microsoft YaHei UI" panose="020B0503020204020204" pitchFamily="34" charset="-122"/>
                <a:ea typeface="Microsoft YaHei UI" panose="020B0503020204020204" pitchFamily="34" charset="-122"/>
              </a:rPr>
              <a:t>キーボードの</a:t>
            </a:r>
            <a:r>
              <a:rPr lang="en-US" altLang="ja-JP" dirty="0">
                <a:latin typeface="Microsoft YaHei UI" panose="020B0503020204020204" pitchFamily="34" charset="-122"/>
                <a:ea typeface="Microsoft YaHei UI" panose="020B0503020204020204" pitchFamily="34" charset="-122"/>
              </a:rPr>
              <a:t>C</a:t>
            </a:r>
            <a:r>
              <a:rPr lang="ja-JP" altLang="en-US" dirty="0">
                <a:latin typeface="Microsoft YaHei UI" panose="020B0503020204020204" pitchFamily="34" charset="-122"/>
                <a:ea typeface="Microsoft YaHei UI" panose="020B0503020204020204" pitchFamily="34" charset="-122"/>
              </a:rPr>
              <a:t>をクリックで装備欄を開く、ポーションにマウス左クリックして装備</a:t>
            </a:r>
            <a:endParaRPr lang="en-US" altLang="ja-JP" dirty="0">
              <a:latin typeface="Microsoft YaHei UI" panose="020B0503020204020204" pitchFamily="34" charset="-122"/>
              <a:ea typeface="Microsoft YaHei UI" panose="020B0503020204020204" pitchFamily="34" charset="-122"/>
            </a:endParaRPr>
          </a:p>
          <a:p>
            <a:pPr marL="457200" indent="-457200">
              <a:buFont typeface="+mj-lt"/>
              <a:buAutoNum type="arabicPeriod"/>
            </a:pPr>
            <a:r>
              <a:rPr lang="ja-JP" altLang="en-US" dirty="0">
                <a:latin typeface="Microsoft YaHei UI" panose="020B0503020204020204" pitchFamily="34" charset="-122"/>
                <a:ea typeface="Microsoft YaHei UI" panose="020B0503020204020204" pitchFamily="34" charset="-122"/>
              </a:rPr>
              <a:t>キーボードの１又はパッドの△で</a:t>
            </a:r>
            <a:r>
              <a:rPr lang="en-US" altLang="ja-JP" dirty="0">
                <a:latin typeface="Microsoft YaHei UI" panose="020B0503020204020204" pitchFamily="34" charset="-122"/>
                <a:ea typeface="Microsoft YaHei UI" panose="020B0503020204020204" pitchFamily="34" charset="-122"/>
              </a:rPr>
              <a:t>HP</a:t>
            </a:r>
            <a:r>
              <a:rPr lang="ja-JP" altLang="en-US" dirty="0">
                <a:latin typeface="Microsoft YaHei UI" panose="020B0503020204020204" pitchFamily="34" charset="-122"/>
                <a:ea typeface="Microsoft YaHei UI" panose="020B0503020204020204" pitchFamily="34" charset="-122"/>
              </a:rPr>
              <a:t>回復</a:t>
            </a:r>
            <a:endParaRPr lang="en-US" altLang="ja-JP" dirty="0">
              <a:latin typeface="Microsoft YaHei UI" panose="020B0503020204020204" pitchFamily="34" charset="-122"/>
              <a:ea typeface="Microsoft YaHei UI" panose="020B0503020204020204" pitchFamily="34" charset="-122"/>
            </a:endParaRPr>
          </a:p>
          <a:p>
            <a:pPr marL="457200" indent="-457200">
              <a:buFont typeface="+mj-lt"/>
              <a:buAutoNum type="arabicPeriod"/>
            </a:pPr>
            <a:r>
              <a:rPr lang="ja-JP" altLang="en-US" dirty="0">
                <a:latin typeface="Microsoft YaHei UI" panose="020B0503020204020204" pitchFamily="34" charset="-122"/>
                <a:ea typeface="Microsoft YaHei UI" panose="020B0503020204020204" pitchFamily="34" charset="-122"/>
              </a:rPr>
              <a:t>クールダウンには時間かかりますので要注意</a:t>
            </a:r>
            <a:endParaRPr lang="zh-CN" altLang="en-US" dirty="0">
              <a:latin typeface="Microsoft YaHei UI" panose="020B0503020204020204" pitchFamily="34" charset="-122"/>
              <a:ea typeface="Microsoft YaHei UI" panose="020B0503020204020204" pitchFamily="34" charset="-122"/>
            </a:endParaRP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2CCD7E19-22C3-CB7E-7CC4-3F8F561C9A7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5780" y="1661821"/>
            <a:ext cx="3602268" cy="2055212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id="{9E07A70A-DC7D-F054-6876-29C9590312B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13541" y="1661821"/>
            <a:ext cx="3805211" cy="2040633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:a16="http://schemas.microsoft.com/office/drawing/2014/main" id="{BCFAF327-6CD7-9DE9-DA4D-C29BA0652A0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036072" y="1661821"/>
            <a:ext cx="3459871" cy="2040633"/>
          </a:xfrm>
          <a:prstGeom prst="rect">
            <a:avLst/>
          </a:prstGeom>
        </p:spPr>
      </p:pic>
      <p:sp>
        <p:nvSpPr>
          <p:cNvPr id="11" name="内容占位符 1">
            <a:extLst>
              <a:ext uri="{FF2B5EF4-FFF2-40B4-BE49-F238E27FC236}">
                <a16:creationId xmlns:a16="http://schemas.microsoft.com/office/drawing/2014/main" id="{C23D2C5A-FAAB-3233-82B2-BCE0DBEA71AB}"/>
              </a:ext>
            </a:extLst>
          </p:cNvPr>
          <p:cNvSpPr txBox="1">
            <a:spLocks/>
          </p:cNvSpPr>
          <p:nvPr/>
        </p:nvSpPr>
        <p:spPr>
          <a:xfrm>
            <a:off x="1972634" y="3717033"/>
            <a:ext cx="468559" cy="415790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74320" indent="-27432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Clr>
                <a:schemeClr val="tx1"/>
              </a:buClr>
              <a:buSzPct val="80000"/>
              <a:buFont typeface="Wingdings" pitchFamily="2" charset="2"/>
              <a:buChar char="§"/>
              <a:defRPr sz="2400" kern="1200">
                <a:solidFill>
                  <a:schemeClr val="tx1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  <a:cs typeface="+mn-cs"/>
              </a:defRPr>
            </a:lvl1pPr>
            <a:lvl2pPr marL="54864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/>
              </a:buClr>
              <a:buSzPct val="100000"/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  <a:cs typeface="+mn-cs"/>
              </a:defRPr>
            </a:lvl2pPr>
            <a:lvl3pPr marL="82296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tx1"/>
              </a:buClr>
              <a:buSzPct val="80000"/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  <a:cs typeface="+mn-cs"/>
              </a:defRPr>
            </a:lvl3pPr>
            <a:lvl4pPr marL="109728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tx1"/>
              </a:buClr>
              <a:buSzPct val="100000"/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  <a:cs typeface="+mn-cs"/>
              </a:defRPr>
            </a:lvl4pPr>
            <a:lvl5pPr marL="132588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tx1"/>
              </a:buClr>
              <a:buSzPct val="80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  <a:cs typeface="+mn-cs"/>
              </a:defRPr>
            </a:lvl5pPr>
            <a:lvl6pPr marL="155448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tx1"/>
              </a:buClr>
              <a:buSzPct val="100000"/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8308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tx1"/>
              </a:buClr>
              <a:buSzPct val="80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1168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tx1"/>
              </a:buClr>
              <a:buSzPct val="100000"/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4028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tx1"/>
              </a:buClr>
              <a:buSzPct val="80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ja-JP" altLang="en-US" dirty="0"/>
              <a:t>１</a:t>
            </a:r>
            <a:endParaRPr lang="zh-CN" altLang="en-US" dirty="0"/>
          </a:p>
        </p:txBody>
      </p:sp>
      <p:sp>
        <p:nvSpPr>
          <p:cNvPr id="12" name="内容占位符 1">
            <a:extLst>
              <a:ext uri="{FF2B5EF4-FFF2-40B4-BE49-F238E27FC236}">
                <a16:creationId xmlns:a16="http://schemas.microsoft.com/office/drawing/2014/main" id="{FF33D68B-4EEE-243E-1CC8-874B5E114516}"/>
              </a:ext>
            </a:extLst>
          </p:cNvPr>
          <p:cNvSpPr txBox="1">
            <a:spLocks/>
          </p:cNvSpPr>
          <p:nvPr/>
        </p:nvSpPr>
        <p:spPr>
          <a:xfrm>
            <a:off x="5860132" y="3684556"/>
            <a:ext cx="468559" cy="415790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74320" indent="-27432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Clr>
                <a:schemeClr val="tx1"/>
              </a:buClr>
              <a:buSzPct val="80000"/>
              <a:buFont typeface="Wingdings" pitchFamily="2" charset="2"/>
              <a:buChar char="§"/>
              <a:defRPr sz="2400" kern="1200">
                <a:solidFill>
                  <a:schemeClr val="tx1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  <a:cs typeface="+mn-cs"/>
              </a:defRPr>
            </a:lvl1pPr>
            <a:lvl2pPr marL="54864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/>
              </a:buClr>
              <a:buSzPct val="100000"/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  <a:cs typeface="+mn-cs"/>
              </a:defRPr>
            </a:lvl2pPr>
            <a:lvl3pPr marL="82296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tx1"/>
              </a:buClr>
              <a:buSzPct val="80000"/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  <a:cs typeface="+mn-cs"/>
              </a:defRPr>
            </a:lvl3pPr>
            <a:lvl4pPr marL="109728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tx1"/>
              </a:buClr>
              <a:buSzPct val="100000"/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  <a:cs typeface="+mn-cs"/>
              </a:defRPr>
            </a:lvl4pPr>
            <a:lvl5pPr marL="132588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tx1"/>
              </a:buClr>
              <a:buSzPct val="80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  <a:cs typeface="+mn-cs"/>
              </a:defRPr>
            </a:lvl5pPr>
            <a:lvl6pPr marL="155448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tx1"/>
              </a:buClr>
              <a:buSzPct val="100000"/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8308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tx1"/>
              </a:buClr>
              <a:buSzPct val="80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1168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tx1"/>
              </a:buClr>
              <a:buSzPct val="100000"/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4028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tx1"/>
              </a:buClr>
              <a:buSzPct val="80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ja-JP" altLang="en-US" dirty="0"/>
              <a:t>２</a:t>
            </a:r>
            <a:endParaRPr lang="zh-CN" altLang="en-US" dirty="0"/>
          </a:p>
        </p:txBody>
      </p:sp>
      <p:sp>
        <p:nvSpPr>
          <p:cNvPr id="13" name="内容占位符 1">
            <a:extLst>
              <a:ext uri="{FF2B5EF4-FFF2-40B4-BE49-F238E27FC236}">
                <a16:creationId xmlns:a16="http://schemas.microsoft.com/office/drawing/2014/main" id="{2B17198B-5CED-7A1E-6D15-6018BB15358C}"/>
              </a:ext>
            </a:extLst>
          </p:cNvPr>
          <p:cNvSpPr txBox="1">
            <a:spLocks/>
          </p:cNvSpPr>
          <p:nvPr/>
        </p:nvSpPr>
        <p:spPr>
          <a:xfrm>
            <a:off x="9531727" y="3702454"/>
            <a:ext cx="468559" cy="415790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74320" indent="-27432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Clr>
                <a:schemeClr val="tx1"/>
              </a:buClr>
              <a:buSzPct val="80000"/>
              <a:buFont typeface="Wingdings" pitchFamily="2" charset="2"/>
              <a:buChar char="§"/>
              <a:defRPr sz="2400" kern="1200">
                <a:solidFill>
                  <a:schemeClr val="tx1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  <a:cs typeface="+mn-cs"/>
              </a:defRPr>
            </a:lvl1pPr>
            <a:lvl2pPr marL="54864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/>
              </a:buClr>
              <a:buSzPct val="100000"/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  <a:cs typeface="+mn-cs"/>
              </a:defRPr>
            </a:lvl2pPr>
            <a:lvl3pPr marL="82296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tx1"/>
              </a:buClr>
              <a:buSzPct val="80000"/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  <a:cs typeface="+mn-cs"/>
              </a:defRPr>
            </a:lvl3pPr>
            <a:lvl4pPr marL="109728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tx1"/>
              </a:buClr>
              <a:buSzPct val="100000"/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  <a:cs typeface="+mn-cs"/>
              </a:defRPr>
            </a:lvl4pPr>
            <a:lvl5pPr marL="132588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tx1"/>
              </a:buClr>
              <a:buSzPct val="80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  <a:cs typeface="+mn-cs"/>
              </a:defRPr>
            </a:lvl5pPr>
            <a:lvl6pPr marL="155448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tx1"/>
              </a:buClr>
              <a:buSzPct val="100000"/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8308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tx1"/>
              </a:buClr>
              <a:buSzPct val="80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1168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tx1"/>
              </a:buClr>
              <a:buSzPct val="100000"/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4028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tx1"/>
              </a:buClr>
              <a:buSzPct val="80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ja-JP" altLang="en-US" dirty="0"/>
              <a:t>３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2242439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ja-JP" altLang="en-US" dirty="0">
                <a:latin typeface="Microsoft YaHei UI" panose="020B0503020204020204" pitchFamily="34" charset="-122"/>
                <a:ea typeface="Microsoft YaHei UI" panose="020B0503020204020204" pitchFamily="34" charset="-122"/>
              </a:rPr>
              <a:t>ダッシュについて</a:t>
            </a:r>
            <a:endParaRPr lang="zh-CN" altLang="en-US" dirty="0">
              <a:latin typeface="Microsoft YaHei UI" panose="020B0503020204020204" pitchFamily="34" charset="-122"/>
              <a:ea typeface="Microsoft YaHei UI" panose="020B0503020204020204" pitchFamily="34" charset="-122"/>
            </a:endParaRPr>
          </a:p>
        </p:txBody>
      </p:sp>
      <p:pic>
        <p:nvPicPr>
          <p:cNvPr id="5" name="内容占位符 4">
            <a:extLst>
              <a:ext uri="{FF2B5EF4-FFF2-40B4-BE49-F238E27FC236}">
                <a16:creationId xmlns:a16="http://schemas.microsoft.com/office/drawing/2014/main" id="{B4B83BFB-EE06-0920-89DB-FC9E1DA2DAE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522876" y="1916832"/>
            <a:ext cx="2333625" cy="1009650"/>
          </a:xfr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id="{CDB24C8F-F2FB-170F-F718-FE4CF55071E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26260" y="1916832"/>
            <a:ext cx="4210050" cy="2409825"/>
          </a:xfrm>
          <a:prstGeom prst="rect">
            <a:avLst/>
          </a:prstGeom>
        </p:spPr>
      </p:pic>
      <p:sp>
        <p:nvSpPr>
          <p:cNvPr id="8" name="箭头: 右 7">
            <a:extLst>
              <a:ext uri="{FF2B5EF4-FFF2-40B4-BE49-F238E27FC236}">
                <a16:creationId xmlns:a16="http://schemas.microsoft.com/office/drawing/2014/main" id="{BC3FFF20-40B7-9DA9-568C-BA3292566DB4}"/>
              </a:ext>
            </a:extLst>
          </p:cNvPr>
          <p:cNvSpPr/>
          <p:nvPr/>
        </p:nvSpPr>
        <p:spPr>
          <a:xfrm>
            <a:off x="3934172" y="2276872"/>
            <a:ext cx="576064" cy="504056"/>
          </a:xfrm>
          <a:prstGeom prst="rightArrow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 err="1"/>
          </a:p>
        </p:txBody>
      </p:sp>
      <p:sp>
        <p:nvSpPr>
          <p:cNvPr id="9" name="内容占位符 1">
            <a:extLst>
              <a:ext uri="{FF2B5EF4-FFF2-40B4-BE49-F238E27FC236}">
                <a16:creationId xmlns:a16="http://schemas.microsoft.com/office/drawing/2014/main" id="{CD4263A4-4C33-0C11-19F5-9E48C4E04856}"/>
              </a:ext>
            </a:extLst>
          </p:cNvPr>
          <p:cNvSpPr txBox="1">
            <a:spLocks/>
          </p:cNvSpPr>
          <p:nvPr/>
        </p:nvSpPr>
        <p:spPr>
          <a:xfrm>
            <a:off x="1522876" y="4535665"/>
            <a:ext cx="10188160" cy="1269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7432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Clr>
                <a:schemeClr val="tx1"/>
              </a:buClr>
              <a:buSzPct val="80000"/>
              <a:buFont typeface="Wingdings" pitchFamily="2" charset="2"/>
              <a:buChar char="§"/>
              <a:defRPr sz="2400" kern="1200">
                <a:solidFill>
                  <a:schemeClr val="tx1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  <a:cs typeface="+mn-cs"/>
              </a:defRPr>
            </a:lvl1pPr>
            <a:lvl2pPr marL="54864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/>
              </a:buClr>
              <a:buSzPct val="100000"/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  <a:cs typeface="+mn-cs"/>
              </a:defRPr>
            </a:lvl2pPr>
            <a:lvl3pPr marL="82296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tx1"/>
              </a:buClr>
              <a:buSzPct val="80000"/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  <a:cs typeface="+mn-cs"/>
              </a:defRPr>
            </a:lvl3pPr>
            <a:lvl4pPr marL="109728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tx1"/>
              </a:buClr>
              <a:buSzPct val="100000"/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  <a:cs typeface="+mn-cs"/>
              </a:defRPr>
            </a:lvl4pPr>
            <a:lvl5pPr marL="132588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tx1"/>
              </a:buClr>
              <a:buSzPct val="80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  <a:cs typeface="+mn-cs"/>
              </a:defRPr>
            </a:lvl5pPr>
            <a:lvl6pPr marL="155448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tx1"/>
              </a:buClr>
              <a:buSzPct val="100000"/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8308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tx1"/>
              </a:buClr>
              <a:buSzPct val="80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1168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tx1"/>
              </a:buClr>
              <a:buSzPct val="100000"/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4028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tx1"/>
              </a:buClr>
              <a:buSzPct val="80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buFont typeface="+mj-lt"/>
              <a:buAutoNum type="arabicPeriod"/>
            </a:pPr>
            <a:r>
              <a:rPr lang="ja-JP" altLang="en-US" dirty="0"/>
              <a:t>地面でも空中でもダッシュできる</a:t>
            </a:r>
            <a:endParaRPr lang="en-US" altLang="ja-JP" dirty="0"/>
          </a:p>
          <a:p>
            <a:pPr marL="457200" indent="-457200">
              <a:buFont typeface="+mj-lt"/>
              <a:buAutoNum type="arabicPeriod"/>
            </a:pPr>
            <a:r>
              <a:rPr lang="ja-JP" altLang="en-US" dirty="0"/>
              <a:t>二秒程のクールダウンがあります</a:t>
            </a:r>
            <a:endParaRPr lang="en-US" altLang="ja-JP" dirty="0"/>
          </a:p>
          <a:p>
            <a:pPr marL="457200" indent="-457200">
              <a:buFont typeface="+mj-lt"/>
              <a:buAutoNum type="arabicPeriod"/>
            </a:pP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35190107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ja-JP" altLang="en-US" dirty="0">
                <a:latin typeface="Microsoft YaHei UI" panose="020B0503020204020204" pitchFamily="34" charset="-122"/>
                <a:ea typeface="Microsoft YaHei UI" panose="020B0503020204020204" pitchFamily="34" charset="-122"/>
              </a:rPr>
              <a:t>カウンターアタックについて</a:t>
            </a:r>
            <a:endParaRPr lang="zh-CN" altLang="en-US" dirty="0">
              <a:latin typeface="Microsoft YaHei UI" panose="020B0503020204020204" pitchFamily="34" charset="-122"/>
              <a:ea typeface="Microsoft YaHei UI" panose="020B0503020204020204" pitchFamily="34" charset="-122"/>
            </a:endParaRPr>
          </a:p>
        </p:txBody>
      </p:sp>
      <p:pic>
        <p:nvPicPr>
          <p:cNvPr id="6" name="内容占位符 5">
            <a:extLst>
              <a:ext uri="{FF2B5EF4-FFF2-40B4-BE49-F238E27FC236}">
                <a16:creationId xmlns:a16="http://schemas.microsoft.com/office/drawing/2014/main" id="{4792E485-B4F8-0609-5E90-5F901AFC192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3862163" y="1855492"/>
            <a:ext cx="3780349" cy="1803528"/>
          </a:xfrm>
        </p:spPr>
      </p:pic>
      <p:pic>
        <p:nvPicPr>
          <p:cNvPr id="10" name="图片 9">
            <a:extLst>
              <a:ext uri="{FF2B5EF4-FFF2-40B4-BE49-F238E27FC236}">
                <a16:creationId xmlns:a16="http://schemas.microsoft.com/office/drawing/2014/main" id="{6BD8534C-958F-DDC0-E30C-22DB116154D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5780" y="1855492"/>
            <a:ext cx="3301372" cy="1803528"/>
          </a:xfrm>
          <a:prstGeom prst="rect">
            <a:avLst/>
          </a:prstGeom>
        </p:spPr>
      </p:pic>
      <p:pic>
        <p:nvPicPr>
          <p:cNvPr id="12" name="图片 11">
            <a:extLst>
              <a:ext uri="{FF2B5EF4-FFF2-40B4-BE49-F238E27FC236}">
                <a16:creationId xmlns:a16="http://schemas.microsoft.com/office/drawing/2014/main" id="{7E21A9A2-FD6D-2800-A84A-B42062FBEA7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038629" y="1858852"/>
            <a:ext cx="3409730" cy="1800168"/>
          </a:xfrm>
          <a:prstGeom prst="rect">
            <a:avLst/>
          </a:prstGeom>
        </p:spPr>
      </p:pic>
      <p:sp>
        <p:nvSpPr>
          <p:cNvPr id="13" name="内容占位符 1">
            <a:extLst>
              <a:ext uri="{FF2B5EF4-FFF2-40B4-BE49-F238E27FC236}">
                <a16:creationId xmlns:a16="http://schemas.microsoft.com/office/drawing/2014/main" id="{F8A27864-35AE-DF3E-5681-7DBDCF6C3419}"/>
              </a:ext>
            </a:extLst>
          </p:cNvPr>
          <p:cNvSpPr txBox="1">
            <a:spLocks/>
          </p:cNvSpPr>
          <p:nvPr/>
        </p:nvSpPr>
        <p:spPr>
          <a:xfrm>
            <a:off x="1522876" y="4535664"/>
            <a:ext cx="10188160" cy="171273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7432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Clr>
                <a:schemeClr val="tx1"/>
              </a:buClr>
              <a:buSzPct val="80000"/>
              <a:buFont typeface="Wingdings" pitchFamily="2" charset="2"/>
              <a:buChar char="§"/>
              <a:defRPr sz="2400" kern="1200">
                <a:solidFill>
                  <a:schemeClr val="tx1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  <a:cs typeface="+mn-cs"/>
              </a:defRPr>
            </a:lvl1pPr>
            <a:lvl2pPr marL="54864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/>
              </a:buClr>
              <a:buSzPct val="100000"/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  <a:cs typeface="+mn-cs"/>
              </a:defRPr>
            </a:lvl2pPr>
            <a:lvl3pPr marL="82296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tx1"/>
              </a:buClr>
              <a:buSzPct val="80000"/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  <a:cs typeface="+mn-cs"/>
              </a:defRPr>
            </a:lvl3pPr>
            <a:lvl4pPr marL="109728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tx1"/>
              </a:buClr>
              <a:buSzPct val="100000"/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  <a:cs typeface="+mn-cs"/>
              </a:defRPr>
            </a:lvl4pPr>
            <a:lvl5pPr marL="132588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tx1"/>
              </a:buClr>
              <a:buSzPct val="80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  <a:cs typeface="+mn-cs"/>
              </a:defRPr>
            </a:lvl5pPr>
            <a:lvl6pPr marL="155448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tx1"/>
              </a:buClr>
              <a:buSzPct val="100000"/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8308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tx1"/>
              </a:buClr>
              <a:buSzPct val="80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1168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tx1"/>
              </a:buClr>
              <a:buSzPct val="100000"/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4028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tx1"/>
              </a:buClr>
              <a:buSzPct val="80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buFont typeface="+mj-lt"/>
              <a:buAutoNum type="arabicPeriod"/>
            </a:pPr>
            <a:r>
              <a:rPr lang="ja-JP" altLang="en-US" dirty="0"/>
              <a:t>敵の頭に赤マークが現れるとカウンター可能状態になります</a:t>
            </a:r>
            <a:endParaRPr lang="en-US" altLang="ja-JP" dirty="0"/>
          </a:p>
          <a:p>
            <a:pPr marL="457200" indent="-457200">
              <a:buFont typeface="+mj-lt"/>
              <a:buAutoNum type="arabicPeriod"/>
            </a:pPr>
            <a:r>
              <a:rPr lang="ja-JP" altLang="en-US" dirty="0"/>
              <a:t>この状態で攻撃範囲内でカウンターボタンクリックすると反撃できる</a:t>
            </a:r>
            <a:endParaRPr lang="en-US" altLang="ja-JP" dirty="0"/>
          </a:p>
          <a:p>
            <a:pPr marL="457200" indent="-457200">
              <a:buFont typeface="+mj-lt"/>
              <a:buAutoNum type="arabicPeriod"/>
            </a:pPr>
            <a:r>
              <a:rPr lang="ja-JP" altLang="en-US" dirty="0"/>
              <a:t>自動的にファントム生成し、敵にダメージを与える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28197484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D31D539-5FD2-ED4B-AB4F-70C3371C28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装備について</a:t>
            </a:r>
            <a:endParaRPr lang="zh-CN" altLang="en-US" dirty="0"/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900DC03B-CBFF-D7F3-670B-FA679D05D48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5780" y="1844824"/>
            <a:ext cx="3691498" cy="1584176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id="{60C269C6-4378-AEAA-CAED-C827C3F0507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94212" y="1843882"/>
            <a:ext cx="3133714" cy="1585118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id="{C8F9E56B-A587-1907-D979-CA0F0B97CCB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20566" y="1716200"/>
            <a:ext cx="3406155" cy="1840481"/>
          </a:xfrm>
          <a:prstGeom prst="rect">
            <a:avLst/>
          </a:prstGeom>
        </p:spPr>
      </p:pic>
      <p:sp>
        <p:nvSpPr>
          <p:cNvPr id="10" name="内容占位符 1">
            <a:extLst>
              <a:ext uri="{FF2B5EF4-FFF2-40B4-BE49-F238E27FC236}">
                <a16:creationId xmlns:a16="http://schemas.microsoft.com/office/drawing/2014/main" id="{E72FBE22-053D-88FC-748B-2B5073C49E91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1522412" y="4581525"/>
            <a:ext cx="9396535" cy="1367755"/>
          </a:xfrm>
          <a:prstGeom prst="rect">
            <a:avLst/>
          </a:prstGeom>
        </p:spPr>
        <p:txBody>
          <a:bodyPr vert="horz" lIns="91440" tIns="45720" rIns="91440" bIns="45720" rtlCol="0">
            <a:normAutofit fontScale="55000" lnSpcReduction="20000"/>
          </a:bodyPr>
          <a:lstStyle>
            <a:lvl1pPr marL="274320" indent="-27432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Clr>
                <a:schemeClr val="tx1"/>
              </a:buClr>
              <a:buSzPct val="80000"/>
              <a:buFont typeface="Wingdings" pitchFamily="2" charset="2"/>
              <a:buChar char="§"/>
              <a:defRPr sz="2400" kern="1200">
                <a:solidFill>
                  <a:schemeClr val="tx1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  <a:cs typeface="+mn-cs"/>
              </a:defRPr>
            </a:lvl1pPr>
            <a:lvl2pPr marL="54864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/>
              </a:buClr>
              <a:buSzPct val="100000"/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  <a:cs typeface="+mn-cs"/>
              </a:defRPr>
            </a:lvl2pPr>
            <a:lvl3pPr marL="82296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tx1"/>
              </a:buClr>
              <a:buSzPct val="80000"/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  <a:cs typeface="+mn-cs"/>
              </a:defRPr>
            </a:lvl3pPr>
            <a:lvl4pPr marL="109728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tx1"/>
              </a:buClr>
              <a:buSzPct val="100000"/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  <a:cs typeface="+mn-cs"/>
              </a:defRPr>
            </a:lvl4pPr>
            <a:lvl5pPr marL="132588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tx1"/>
              </a:buClr>
              <a:buSzPct val="80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  <a:cs typeface="+mn-cs"/>
              </a:defRPr>
            </a:lvl5pPr>
            <a:lvl6pPr marL="155448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tx1"/>
              </a:buClr>
              <a:buSzPct val="100000"/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8308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tx1"/>
              </a:buClr>
              <a:buSzPct val="80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1168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tx1"/>
              </a:buClr>
              <a:buSzPct val="100000"/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4028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tx1"/>
              </a:buClr>
              <a:buSzPct val="80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buFont typeface="+mj-lt"/>
              <a:buAutoNum type="arabicPeriod"/>
            </a:pPr>
            <a:r>
              <a:rPr lang="ja-JP" altLang="en-US" dirty="0"/>
              <a:t>敵を倒すとアイテムをドロップする</a:t>
            </a:r>
            <a:endParaRPr lang="en-US" altLang="ja-JP" dirty="0"/>
          </a:p>
          <a:p>
            <a:pPr marL="457200" indent="-457200">
              <a:buFont typeface="+mj-lt"/>
              <a:buAutoNum type="arabicPeriod"/>
            </a:pPr>
            <a:r>
              <a:rPr lang="ja-JP" altLang="en-US" dirty="0"/>
              <a:t>アイテム接触すると自動的に拾う</a:t>
            </a:r>
            <a:endParaRPr lang="en-US" altLang="ja-JP" dirty="0"/>
          </a:p>
          <a:p>
            <a:pPr marL="457200" indent="-457200">
              <a:buFont typeface="+mj-lt"/>
              <a:buAutoNum type="arabicPeriod"/>
            </a:pPr>
            <a:r>
              <a:rPr lang="ja-JP" altLang="en-US" dirty="0"/>
              <a:t>キーボードの</a:t>
            </a:r>
            <a:r>
              <a:rPr lang="en-US" altLang="ja-JP" dirty="0"/>
              <a:t>C</a:t>
            </a:r>
            <a:r>
              <a:rPr lang="ja-JP" altLang="en-US" dirty="0"/>
              <a:t>をクリックし、装備欄開いて、アイテムをクリックすると装備できます</a:t>
            </a:r>
            <a:endParaRPr lang="en-US" altLang="ja-JP" dirty="0"/>
          </a:p>
          <a:p>
            <a:pPr marL="457200" indent="-457200">
              <a:buFont typeface="+mj-lt"/>
              <a:buAutoNum type="arabicPeriod"/>
            </a:pPr>
            <a:r>
              <a:rPr lang="ja-JP" altLang="en-US" dirty="0"/>
              <a:t>隠れ効果として、投げるスキルは武器による変わりますのでお楽しみに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25573497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项目规划概述演示文稿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Calibri">
      <a:majorFont>
        <a:latin typeface="Calibri" panose="020F0502020204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12000"/>
                <a:satMod val="240000"/>
              </a:schemeClr>
              <a:schemeClr val="phClr">
                <a:tint val="98000"/>
              </a:schemeClr>
            </a:duotone>
          </a:blip>
          <a:tile tx="0" ty="0" sx="100000" sy="100000" flip="none" algn="ctr"/>
        </a:blipFill>
      </a:bgFillStyleLst>
    </a:fmtScheme>
  </a:themeElements>
  <a:objectDefaults>
    <a:spDef>
      <a:spPr>
        <a:solidFill>
          <a:schemeClr val="accent1">
            <a:lumMod val="50000"/>
          </a:schemeClr>
        </a:solidFill>
      </a:spPr>
      <a:bodyPr rtlCol="0" anchor="ctr"/>
      <a:lstStyle>
        <a:defPPr algn="ctr">
          <a:defRPr dirty="0" err="1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28575"/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  <a:ln>
          <a:solidFill>
            <a:schemeClr val="accent1">
              <a:lumMod val="20000"/>
              <a:lumOff val="80000"/>
            </a:schemeClr>
          </a:solidFill>
        </a:ln>
      </a:spPr>
      <a:bodyPr wrap="square" rtlCol="0" anchor="ctr" anchorCtr="1">
        <a:spAutoFit/>
      </a:bodyPr>
      <a:lstStyle>
        <a:defPPr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Office_26713158_TF03460544" id="{B24DCBDB-C8ED-4276-9079-A25B174C7891}" vid="{E84EC321-3E0D-445D-B61A-0F9F92B7DE56}"/>
    </a:ext>
  </a:extLst>
</a:theme>
</file>

<file path=ppt/theme/theme2.xml><?xml version="1.0" encoding="utf-8"?>
<a:theme xmlns:a="http://schemas.openxmlformats.org/drawingml/2006/main" name="Office 主题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Calibri">
      <a:majorFont>
        <a:latin typeface="Calibri" panose="020F0502020204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Calibri">
      <a:majorFont>
        <a:latin typeface="Calibri" panose="020F0502020204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业务项目规划概述演示文稿</Template>
  <TotalTime>44</TotalTime>
  <Words>325</Words>
  <Application>Microsoft Office PowerPoint</Application>
  <PresentationFormat>自定义</PresentationFormat>
  <Paragraphs>64</Paragraphs>
  <Slides>8</Slides>
  <Notes>7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14" baseType="lpstr">
      <vt:lpstr>Microsoft YaHei UI</vt:lpstr>
      <vt:lpstr>ＭＳ 明朝</vt:lpstr>
      <vt:lpstr>YakuHanJP</vt:lpstr>
      <vt:lpstr>Arial</vt:lpstr>
      <vt:lpstr>Wingdings</vt:lpstr>
      <vt:lpstr>项目规划概述演示文稿</vt:lpstr>
      <vt:lpstr>REBORN（ゲームガイド）</vt:lpstr>
      <vt:lpstr>操作方法</vt:lpstr>
      <vt:lpstr>剣投げるスキルについて</vt:lpstr>
      <vt:lpstr>ジャンプについて</vt:lpstr>
      <vt:lpstr>ポーション装備と使用</vt:lpstr>
      <vt:lpstr>ダッシュについて</vt:lpstr>
      <vt:lpstr>カウンターアタックについて</vt:lpstr>
      <vt:lpstr>装備について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REBORN（ゲームガイド）</dc:title>
  <dc:creator>カ ジャイ</dc:creator>
  <cp:lastModifiedBy>カ ジャイ</cp:lastModifiedBy>
  <cp:revision>3</cp:revision>
  <dcterms:created xsi:type="dcterms:W3CDTF">2024-03-20T05:29:03Z</dcterms:created>
  <dcterms:modified xsi:type="dcterms:W3CDTF">2024-03-20T06:13:55Z</dcterms:modified>
</cp:coreProperties>
</file>