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0"/>
  </p:notesMasterIdLst>
  <p:sldIdLst>
    <p:sldId id="256" r:id="rId3"/>
    <p:sldId id="258" r:id="rId4"/>
    <p:sldId id="282" r:id="rId5"/>
    <p:sldId id="283" r:id="rId6"/>
    <p:sldId id="288" r:id="rId7"/>
    <p:sldId id="322" r:id="rId8"/>
    <p:sldId id="292" r:id="rId9"/>
    <p:sldId id="268" r:id="rId10"/>
    <p:sldId id="265" r:id="rId11"/>
    <p:sldId id="284" r:id="rId12"/>
    <p:sldId id="318" r:id="rId13"/>
    <p:sldId id="319" r:id="rId14"/>
    <p:sldId id="286" r:id="rId15"/>
    <p:sldId id="287" r:id="rId16"/>
    <p:sldId id="291" r:id="rId17"/>
    <p:sldId id="257" r:id="rId18"/>
    <p:sldId id="263" r:id="rId19"/>
    <p:sldId id="274" r:id="rId20"/>
    <p:sldId id="297" r:id="rId21"/>
    <p:sldId id="301" r:id="rId22"/>
    <p:sldId id="302" r:id="rId23"/>
    <p:sldId id="266" r:id="rId24"/>
    <p:sldId id="299" r:id="rId25"/>
    <p:sldId id="323" r:id="rId26"/>
    <p:sldId id="290" r:id="rId27"/>
    <p:sldId id="321" r:id="rId28"/>
    <p:sldId id="279" r:id="rId2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DEEBF7"/>
    <a:srgbClr val="E6E6E6"/>
    <a:srgbClr val="E7EAED"/>
    <a:srgbClr val="52D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483" autoAdjust="0"/>
    <p:restoredTop sz="52065" autoAdjust="0"/>
  </p:normalViewPr>
  <p:slideViewPr>
    <p:cSldViewPr snapToGrid="0">
      <p:cViewPr varScale="1">
        <p:scale>
          <a:sx n="18" d="100"/>
          <a:sy n="18" d="100"/>
        </p:scale>
        <p:origin x="240" y="1928"/>
      </p:cViewPr>
      <p:guideLst/>
    </p:cSldViewPr>
  </p:slideViewPr>
  <p:notesTextViewPr>
    <p:cViewPr>
      <p:scale>
        <a:sx n="100" d="100"/>
        <a:sy n="100" d="100"/>
      </p:scale>
      <p:origin x="0" y="0"/>
    </p:cViewPr>
  </p:notesTextViewPr>
  <p:notesViewPr>
    <p:cSldViewPr snapToGrid="0">
      <p:cViewPr varScale="1">
        <p:scale>
          <a:sx n="56" d="100"/>
          <a:sy n="56" d="100"/>
        </p:scale>
        <p:origin x="1003"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82127-D59D-450F-8AD3-30B946A8C9CE}" type="datetimeFigureOut">
              <a:rPr kumimoji="1" lang="ja-JP" altLang="en-US" smtClean="0"/>
              <a:t>2022/6/29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DAC774-9F3B-4AD5-994D-6AEC1C0AFED8}" type="slidenum">
              <a:rPr kumimoji="1" lang="ja-JP" altLang="en-US" smtClean="0"/>
              <a:t>‹#›</a:t>
            </a:fld>
            <a:endParaRPr kumimoji="1" lang="ja-JP" altLang="en-US"/>
          </a:p>
        </p:txBody>
      </p:sp>
    </p:spTree>
    <p:extLst>
      <p:ext uri="{BB962C8B-B14F-4D97-AF65-F5344CB8AC3E}">
        <p14:creationId xmlns:p14="http://schemas.microsoft.com/office/powerpoint/2010/main" val="6971179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nashra.co/#/arrange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それではハニシング様への新規企画提案についてはじめに坂田ゼミ</a:t>
            </a:r>
            <a:r>
              <a:rPr lang="en-US" altLang="ja-JP" dirty="0"/>
              <a:t>2</a:t>
            </a:r>
            <a:r>
              <a:rPr lang="ja-JP" altLang="en-US" dirty="0"/>
              <a:t>年上野が担当させていただきます</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Google Shape;2110;g94ff60a97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1" name="Google Shape;2111;g94ff60a97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プランを考える：泊まりでも日帰りでも</a:t>
            </a:r>
            <a:endParaRPr lang="en-US" altLang="ja-JP" dirty="0"/>
          </a:p>
          <a:p>
            <a:pPr marL="0" lvl="0" indent="0" algn="l" rtl="0">
              <a:spcBef>
                <a:spcPts val="0"/>
              </a:spcBef>
              <a:spcAft>
                <a:spcPts val="0"/>
              </a:spcAft>
              <a:buNone/>
            </a:pPr>
            <a:endParaRPr lang="en-US" altLang="ja-JP"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こちらのモデルプランでは大分県の（ぶんごたかだ）市に実際にあるプランです。</a:t>
            </a:r>
            <a:endParaRPr kumimoji="1" lang="en-US" altLang="ja-JP" dirty="0"/>
          </a:p>
          <a:p>
            <a:r>
              <a:rPr kumimoji="1" lang="ja-JP" altLang="en-US" dirty="0"/>
              <a:t>このように豊後高田市では車で行ける範囲の観光スポットや絶景地を巡るプランとなっております。</a:t>
            </a:r>
            <a:endParaRPr kumimoji="1" lang="en-US" altLang="ja-JP" dirty="0"/>
          </a:p>
          <a:p>
            <a:r>
              <a:rPr kumimoji="1" lang="ja-JP" altLang="en-US" dirty="0"/>
              <a:t>また豊後高田市はこのようなプランを実際に巡った動画をサイト上にアップして観光スポットの紹介もしてます。豊後高田市の広告活動では作成したプランを公開するだけでなく実際に巡ってみた動画などを作成しておりツアーを巡るイメージをより膨らませられるように</a:t>
            </a:r>
            <a:r>
              <a:rPr kumimoji="1" lang="ja-JP" altLang="en-US"/>
              <a:t>なってます。</a:t>
            </a:r>
            <a:endParaRPr kumimoji="1" lang="en-US" altLang="ja-JP" dirty="0"/>
          </a:p>
          <a:p>
            <a:endParaRPr kumimoji="1" lang="en-US" altLang="ja-JP" dirty="0"/>
          </a:p>
          <a:p>
            <a:r>
              <a:rPr kumimoji="1" lang="ja-JP" altLang="en-US" dirty="0"/>
              <a:t>具体的な例</a:t>
            </a:r>
            <a:r>
              <a:rPr kumimoji="1" lang="en-US" altLang="ja-JP" dirty="0"/>
              <a:t>1</a:t>
            </a:r>
          </a:p>
          <a:p>
            <a:r>
              <a:rPr kumimoji="1" lang="en-US" altLang="ja-JP" dirty="0"/>
              <a:t>https://www.showanomachi.com/courses/detail/5</a:t>
            </a:r>
          </a:p>
          <a:p>
            <a:endParaRPr kumimoji="1" lang="en-US" altLang="ja-JP" dirty="0"/>
          </a:p>
          <a:p>
            <a:r>
              <a:rPr kumimoji="1" lang="ja-JP" altLang="en-US" dirty="0"/>
              <a:t>プラン作成のみではなく、</a:t>
            </a:r>
            <a:r>
              <a:rPr kumimoji="1" lang="en-US" altLang="ja-JP" dirty="0"/>
              <a:t>YouTube</a:t>
            </a:r>
            <a:r>
              <a:rPr kumimoji="1" lang="ja-JP" altLang="en-US" dirty="0"/>
              <a:t>等動画を作成しても◎</a:t>
            </a:r>
          </a:p>
        </p:txBody>
      </p:sp>
      <p:sp>
        <p:nvSpPr>
          <p:cNvPr id="4" name="スライド番号プレースホルダー 3"/>
          <p:cNvSpPr>
            <a:spLocks noGrp="1"/>
          </p:cNvSpPr>
          <p:nvPr>
            <p:ph type="sldNum" sz="quarter" idx="5"/>
          </p:nvPr>
        </p:nvSpPr>
        <p:spPr/>
        <p:txBody>
          <a:bodyPr/>
          <a:lstStyle/>
          <a:p>
            <a:fld id="{6ADAC774-9F3B-4AD5-994D-6AEC1C0AFED8}" type="slidenum">
              <a:rPr kumimoji="1" lang="ja-JP" altLang="en-US" smtClean="0"/>
              <a:t>11</a:t>
            </a:fld>
            <a:endParaRPr kumimoji="1" lang="ja-JP" altLang="en-US"/>
          </a:p>
        </p:txBody>
      </p:sp>
    </p:spTree>
    <p:extLst>
      <p:ext uri="{BB962C8B-B14F-4D97-AF65-F5344CB8AC3E}">
        <p14:creationId xmlns:p14="http://schemas.microsoft.com/office/powerpoint/2010/main" val="319086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続いてこちらは（させぼ）バーガーマップの具体例です。佐世保バーガーというのは長崎県佐世保市の名物で手作りハンバーガーのことです。佐世保バーガーといっても</a:t>
            </a:r>
            <a:r>
              <a:rPr kumimoji="1" lang="en-US" altLang="ja-JP" dirty="0"/>
              <a:t>1</a:t>
            </a:r>
            <a:r>
              <a:rPr kumimoji="1" lang="ja-JP" altLang="en-US" dirty="0"/>
              <a:t>つの決まったハンバーガーではなく、佐世保市内の店で提供されている手作りで注文に応じて作り始めるハンバーガーです。このマップはその佐世保バーガーが提供されている店舗を一覧表にしたりマップを作ってどこにあるのか分かるようにしています。</a:t>
            </a:r>
          </a:p>
          <a:p>
            <a:r>
              <a:rPr kumimoji="1" lang="ja-JP" altLang="en-US" dirty="0"/>
              <a:t>このように地元の観光スポットを巡るだけでなくその地域の名産やご当地グルメなどのマップを作成し地元の人にしかわからない魅力を紹介することも可能です</a:t>
            </a:r>
          </a:p>
          <a:p>
            <a:endParaRPr kumimoji="1" lang="en-US" altLang="ja-JP" dirty="0"/>
          </a:p>
          <a:p>
            <a:r>
              <a:rPr kumimoji="1" lang="en-US" altLang="ja-JP" dirty="0"/>
              <a:t>https://www.sasebo99.com/downloads/media/2491</a:t>
            </a:r>
          </a:p>
          <a:p>
            <a:endParaRPr kumimoji="1" lang="en-US" altLang="ja-JP" dirty="0"/>
          </a:p>
        </p:txBody>
      </p:sp>
      <p:sp>
        <p:nvSpPr>
          <p:cNvPr id="4" name="スライド番号プレースホルダー 3"/>
          <p:cNvSpPr>
            <a:spLocks noGrp="1"/>
          </p:cNvSpPr>
          <p:nvPr>
            <p:ph type="sldNum" sz="quarter" idx="5"/>
          </p:nvPr>
        </p:nvSpPr>
        <p:spPr/>
        <p:txBody>
          <a:bodyPr/>
          <a:lstStyle/>
          <a:p>
            <a:fld id="{6ADAC774-9F3B-4AD5-994D-6AEC1C0AFED8}" type="slidenum">
              <a:rPr kumimoji="1" lang="ja-JP" altLang="en-US" smtClean="0"/>
              <a:t>12</a:t>
            </a:fld>
            <a:endParaRPr kumimoji="1" lang="ja-JP" altLang="en-US"/>
          </a:p>
        </p:txBody>
      </p:sp>
    </p:spTree>
    <p:extLst>
      <p:ext uri="{BB962C8B-B14F-4D97-AF65-F5344CB8AC3E}">
        <p14:creationId xmlns:p14="http://schemas.microsoft.com/office/powerpoint/2010/main" val="851181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こちらが本案のビジネスモデルになります。本案では、ハニシング様とプランを制作する地元旅行店とのアプリの共同開発・運営をとる形式を提案させていただきます。</a:t>
            </a:r>
            <a:endParaRPr kumimoji="1" lang="en-US" altLang="ja-JP" dirty="0"/>
          </a:p>
          <a:p>
            <a:r>
              <a:rPr kumimoji="1" lang="ja-JP" altLang="en-US" dirty="0"/>
              <a:t>本モデルにおけるハニシング様の収益源は、アプリの使用料と広告費を見込んでいます。一方で支出として中学生への景品代があります。こちらは、参加意欲を引き出す動機付けとして活用します。</a:t>
            </a:r>
            <a:endParaRPr kumimoji="1" lang="en-US" altLang="ja-JP" dirty="0"/>
          </a:p>
          <a:p>
            <a:r>
              <a:rPr kumimoji="1" lang="ja-JP" altLang="en-US" dirty="0"/>
              <a:t>以上がビジネスモデルの説明になります。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ADAC774-9F3B-4AD5-994D-6AEC1C0AFED8}" type="slidenum">
              <a:rPr kumimoji="1" lang="ja-JP" altLang="en-US" smtClean="0"/>
              <a:t>13</a:t>
            </a:fld>
            <a:endParaRPr kumimoji="1" lang="ja-JP" altLang="en-US"/>
          </a:p>
        </p:txBody>
      </p:sp>
    </p:spTree>
    <p:extLst>
      <p:ext uri="{BB962C8B-B14F-4D97-AF65-F5344CB8AC3E}">
        <p14:creationId xmlns:p14="http://schemas.microsoft.com/office/powerpoint/2010/main" val="1199893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92345ea75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g92345ea75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次にアプリの共同開発を行うメリット、デメリットについてハニシング様、地元旅行店双方の立場から説明させていただきます。</a:t>
            </a:r>
            <a:endParaRPr lang="en-US" altLang="ja-JP" dirty="0"/>
          </a:p>
          <a:p>
            <a:pPr marL="0" lvl="0" indent="0" algn="l" rtl="0">
              <a:spcBef>
                <a:spcPts val="0"/>
              </a:spcBef>
              <a:spcAft>
                <a:spcPts val="0"/>
              </a:spcAft>
              <a:buNone/>
            </a:pPr>
            <a:r>
              <a:rPr lang="ja-JP" altLang="en-US" dirty="0"/>
              <a:t>まずハニシング様のメリット、デメリットについて説明させていただきます。メリットは、</a:t>
            </a:r>
            <a:r>
              <a:rPr lang="en-US" altLang="ja-JP" dirty="0"/>
              <a:t>〜</a:t>
            </a:r>
            <a:r>
              <a:rPr lang="ja-JP" altLang="en-US" dirty="0"/>
              <a:t>（パワポ記載内容を上から三つ読む）の</a:t>
            </a:r>
            <a:r>
              <a:rPr lang="en-US" altLang="ja-JP" dirty="0"/>
              <a:t>3</a:t>
            </a:r>
            <a:r>
              <a:rPr lang="ja-JP" altLang="en-US" dirty="0"/>
              <a:t>点を挙げることが出来ます。</a:t>
            </a:r>
            <a:endParaRPr lang="en-US" altLang="ja-JP" dirty="0"/>
          </a:p>
          <a:p>
            <a:pPr marL="0" lvl="0" indent="0" algn="l" rtl="0">
              <a:spcBef>
                <a:spcPts val="0"/>
              </a:spcBef>
              <a:spcAft>
                <a:spcPts val="0"/>
              </a:spcAft>
              <a:buNone/>
            </a:pPr>
            <a:r>
              <a:rPr lang="ja-JP" altLang="en-US" dirty="0"/>
              <a:t>一方でデメリットは、プラットホームの作成コストがかかることです。</a:t>
            </a:r>
            <a:endParaRPr lang="en-US" altLang="ja-JP" dirty="0"/>
          </a:p>
          <a:p>
            <a:pPr marL="0" lvl="0" indent="0" algn="l" rtl="0">
              <a:spcBef>
                <a:spcPts val="0"/>
              </a:spcBef>
              <a:spcAft>
                <a:spcPts val="0"/>
              </a:spcAft>
              <a:buNone/>
            </a:pPr>
            <a:r>
              <a:rPr lang="ja-JP" altLang="en-US" dirty="0"/>
              <a:t>次に地元旅行店のメリット、デメリットについて説明させていただきます。メリットは、</a:t>
            </a:r>
            <a:r>
              <a:rPr lang="en-US" altLang="ja-JP" dirty="0"/>
              <a:t>〜</a:t>
            </a:r>
            <a:r>
              <a:rPr lang="ja-JP" altLang="en-US" dirty="0"/>
              <a:t>（パワポ記載内容を上から三つ読む）の</a:t>
            </a:r>
            <a:r>
              <a:rPr lang="en-US" altLang="ja-JP" dirty="0"/>
              <a:t>3</a:t>
            </a:r>
            <a:r>
              <a:rPr lang="ja-JP" altLang="en-US" dirty="0"/>
              <a:t>点を挙げることが出来ます。</a:t>
            </a:r>
            <a:endParaRPr lang="en-US" altLang="ja-JP" dirty="0"/>
          </a:p>
          <a:p>
            <a:pPr marL="0" lvl="0" indent="0" algn="l" rtl="0">
              <a:spcBef>
                <a:spcPts val="0"/>
              </a:spcBef>
              <a:spcAft>
                <a:spcPts val="0"/>
              </a:spcAft>
              <a:buNone/>
            </a:pPr>
            <a:r>
              <a:rPr lang="ja-JP" altLang="en-US" dirty="0"/>
              <a:t>一方でデメリットは、収益化までの過程を自社完結させられないことです。</a:t>
            </a:r>
            <a:endParaRPr lang="en-US" altLang="ja-JP" dirty="0"/>
          </a:p>
          <a:p>
            <a:pPr marL="0" lvl="0" indent="0" algn="l" rtl="0">
              <a:spcBef>
                <a:spcPts val="0"/>
              </a:spcBef>
              <a:spcAft>
                <a:spcPts val="0"/>
              </a:spcAft>
              <a:buNone/>
            </a:pPr>
            <a:r>
              <a:rPr lang="ja-JP" altLang="en-US" dirty="0"/>
              <a:t>以上でメリット、デメリットおよび観光・</a:t>
            </a:r>
            <a:r>
              <a:rPr lang="en-US" altLang="ja-JP" dirty="0"/>
              <a:t>PR</a:t>
            </a:r>
            <a:r>
              <a:rPr lang="ja-JP" altLang="en-US" dirty="0"/>
              <a:t>の説明を終わります。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94ff60a97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94ff60a97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目次です</a:t>
            </a:r>
            <a:endParaRPr dirty="0"/>
          </a:p>
        </p:txBody>
      </p:sp>
    </p:spTree>
    <p:extLst>
      <p:ext uri="{BB962C8B-B14F-4D97-AF65-F5344CB8AC3E}">
        <p14:creationId xmlns:p14="http://schemas.microsoft.com/office/powerpoint/2010/main" val="1007489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g92345ea7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5" name="Google Shape;1355;g92345ea7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0"/>
        <p:cNvGrpSpPr/>
        <p:nvPr/>
      </p:nvGrpSpPr>
      <p:grpSpPr>
        <a:xfrm>
          <a:off x="0" y="0"/>
          <a:ext cx="0" cy="0"/>
          <a:chOff x="0" y="0"/>
          <a:chExt cx="0" cy="0"/>
        </a:xfrm>
      </p:grpSpPr>
      <p:sp>
        <p:nvSpPr>
          <p:cNvPr id="1751" name="Google Shape;1751;g94ff60a97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2" name="Google Shape;1752;g94ff60a97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kumimoji="1" lang="ja-JP" altLang="en-US" dirty="0"/>
              <a:t>・カタン：</a:t>
            </a:r>
            <a:r>
              <a:rPr lang="ja-JP" altLang="en-US" b="0" i="0" dirty="0">
                <a:solidFill>
                  <a:srgbClr val="000000"/>
                </a:solidFill>
                <a:effectLst/>
                <a:latin typeface="Hiragino Kaku Gothic ProN"/>
              </a:rPr>
              <a:t>カタンという無人島を舞台に、拠点となる開拓地</a:t>
            </a:r>
            <a:r>
              <a:rPr lang="en-US" altLang="ja-JP" b="0" i="0" dirty="0">
                <a:solidFill>
                  <a:srgbClr val="000000"/>
                </a:solidFill>
                <a:effectLst/>
                <a:latin typeface="Hiragino Kaku Gothic ProN"/>
              </a:rPr>
              <a:t>(</a:t>
            </a:r>
            <a:r>
              <a:rPr lang="ja-JP" altLang="en-US" b="0" i="0" dirty="0">
                <a:solidFill>
                  <a:srgbClr val="000000"/>
                </a:solidFill>
                <a:effectLst/>
                <a:latin typeface="Hiragino Kaku Gothic ProN"/>
              </a:rPr>
              <a:t>家</a:t>
            </a:r>
            <a:r>
              <a:rPr lang="en-US" altLang="ja-JP" b="0" i="0" dirty="0">
                <a:solidFill>
                  <a:srgbClr val="000000"/>
                </a:solidFill>
                <a:effectLst/>
                <a:latin typeface="Hiragino Kaku Gothic ProN"/>
              </a:rPr>
              <a:t>)</a:t>
            </a:r>
            <a:r>
              <a:rPr lang="ja-JP" altLang="en-US" b="0" i="0" dirty="0">
                <a:solidFill>
                  <a:srgbClr val="000000"/>
                </a:solidFill>
                <a:effectLst/>
                <a:latin typeface="Hiragino Kaku Gothic ProN"/>
              </a:rPr>
              <a:t>を建ててそこから島全体を開拓していく。対戦相手との開拓競争で、最初に</a:t>
            </a:r>
            <a:r>
              <a:rPr lang="en-US" altLang="ja-JP" b="0" i="0" dirty="0">
                <a:solidFill>
                  <a:srgbClr val="000000"/>
                </a:solidFill>
                <a:effectLst/>
                <a:latin typeface="Hiragino Kaku Gothic ProN"/>
              </a:rPr>
              <a:t>10</a:t>
            </a:r>
            <a:r>
              <a:rPr lang="ja-JP" altLang="en-US" b="0" i="0" dirty="0">
                <a:solidFill>
                  <a:srgbClr val="000000"/>
                </a:solidFill>
                <a:effectLst/>
                <a:latin typeface="Hiragino Kaku Gothic ProN"/>
              </a:rPr>
              <a:t>点取った人が勝者になる。具体的には、サイコロによって獲得した資源で開拓地を建てていく。必要な資源が集まらない時は対戦相手と資源の交換をする。積極的にコミュニケーションでゲームを有利に進めることができ、交渉力やコミュニケーション能力が養われる</a:t>
            </a:r>
            <a:endParaRPr lang="en-US" altLang="ja-JP" b="0" i="0" dirty="0">
              <a:solidFill>
                <a:srgbClr val="000000"/>
              </a:solidFill>
              <a:effectLst/>
              <a:latin typeface="Hiragino Kaku Gothic ProN"/>
            </a:endParaRPr>
          </a:p>
          <a:p>
            <a:endParaRPr lang="en-US" altLang="ja-JP" b="0" i="0" dirty="0">
              <a:solidFill>
                <a:srgbClr val="000000"/>
              </a:solidFill>
              <a:effectLst/>
              <a:latin typeface="Hiragino Kaku Gothic ProN"/>
            </a:endParaRPr>
          </a:p>
          <a:p>
            <a:r>
              <a:rPr kumimoji="1" lang="ja-JP" altLang="en-US" dirty="0"/>
              <a:t>ボードゲームから望まれる効果：</a:t>
            </a:r>
            <a:endParaRPr kumimoji="1" lang="en-US" altLang="ja-JP" dirty="0"/>
          </a:p>
          <a:p>
            <a:r>
              <a:rPr lang="ja-JP" altLang="en-US" dirty="0"/>
              <a:t>様々な異なるジャンルや要素を持つものもあるため使用するゲームによって異なる力が育まれると推測できる。</a:t>
            </a:r>
            <a:endParaRPr lang="en-US" altLang="ja-JP" dirty="0"/>
          </a:p>
          <a:p>
            <a:r>
              <a:rPr lang="ja-JP" altLang="en-US" dirty="0"/>
              <a:t>また、教育に効果があるため、近代ボードゲームは学校 教育や講座など今までにない販路を得たと考えられる。</a:t>
            </a:r>
            <a:endParaRPr lang="en-US" altLang="ja-JP" dirty="0"/>
          </a:p>
          <a:p>
            <a:r>
              <a:rPr lang="ja-JP" altLang="en-US" dirty="0"/>
              <a:t>また、社会生活において重要なスキルを得ることが出来るため新入社員の育成の場においても有効である。将来を見据えるのであれば近代ボードゲームを用いた幼児教育も今より本格的になると考えられる。</a:t>
            </a:r>
            <a:endParaRPr kumimoji="1" lang="en-US" altLang="ja-JP" dirty="0"/>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3"/>
        <p:cNvGrpSpPr/>
        <p:nvPr/>
      </p:nvGrpSpPr>
      <p:grpSpPr>
        <a:xfrm>
          <a:off x="0" y="0"/>
          <a:ext cx="0" cy="0"/>
          <a:chOff x="0" y="0"/>
          <a:chExt cx="0" cy="0"/>
        </a:xfrm>
      </p:grpSpPr>
      <p:sp>
        <p:nvSpPr>
          <p:cNvPr id="2154" name="Google Shape;2154;g94ff60a97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5" name="Google Shape;2155;g94ff60a97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ja-JP" altLang="en-US" b="0" i="0" dirty="0">
                <a:solidFill>
                  <a:srgbClr val="333333"/>
                </a:solidFill>
                <a:effectLst/>
                <a:latin typeface="Segoe UI" panose="020B0502040204020203" pitchFamily="34" charset="0"/>
              </a:rPr>
              <a:t>「決められた結婚」に女性は自分の意思で反対しづらい。そんな伝統を考え直すきっかけとして、パキスタン出身のデザイナーはユニークなボードゲーム「</a:t>
            </a:r>
            <a:r>
              <a:rPr lang="en-US" altLang="ja-JP" b="0" i="0" u="none" strike="noStrike" dirty="0">
                <a:solidFill>
                  <a:srgbClr val="DD3333"/>
                </a:solidFill>
                <a:effectLst/>
                <a:latin typeface="Segoe UI" panose="020B0502040204020203" pitchFamily="34" charset="0"/>
                <a:hlinkClick r:id="rId3"/>
              </a:rPr>
              <a:t>Arranged</a:t>
            </a:r>
            <a:r>
              <a:rPr lang="ja-JP" altLang="en-US" b="0" i="0" dirty="0">
                <a:solidFill>
                  <a:srgbClr val="333333"/>
                </a:solidFill>
                <a:effectLst/>
                <a:latin typeface="Segoe UI" panose="020B0502040204020203" pitchFamily="34" charset="0"/>
              </a:rPr>
              <a:t>」を開発しました。ランダムにカードを引いてプレイヤーを動かすこのゲームの目的は、あらゆる手段で決められた結婚を逃れることとなっています。望まない結婚を避けるためには、</a:t>
            </a:r>
            <a:r>
              <a:rPr lang="en-US" altLang="ja-JP" b="0" i="0" dirty="0">
                <a:solidFill>
                  <a:srgbClr val="333333"/>
                </a:solidFill>
                <a:effectLst/>
                <a:latin typeface="Segoe UI" panose="020B0502040204020203" pitchFamily="34" charset="0"/>
              </a:rPr>
              <a:t>Aunty</a:t>
            </a:r>
            <a:r>
              <a:rPr lang="ja-JP" altLang="en-US" b="0" i="0" dirty="0">
                <a:solidFill>
                  <a:srgbClr val="333333"/>
                </a:solidFill>
                <a:effectLst/>
                <a:latin typeface="Segoe UI" panose="020B0502040204020203" pitchFamily="34" charset="0"/>
              </a:rPr>
              <a:t>の不適切リストに載ることが重要となとります。たとえば「薬局の避妊具売り場にいる。誰かに見つかる前に出て！」というものだ。結婚するときに女性は処女であることが望まれる社会でのこういったスキャンダラスな行動は、</a:t>
            </a:r>
            <a:r>
              <a:rPr lang="en-US" altLang="ja-JP" b="0" i="0" dirty="0">
                <a:solidFill>
                  <a:srgbClr val="333333"/>
                </a:solidFill>
                <a:effectLst/>
                <a:latin typeface="Segoe UI" panose="020B0502040204020203" pitchFamily="34" charset="0"/>
              </a:rPr>
              <a:t>Aunty</a:t>
            </a:r>
            <a:r>
              <a:rPr lang="ja-JP" altLang="en-US" b="0" i="0" dirty="0">
                <a:solidFill>
                  <a:srgbClr val="333333"/>
                </a:solidFill>
                <a:effectLst/>
                <a:latin typeface="Segoe UI" panose="020B0502040204020203" pitchFamily="34" charset="0"/>
              </a:rPr>
              <a:t>の不適切リストに載る可能性が高まるため、</a:t>
            </a:r>
            <a:r>
              <a:rPr lang="en-US" altLang="ja-JP" b="0" i="0" dirty="0">
                <a:solidFill>
                  <a:srgbClr val="333333"/>
                </a:solidFill>
                <a:effectLst/>
                <a:latin typeface="Segoe UI" panose="020B0502040204020203" pitchFamily="34" charset="0"/>
              </a:rPr>
              <a:t>Aunty</a:t>
            </a:r>
            <a:r>
              <a:rPr lang="ja-JP" altLang="en-US" b="0" i="0" dirty="0">
                <a:solidFill>
                  <a:srgbClr val="333333"/>
                </a:solidFill>
                <a:effectLst/>
                <a:latin typeface="Segoe UI" panose="020B0502040204020203" pitchFamily="34" charset="0"/>
              </a:rPr>
              <a:t>から</a:t>
            </a:r>
            <a:r>
              <a:rPr lang="en-US" altLang="ja-JP" b="0" i="0" dirty="0">
                <a:solidFill>
                  <a:srgbClr val="333333"/>
                </a:solidFill>
                <a:effectLst/>
                <a:latin typeface="Segoe UI" panose="020B0502040204020203" pitchFamily="34" charset="0"/>
              </a:rPr>
              <a:t>5</a:t>
            </a:r>
            <a:r>
              <a:rPr lang="ja-JP" altLang="en-US" b="0" i="0" dirty="0">
                <a:solidFill>
                  <a:srgbClr val="333333"/>
                </a:solidFill>
                <a:effectLst/>
                <a:latin typeface="Segoe UI" panose="020B0502040204020203" pitchFamily="34" charset="0"/>
              </a:rPr>
              <a:t>マス離れられるラッキーカードだ。ほかにも公共の場所に男友達と出かけたり、自身のキャリアについて話したりすることで</a:t>
            </a:r>
            <a:r>
              <a:rPr lang="en-US" altLang="ja-JP" b="0" i="0" dirty="0">
                <a:solidFill>
                  <a:srgbClr val="333333"/>
                </a:solidFill>
                <a:effectLst/>
                <a:latin typeface="Segoe UI" panose="020B0502040204020203" pitchFamily="34" charset="0"/>
              </a:rPr>
              <a:t>Aunty</a:t>
            </a:r>
            <a:r>
              <a:rPr lang="ja-JP" altLang="en-US" b="0" i="0" dirty="0">
                <a:solidFill>
                  <a:srgbClr val="333333"/>
                </a:solidFill>
                <a:effectLst/>
                <a:latin typeface="Segoe UI" panose="020B0502040204020203" pitchFamily="34" charset="0"/>
              </a:rPr>
              <a:t>から遠ざかることができる。</a:t>
            </a:r>
            <a:endParaRPr lang="en-US" altLang="ja-JP" b="0" i="0" dirty="0">
              <a:solidFill>
                <a:srgbClr val="333333"/>
              </a:solidFill>
              <a:effectLst/>
              <a:latin typeface="Segoe UI" panose="020B0502040204020203" pitchFamily="34" charset="0"/>
            </a:endParaRPr>
          </a:p>
          <a:p>
            <a:r>
              <a:rPr lang="ja-JP" altLang="en-US" b="0" i="0" dirty="0">
                <a:solidFill>
                  <a:srgbClr val="333333"/>
                </a:solidFill>
                <a:effectLst/>
                <a:latin typeface="Segoe UI" panose="020B0502040204020203" pitchFamily="34" charset="0"/>
              </a:rPr>
              <a:t>結婚の慣習をもっと気軽に見直すチャンスをつくり、女性が自分の意思による選択をすることに自信を持ってもらいたいと願っている。</a:t>
            </a:r>
            <a:endParaRPr kumimoji="1" lang="ja-JP" altLang="en-US"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94ff60a97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94ff60a97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kumimoji="1" lang="en-US" altLang="ja-JP" sz="1200" dirty="0"/>
          </a:p>
          <a:p>
            <a:pPr marL="0" indent="0">
              <a:buNone/>
            </a:pPr>
            <a:r>
              <a:rPr kumimoji="1" lang="ja-JP" altLang="en-US" sz="1200" dirty="0"/>
              <a:t>タイプ：すごろく型 </a:t>
            </a:r>
            <a:r>
              <a:rPr kumimoji="1" lang="en-US" altLang="ja-JP" sz="1200" dirty="0"/>
              <a:t>/ </a:t>
            </a:r>
            <a:r>
              <a:rPr kumimoji="1" lang="ja-JP" altLang="en-US" sz="1200" dirty="0"/>
              <a:t>人生ゲームのようなマス目があるボードゲーム</a:t>
            </a:r>
            <a:endParaRPr kumimoji="1" lang="en-US" altLang="ja-JP" sz="1200" dirty="0"/>
          </a:p>
          <a:p>
            <a:pPr marL="0" indent="0">
              <a:buNone/>
            </a:pPr>
            <a:endParaRPr kumimoji="1" lang="en-US" altLang="ja-JP" sz="1200" dirty="0"/>
          </a:p>
          <a:p>
            <a:pPr marL="0" indent="0">
              <a:buNone/>
            </a:pPr>
            <a:r>
              <a:rPr kumimoji="1" lang="ja-JP" altLang="en-US" sz="1200" dirty="0"/>
              <a:t>必要技能？得られる力：交渉・会話・資産管理・（</a:t>
            </a:r>
            <a:r>
              <a:rPr kumimoji="1" lang="en-US" altLang="ja-JP" sz="1200" dirty="0"/>
              <a:t>SDGs</a:t>
            </a:r>
            <a:r>
              <a:rPr kumimoji="1" lang="ja-JP" altLang="en-US" sz="1200" dirty="0"/>
              <a:t>等の）知識</a:t>
            </a:r>
            <a:endParaRPr kumimoji="1" lang="en-US" altLang="ja-JP" sz="1200" dirty="0"/>
          </a:p>
          <a:p>
            <a:pPr marL="0" indent="0">
              <a:buNone/>
            </a:pPr>
            <a:r>
              <a:rPr kumimoji="1" lang="ja-JP" altLang="en-US" sz="1200" dirty="0"/>
              <a:t>→狙い　：　実際に経験してもらうことで、知識をつける</a:t>
            </a:r>
            <a:endParaRPr kumimoji="1" lang="en-US" altLang="ja-JP" sz="1200" dirty="0"/>
          </a:p>
          <a:p>
            <a:pPr marL="0" indent="0">
              <a:buNone/>
            </a:pPr>
            <a:r>
              <a:rPr lang="ja-JP" altLang="en-US" sz="1200" dirty="0"/>
              <a:t>　　　　　　　　ゲームを通して何か自分も行動したいという気付きを与える</a:t>
            </a:r>
            <a:endParaRPr kumimoji="1" lang="ja-JP" altLang="en-US" sz="1200"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92345ea75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92345ea75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モノポリー」は、すごろくの要領で駒を進めながら、不動産を購入し、家やホテルを建設することで他のプレイヤーから高額なレンタル料を巻き上げて、最終的に他のプレイヤーをすべて破産させることを目指すボードゲーム。モノポリー</a:t>
            </a:r>
            <a:r>
              <a:rPr kumimoji="1" lang="en-US" altLang="ja-JP" dirty="0"/>
              <a:t>(monopoly)</a:t>
            </a:r>
            <a:r>
              <a:rPr kumimoji="1" lang="ja-JP" altLang="en-US" dirty="0"/>
              <a:t>は「独占」を意味する英単語です。モノポリーで使われるメインボードはこんな感じ。　</a:t>
            </a:r>
          </a:p>
          <a:p>
            <a:r>
              <a:rPr kumimoji="1" lang="ja-JP" altLang="en-US" dirty="0"/>
              <a:t>・プレイ時間　人数</a:t>
            </a:r>
          </a:p>
          <a:p>
            <a:r>
              <a:rPr kumimoji="1" lang="ja-JP" altLang="en-US" dirty="0"/>
              <a:t>不動産投資について、イメージが湧きやすくなるゲームです。</a:t>
            </a:r>
          </a:p>
          <a:p>
            <a:r>
              <a:rPr kumimoji="1" lang="ja-JP" altLang="en-US" dirty="0"/>
              <a:t>なぜなら、ゲームのメインの目的が、①土地を買って、②借地料を得て、③土地に建物を建てて家賃を得て、④資産を築くということですから。</a:t>
            </a:r>
          </a:p>
          <a:p>
            <a:r>
              <a:rPr kumimoji="1" lang="ja-JP" altLang="en-US" dirty="0"/>
              <a:t>モノポリーでは、運も使いながら、現金を使って積極的に土地を購入し、投資をするということが学べます。ゲームのなかで交渉術を磨き、遊びながらお金の流れを学べるのもモノポリーの特徴です。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6ADAC774-9F3B-4AD5-994D-6AEC1C0AFED8}" type="slidenum">
              <a:rPr kumimoji="1" lang="ja-JP" altLang="en-US" smtClean="0"/>
              <a:t>20</a:t>
            </a:fld>
            <a:endParaRPr kumimoji="1" lang="ja-JP" altLang="en-US"/>
          </a:p>
        </p:txBody>
      </p:sp>
    </p:spTree>
    <p:extLst>
      <p:ext uri="{BB962C8B-B14F-4D97-AF65-F5344CB8AC3E}">
        <p14:creationId xmlns:p14="http://schemas.microsoft.com/office/powerpoint/2010/main" val="349001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B3B3B"/>
                </a:solidFill>
                <a:effectLst/>
                <a:latin typeface="Hiragino Kaku Gothic ProN"/>
              </a:rPr>
              <a:t>投資診断協会は日本に正しい投資の考え方を根付かせるためのコンテンツとして、お金に対する苦手意識を克服するためのボードゲーム「</a:t>
            </a:r>
            <a:r>
              <a:rPr lang="en-US" altLang="ja-JP" b="0" i="0" dirty="0" err="1">
                <a:solidFill>
                  <a:srgbClr val="3B3B3B"/>
                </a:solidFill>
                <a:effectLst/>
                <a:latin typeface="Hiragino Kaku Gothic ProN"/>
              </a:rPr>
              <a:t>Riskn×Taken</a:t>
            </a:r>
            <a:r>
              <a:rPr lang="ja-JP" altLang="en-US" b="0" i="0" dirty="0">
                <a:solidFill>
                  <a:srgbClr val="3B3B3B"/>
                </a:solidFill>
                <a:effectLst/>
                <a:latin typeface="Hiragino Kaku Gothic ProN"/>
              </a:rPr>
              <a:t>（リスクンテイクン）</a:t>
            </a:r>
            <a:r>
              <a:rPr lang="en-US" altLang="ja-JP" b="0" i="0" dirty="0">
                <a:solidFill>
                  <a:srgbClr val="3B3B3B"/>
                </a:solidFill>
                <a:effectLst/>
                <a:latin typeface="Hiragino Kaku Gothic ProN"/>
              </a:rPr>
              <a:t>for </a:t>
            </a:r>
            <a:r>
              <a:rPr lang="ja-JP" altLang="en-US" b="0" i="0" dirty="0">
                <a:solidFill>
                  <a:srgbClr val="3B3B3B"/>
                </a:solidFill>
                <a:effectLst/>
                <a:latin typeface="Hiragino Kaku Gothic ProN"/>
              </a:rPr>
              <a:t>投資診断士」</a:t>
            </a:r>
            <a:r>
              <a:rPr lang="en-US" altLang="ja-JP" b="0" i="0" dirty="0">
                <a:solidFill>
                  <a:srgbClr val="3B3B3B"/>
                </a:solidFill>
                <a:effectLst/>
                <a:latin typeface="Hiragino Kaku Gothic ProN"/>
              </a:rPr>
              <a:t>11</a:t>
            </a:r>
            <a:r>
              <a:rPr lang="ja-JP" altLang="en-US" b="0" i="0" dirty="0">
                <a:solidFill>
                  <a:srgbClr val="3B3B3B"/>
                </a:solidFill>
                <a:effectLst/>
                <a:latin typeface="Hiragino Kaku Gothic ProN"/>
              </a:rPr>
              <a:t>月</a:t>
            </a:r>
            <a:r>
              <a:rPr lang="en-US" altLang="ja-JP" b="0" i="0" dirty="0">
                <a:solidFill>
                  <a:srgbClr val="3B3B3B"/>
                </a:solidFill>
                <a:effectLst/>
                <a:latin typeface="Hiragino Kaku Gothic ProN"/>
              </a:rPr>
              <a:t>20</a:t>
            </a:r>
            <a:r>
              <a:rPr lang="ja-JP" altLang="en-US" b="0" i="0" dirty="0">
                <a:solidFill>
                  <a:srgbClr val="3B3B3B"/>
                </a:solidFill>
                <a:effectLst/>
                <a:latin typeface="Hiragino Kaku Gothic ProN"/>
              </a:rPr>
              <a:t>日に販売開始いたしました。</a:t>
            </a:r>
            <a:endParaRPr lang="en-US" altLang="ja-JP" b="0" i="0" dirty="0">
              <a:solidFill>
                <a:srgbClr val="3B3B3B"/>
              </a:solidFill>
              <a:effectLst/>
              <a:latin typeface="Hiragino Kaku Gothic ProN"/>
            </a:endParaRPr>
          </a:p>
          <a:p>
            <a:r>
              <a:rPr lang="ja-JP" altLang="en-US" b="0" i="0" dirty="0">
                <a:solidFill>
                  <a:srgbClr val="333333"/>
                </a:solidFill>
                <a:effectLst/>
                <a:latin typeface="-apple-system"/>
              </a:rPr>
              <a:t>・</a:t>
            </a:r>
            <a:r>
              <a:rPr lang="ja-JP" altLang="en-US" b="0" i="0" dirty="0">
                <a:solidFill>
                  <a:srgbClr val="333333"/>
                </a:solidFill>
                <a:effectLst/>
                <a:latin typeface="Hiragino Kaku Gothic ProN"/>
              </a:rPr>
              <a:t>金融・経済のニュースでよく見る用語と、投資の関係が自然に身につくボードゲーム</a:t>
            </a:r>
            <a:endParaRPr lang="en-US" altLang="ja-JP" b="0" i="0" dirty="0">
              <a:solidFill>
                <a:srgbClr val="333333"/>
              </a:solidFill>
              <a:effectLst/>
              <a:latin typeface="Hiragino Kaku Gothic ProN"/>
            </a:endParaRPr>
          </a:p>
          <a:p>
            <a:r>
              <a:rPr lang="ja-JP" altLang="en-US" b="0" i="0" dirty="0">
                <a:solidFill>
                  <a:srgbClr val="333333"/>
                </a:solidFill>
                <a:effectLst/>
                <a:latin typeface="Hiragino Kaku Gothic ProN"/>
              </a:rPr>
              <a:t>・遊べば遊ぶほどに投資のイロハが自然と身につき、実際の投資に役立てられる実用的なボードゲームです。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6ADAC774-9F3B-4AD5-994D-6AEC1C0AFED8}" type="slidenum">
              <a:rPr kumimoji="1" lang="ja-JP" altLang="en-US" smtClean="0"/>
              <a:t>21</a:t>
            </a:fld>
            <a:endParaRPr kumimoji="1" lang="ja-JP" altLang="en-US"/>
          </a:p>
        </p:txBody>
      </p:sp>
    </p:spTree>
    <p:extLst>
      <p:ext uri="{BB962C8B-B14F-4D97-AF65-F5344CB8AC3E}">
        <p14:creationId xmlns:p14="http://schemas.microsoft.com/office/powerpoint/2010/main" val="2002598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6"/>
        <p:cNvGrpSpPr/>
        <p:nvPr/>
      </p:nvGrpSpPr>
      <p:grpSpPr>
        <a:xfrm>
          <a:off x="0" y="0"/>
          <a:ext cx="0" cy="0"/>
          <a:chOff x="0" y="0"/>
          <a:chExt cx="0" cy="0"/>
        </a:xfrm>
      </p:grpSpPr>
      <p:sp>
        <p:nvSpPr>
          <p:cNvPr id="1887" name="Google Shape;1887;g94ff60a97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8" name="Google Shape;1888;g94ff60a97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kumimoji="1" lang="ja-JP" altLang="en-US" sz="1200" dirty="0"/>
              <a:t>資源ポイントは、環境に関するもので、環境への影響度によってポイントが増えたり減ったりする。</a:t>
            </a:r>
            <a:endParaRPr kumimoji="1" lang="en-US" altLang="ja-JP" sz="1200" dirty="0"/>
          </a:p>
          <a:p>
            <a:r>
              <a:rPr kumimoji="1" lang="ja-JP" altLang="en-US" sz="1200" dirty="0"/>
              <a:t>例えば、火力発電は</a:t>
            </a:r>
            <a:r>
              <a:rPr kumimoji="1" lang="en-US" altLang="ja-JP" sz="1200" dirty="0"/>
              <a:t>CO2</a:t>
            </a:r>
            <a:r>
              <a:rPr kumimoji="1" lang="ja-JP" altLang="en-US" sz="1200" dirty="0"/>
              <a:t>が発生し環境に悪影響を与えるのでポイントがさがる。</a:t>
            </a:r>
            <a:endParaRPr kumimoji="1" lang="en-US" altLang="ja-JP" sz="1200" dirty="0"/>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6"/>
        <p:cNvGrpSpPr/>
        <p:nvPr/>
      </p:nvGrpSpPr>
      <p:grpSpPr>
        <a:xfrm>
          <a:off x="0" y="0"/>
          <a:ext cx="0" cy="0"/>
          <a:chOff x="0" y="0"/>
          <a:chExt cx="0" cy="0"/>
        </a:xfrm>
      </p:grpSpPr>
      <p:sp>
        <p:nvSpPr>
          <p:cNvPr id="2587" name="Google Shape;2587;g94ff60a97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8" name="Google Shape;2588;g94ff60a97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環境に悪い行動をし続けた場合、ペナルティーポイントがたまっていく仕組み。</a:t>
            </a: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1"/>
        <p:cNvGrpSpPr/>
        <p:nvPr/>
      </p:nvGrpSpPr>
      <p:grpSpPr>
        <a:xfrm>
          <a:off x="0" y="0"/>
          <a:ext cx="0" cy="0"/>
          <a:chOff x="0" y="0"/>
          <a:chExt cx="0" cy="0"/>
        </a:xfrm>
      </p:grpSpPr>
      <p:sp>
        <p:nvSpPr>
          <p:cNvPr id="2622" name="Google Shape;2622;g94ff60a97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3" name="Google Shape;2623;g94ff60a97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・盤面を周回する。→時間設定にあわせて回数を決定</a:t>
            </a:r>
          </a:p>
          <a:p>
            <a:pPr marL="0" lvl="0" indent="0" algn="l" rtl="0">
              <a:spcBef>
                <a:spcPts val="0"/>
              </a:spcBef>
              <a:spcAft>
                <a:spcPts val="0"/>
              </a:spcAft>
              <a:buNone/>
            </a:pPr>
            <a:r>
              <a:rPr lang="ja-JP" altLang="en-US" dirty="0"/>
              <a:t>・自分の番にダイスを一つ振り、出た目の数だけコマを進める</a:t>
            </a:r>
          </a:p>
          <a:p>
            <a:pPr marL="0" lvl="0" indent="0" algn="l" rtl="0">
              <a:spcBef>
                <a:spcPts val="0"/>
              </a:spcBef>
              <a:spcAft>
                <a:spcPts val="0"/>
              </a:spcAft>
              <a:buNone/>
            </a:pPr>
            <a:r>
              <a:rPr lang="ja-JP" altLang="en-US" dirty="0"/>
              <a:t>・</a:t>
            </a:r>
            <a:r>
              <a:rPr lang="en-US" altLang="ja-JP" dirty="0"/>
              <a:t>start</a:t>
            </a:r>
            <a:r>
              <a:rPr lang="ja-JP" altLang="en-US" dirty="0"/>
              <a:t>のマスを通過する際に資金を獲得（獲得額はダイスで決定）</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・土地のマスに止まった時は起業できる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　同じ列の土地を二つとも所有している場合、より大きな企業に成長させることができるようになる</a:t>
            </a:r>
          </a:p>
          <a:p>
            <a:pPr marL="0" lvl="0" indent="0" algn="l" rtl="0">
              <a:spcBef>
                <a:spcPts val="0"/>
              </a:spcBef>
              <a:spcAft>
                <a:spcPts val="0"/>
              </a:spcAft>
              <a:buNone/>
            </a:pPr>
            <a:r>
              <a:rPr lang="ja-JP" altLang="en-US" dirty="0"/>
              <a:t>・イベントのマスに止まったらイベントカードを山札から引く</a:t>
            </a:r>
            <a:endParaRPr lang="en-US" altLang="ja-JP" dirty="0"/>
          </a:p>
          <a:p>
            <a:pPr marL="0" lvl="0" indent="0" algn="l" rtl="0">
              <a:spcBef>
                <a:spcPts val="0"/>
              </a:spcBef>
              <a:spcAft>
                <a:spcPts val="0"/>
              </a:spcAft>
              <a:buNone/>
            </a:pPr>
            <a:r>
              <a:rPr lang="ja-JP" altLang="en-US" dirty="0"/>
              <a:t>　→前のスライドで説明したようなイベント開催</a:t>
            </a:r>
            <a:endParaRPr lang="en-US" altLang="ja-JP" dirty="0"/>
          </a:p>
          <a:p>
            <a:pPr marL="0" lvl="0" indent="0" algn="l" rtl="0">
              <a:spcBef>
                <a:spcPts val="0"/>
              </a:spcBef>
              <a:spcAft>
                <a:spcPts val="0"/>
              </a:spcAft>
              <a:buNone/>
            </a:pPr>
            <a:r>
              <a:rPr lang="ja-JP" altLang="en-US" dirty="0"/>
              <a:t>・発電所予定地に止まったとき、資金があれば発電所を建設可能</a:t>
            </a:r>
          </a:p>
          <a:p>
            <a:pPr marL="0" lvl="0" indent="0" algn="l" rtl="0">
              <a:spcBef>
                <a:spcPts val="0"/>
              </a:spcBef>
              <a:spcAft>
                <a:spcPts val="0"/>
              </a:spcAft>
              <a:buNone/>
            </a:pPr>
            <a:r>
              <a:rPr lang="ja-JP" altLang="en-US" dirty="0"/>
              <a:t>（どんな発電所を建設するのかは選択が可能だが、発電所によって発電量や環境への影響度が異なる）</a:t>
            </a:r>
          </a:p>
          <a:p>
            <a:pPr marL="0" lvl="0" indent="0" algn="l" rtl="0">
              <a:spcBef>
                <a:spcPts val="0"/>
              </a:spcBef>
              <a:spcAft>
                <a:spcPts val="0"/>
              </a:spcAft>
              <a:buNone/>
            </a:pPr>
            <a:r>
              <a:rPr lang="ja-JP" altLang="en-US" dirty="0"/>
              <a:t>・納税イベントのマスでは、止まったプレイヤーの現在の所持金に応じた納税を行う</a:t>
            </a:r>
          </a:p>
          <a:p>
            <a:pPr marL="0" lvl="0" indent="0" algn="l" rtl="0">
              <a:spcBef>
                <a:spcPts val="0"/>
              </a:spcBef>
              <a:spcAft>
                <a:spcPts val="0"/>
              </a:spcAft>
              <a:buNone/>
            </a:pPr>
            <a:r>
              <a:rPr lang="ja-JP" altLang="en-US" dirty="0"/>
              <a:t>・影響度チェックのマスでは、各プレイヤーの持っている環境への影響度が審査される。</a:t>
            </a:r>
          </a:p>
          <a:p>
            <a:pPr marL="0" lvl="0" indent="0" algn="l" rtl="0">
              <a:spcBef>
                <a:spcPts val="0"/>
              </a:spcBef>
              <a:spcAft>
                <a:spcPts val="0"/>
              </a:spcAft>
              <a:buNone/>
            </a:pPr>
            <a:r>
              <a:rPr lang="ja-JP" altLang="en-US" dirty="0"/>
              <a:t>プレイヤーの影響度が基準を超えていた場合、超過した数値に応じて罰金の支払いが生じる</a:t>
            </a:r>
          </a:p>
          <a:p>
            <a:pPr marL="0" lvl="0" indent="0" algn="l" rtl="0">
              <a:spcBef>
                <a:spcPts val="0"/>
              </a:spcBef>
              <a:spcAft>
                <a:spcPts val="0"/>
              </a:spcAft>
              <a:buNone/>
            </a:pPr>
            <a:r>
              <a:rPr lang="ja-JP" altLang="en-US" dirty="0"/>
              <a:t>全プレイヤーの影響度の合計が基準値を超えていた場合、その時点でゲームオーバーとなる</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94ff60a97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94ff60a97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92345ea75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5" name="Google Shape;1575;g92345ea75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今回の新規企画提案では地元の中学生に観光コースを作成してもらう案と中学生向けのボードゲームを通して金融について学んでもらう案の</a:t>
            </a:r>
            <a:r>
              <a:rPr lang="en-US" altLang="ja-JP" dirty="0"/>
              <a:t>2</a:t>
            </a:r>
            <a:r>
              <a:rPr lang="ja-JP" altLang="en-US" dirty="0"/>
              <a:t>つになります。</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8339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94ff60a97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7" name="Google Shape;2317;g94ff60a97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続いて今回の狙いです。まず一つ目に　</a:t>
            </a:r>
          </a:p>
          <a:p>
            <a:pPr marL="0" lvl="0" indent="0" algn="l" rtl="0">
              <a:spcBef>
                <a:spcPts val="0"/>
              </a:spcBef>
              <a:spcAft>
                <a:spcPts val="0"/>
              </a:spcAft>
              <a:buNone/>
            </a:pPr>
            <a:r>
              <a:rPr lang="en-US" altLang="ja-JP" dirty="0"/>
              <a:t>1.</a:t>
            </a:r>
            <a:r>
              <a:rPr lang="ja-JP" altLang="en-US" dirty="0"/>
              <a:t>お金を稼ぐことや、増やすことの大変さを体感してもらうこと。中学生は自身でお金を稼く経験が無いので普段金融について考える機会がありません。そのため自身で金融について体験してもらうことでイメージを膨らませることができると考えました。</a:t>
            </a:r>
          </a:p>
          <a:p>
            <a:pPr marL="0" lvl="0" indent="0" algn="l" rtl="0">
              <a:spcBef>
                <a:spcPts val="0"/>
              </a:spcBef>
              <a:spcAft>
                <a:spcPts val="0"/>
              </a:spcAft>
              <a:buNone/>
            </a:pPr>
            <a:r>
              <a:rPr lang="en-US" altLang="ja-JP" dirty="0"/>
              <a:t>2.</a:t>
            </a:r>
            <a:r>
              <a:rPr lang="ja-JP" altLang="en-US" dirty="0"/>
              <a:t>労働以外のお金を増やす方法を知ってもらうということです。中学生が金融についてネガティブな考えをもっているのと同様に労働についても同じ事が言えます。そこでボードゲームで金融を学ぶことで楽しみつつ金融に触れることができると考えました。</a:t>
            </a:r>
          </a:p>
          <a:p>
            <a:pPr marL="0" lvl="0" indent="0" algn="l" rtl="0">
              <a:spcBef>
                <a:spcPts val="0"/>
              </a:spcBef>
              <a:spcAft>
                <a:spcPts val="0"/>
              </a:spcAft>
              <a:buNone/>
            </a:pPr>
            <a:r>
              <a:rPr lang="ja-JP" altLang="en-US" dirty="0"/>
              <a:t>→ </a:t>
            </a:r>
            <a:r>
              <a:rPr lang="en-US" altLang="ja-JP" dirty="0"/>
              <a:t>1</a:t>
            </a:r>
            <a:r>
              <a:rPr lang="ja-JP" altLang="en-US" dirty="0"/>
              <a:t>、</a:t>
            </a:r>
            <a:r>
              <a:rPr lang="en-US" altLang="ja-JP" dirty="0"/>
              <a:t>2</a:t>
            </a:r>
            <a:r>
              <a:rPr lang="ja-JP" altLang="en-US" dirty="0"/>
              <a:t>を通して金融リテラシーの向上を目指していきます。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金融リテラシーの欠如</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36381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ADAC774-9F3B-4AD5-994D-6AEC1C0AFED8}" type="slidenum">
              <a:rPr kumimoji="1" lang="ja-JP" altLang="en-US" smtClean="0"/>
              <a:t>5</a:t>
            </a:fld>
            <a:endParaRPr kumimoji="1" lang="ja-JP" altLang="en-US"/>
          </a:p>
        </p:txBody>
      </p:sp>
    </p:spTree>
    <p:extLst>
      <p:ext uri="{BB962C8B-B14F-4D97-AF65-F5344CB8AC3E}">
        <p14:creationId xmlns:p14="http://schemas.microsoft.com/office/powerpoint/2010/main" val="232978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94ff60a97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94ff60a97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ja-JP" dirty="0"/>
              <a:t>1</a:t>
            </a:r>
            <a:r>
              <a:rPr lang="ja-JP" altLang="en-US" dirty="0"/>
              <a:t>つ目の新規企画内容は地元の中学生による観光コースの作成・</a:t>
            </a:r>
            <a:r>
              <a:rPr lang="en-US" altLang="ja-JP" dirty="0"/>
              <a:t>PR</a:t>
            </a:r>
            <a:r>
              <a:rPr lang="ja-JP" altLang="en-US" dirty="0"/>
              <a:t>についてです。こちらの企画内容の大まかな流れは提案概要・ビジネスプランの具体的な流れとその具体例、そしてハニシング様、地元旅行店双方のメリット・デメリット、最後にビジネスモデルになります。</a:t>
            </a:r>
            <a:endParaRPr dirty="0"/>
          </a:p>
        </p:txBody>
      </p:sp>
    </p:spTree>
    <p:extLst>
      <p:ext uri="{BB962C8B-B14F-4D97-AF65-F5344CB8AC3E}">
        <p14:creationId xmlns:p14="http://schemas.microsoft.com/office/powerpoint/2010/main" val="2270343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8"/>
        <p:cNvGrpSpPr/>
        <p:nvPr/>
      </p:nvGrpSpPr>
      <p:grpSpPr>
        <a:xfrm>
          <a:off x="0" y="0"/>
          <a:ext cx="0" cy="0"/>
          <a:chOff x="0" y="0"/>
          <a:chExt cx="0" cy="0"/>
        </a:xfrm>
      </p:grpSpPr>
      <p:sp>
        <p:nvSpPr>
          <p:cNvPr id="2729" name="Google Shape;2729;g94ff60a97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0" name="Google Shape;2730;g94ff60a975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企画内容は中学生自身に地元の観光施設を調べ独自の旅行プランを考えてもらうことです。旅行プランを考える過程で地元についてより詳しくなり地元郷土愛が深まるといった狙いもあります。</a:t>
            </a:r>
            <a:endParaRPr lang="en-US" altLang="ja-JP" dirty="0"/>
          </a:p>
          <a:p>
            <a:pPr marL="0" lvl="0" indent="0" algn="l" rtl="0">
              <a:spcBef>
                <a:spcPts val="0"/>
              </a:spcBef>
              <a:spcAft>
                <a:spcPts val="0"/>
              </a:spcAft>
              <a:buNone/>
            </a:pPr>
            <a:r>
              <a:rPr lang="ja-JP" altLang="en-US" dirty="0"/>
              <a:t>目的としましては企画、広報の活動を通してビジネスの流れを体験しお金を稼ぐ大変さを実感してもらうことです。観光当日では中学生はツアーの案内をする係や観光スポットでの写真撮影をする係などに分かれて運営してもらいます。運営していく中で旅行客とコミュニケーションをとらなければならない機会もあります。</a:t>
            </a:r>
            <a:endParaRPr dirty="0"/>
          </a:p>
        </p:txBody>
      </p:sp>
    </p:spTree>
    <p:extLst>
      <p:ext uri="{BB962C8B-B14F-4D97-AF65-F5344CB8AC3E}">
        <p14:creationId xmlns:p14="http://schemas.microsoft.com/office/powerpoint/2010/main" val="3350977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94ff60a97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94ff60a97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メリット　</a:t>
            </a:r>
            <a:endParaRPr lang="en-US" altLang="ja-JP" dirty="0"/>
          </a:p>
          <a:p>
            <a:pPr marL="0" lvl="0" indent="0" algn="l" rtl="0">
              <a:spcBef>
                <a:spcPts val="0"/>
              </a:spcBef>
              <a:spcAft>
                <a:spcPts val="0"/>
              </a:spcAft>
              <a:buNone/>
            </a:pPr>
            <a:r>
              <a:rPr lang="ja-JP" altLang="en-US" dirty="0"/>
              <a:t>◎金融リテラシーの向上</a:t>
            </a:r>
            <a:endParaRPr lang="en-US" altLang="ja-JP" dirty="0"/>
          </a:p>
          <a:p>
            <a:r>
              <a:rPr kumimoji="1" lang="ja-JP" altLang="en-US" sz="1100" b="0" i="0" u="none" strike="noStrike" kern="120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rPr>
              <a:t>◎ </a:t>
            </a:r>
            <a:r>
              <a:rPr lang="ja-JP" altLang="en-US" dirty="0"/>
              <a:t>地元・郷土愛が深まる</a:t>
            </a:r>
            <a:endParaRPr lang="en-US" altLang="ja-JP" dirty="0"/>
          </a:p>
          <a:p>
            <a:r>
              <a:rPr kumimoji="1" lang="ja-JP" altLang="en-US" sz="1100" b="0" i="0" u="none" strike="noStrike" kern="120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rPr>
              <a:t>◎ </a:t>
            </a:r>
            <a:r>
              <a:rPr lang="ja-JP" altLang="en-US" dirty="0"/>
              <a:t>地元の人とのコミュニケーションの場になる</a:t>
            </a:r>
            <a:endParaRPr lang="en-US" altLang="ja-JP" dirty="0"/>
          </a:p>
          <a:p>
            <a:r>
              <a:rPr kumimoji="1" lang="ja-JP" altLang="en-US" sz="1100" b="0" i="0" u="none" strike="noStrike" kern="120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rPr>
              <a:t>◎ 普段では経験できない</a:t>
            </a:r>
            <a:r>
              <a:rPr lang="ja-JP" altLang="en-US" dirty="0"/>
              <a:t>貴重な体験ができる</a:t>
            </a:r>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デメリット</a:t>
            </a:r>
            <a:endParaRPr lang="en-US" altLang="ja-JP" dirty="0"/>
          </a:p>
          <a:p>
            <a:r>
              <a:rPr lang="ja-JP" altLang="en-US" dirty="0"/>
              <a:t>休日も部活等で時間がとりにくい中学生にとって授業時間外に時間を割く可能性があるということ</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g94ff60a97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2" name="Google Shape;1822;g94ff60a97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66700" rtl="0">
              <a:spcBef>
                <a:spcPts val="0"/>
              </a:spcBef>
              <a:spcAft>
                <a:spcPts val="0"/>
              </a:spcAft>
            </a:pPr>
            <a:r>
              <a:rPr lang="ja-JP" altLang="en-US" sz="1800" b="0" i="0" u="none" strike="noStrike" dirty="0">
                <a:solidFill>
                  <a:srgbClr val="000000"/>
                </a:solidFill>
                <a:effectLst/>
                <a:latin typeface="Times New Roman" panose="02020603050405020304" pitchFamily="18" charset="0"/>
              </a:rPr>
              <a:t>　また</a:t>
            </a:r>
            <a:r>
              <a:rPr kumimoji="1" lang="ja-JP" altLang="en-US" dirty="0"/>
              <a:t>中学生の参加意欲向上のために景品を付与する</a:t>
            </a:r>
            <a:endParaRPr kumimoji="1" lang="en-US" altLang="ja-JP" dirty="0"/>
          </a:p>
          <a:p>
            <a:pPr marL="266700" rtl="0">
              <a:spcBef>
                <a:spcPts val="0"/>
              </a:spcBef>
              <a:spcAft>
                <a:spcPts val="0"/>
              </a:spcAft>
            </a:pPr>
            <a:r>
              <a:rPr lang="ja-JP" altLang="en-US" sz="1200" b="0" i="0" u="none" strike="noStrike" dirty="0">
                <a:solidFill>
                  <a:srgbClr val="000000"/>
                </a:solidFill>
                <a:effectLst/>
                <a:latin typeface="Times New Roman" panose="02020603050405020304" pitchFamily="18" charset="0"/>
              </a:rPr>
              <a:t>中学生はランキング型式で自身の仕事に対する評価と報酬を得ることで労働と対価という基本的な金融を学ぶ事ができます。</a:t>
            </a:r>
            <a:endParaRPr lang="ja-JP" altLang="en-US" b="0" dirty="0">
              <a:effectLst/>
            </a:endParaRPr>
          </a:p>
          <a:p>
            <a:pPr marL="266700" rtl="0">
              <a:spcBef>
                <a:spcPts val="0"/>
              </a:spcBef>
              <a:spcAft>
                <a:spcPts val="0"/>
              </a:spcAft>
            </a:pPr>
            <a:endParaRPr kumimoji="1" lang="en-US" altLang="ja-JP" dirty="0"/>
          </a:p>
          <a:p>
            <a:pPr marL="266700" rtl="0">
              <a:spcBef>
                <a:spcPts val="0"/>
              </a:spcBef>
              <a:spcAft>
                <a:spcPts val="0"/>
              </a:spcAft>
            </a:pPr>
            <a:br>
              <a:rPr lang="ja-JP" altLang="en-US" dirty="0"/>
            </a:br>
            <a:r>
              <a:rPr lang="ja-JP" altLang="en-US" sz="1800" b="0" i="0" u="none" strike="noStrike" dirty="0">
                <a:solidFill>
                  <a:srgbClr val="000000"/>
                </a:solidFill>
                <a:effectLst/>
                <a:latin typeface="Times New Roman" panose="02020603050405020304" pitchFamily="18" charset="0"/>
              </a:rPr>
              <a:t>景品の具体的な付与についてですが</a:t>
            </a:r>
            <a:endParaRPr lang="ja-JP" altLang="en-US" b="0" dirty="0">
              <a:effectLst/>
            </a:endParaRPr>
          </a:p>
          <a:p>
            <a:pPr marL="266700" rtl="0">
              <a:spcBef>
                <a:spcPts val="0"/>
              </a:spcBef>
              <a:spcAft>
                <a:spcPts val="0"/>
              </a:spcAft>
            </a:pPr>
            <a:r>
              <a:rPr lang="en-US" altLang="ja-JP" sz="1800" b="0" i="0" u="none" strike="noStrike" dirty="0">
                <a:solidFill>
                  <a:srgbClr val="000000"/>
                </a:solidFill>
                <a:effectLst/>
                <a:latin typeface="Times New Roman" panose="02020603050405020304" pitchFamily="18" charset="0"/>
              </a:rPr>
              <a:t>SNS</a:t>
            </a:r>
            <a:r>
              <a:rPr lang="ja-JP" altLang="en-US" sz="1800" b="0" i="0" u="none" strike="noStrike" dirty="0">
                <a:solidFill>
                  <a:srgbClr val="000000"/>
                </a:solidFill>
                <a:effectLst/>
                <a:latin typeface="Times New Roman" panose="02020603050405020304" pitchFamily="18" charset="0"/>
              </a:rPr>
              <a:t>に公開したモデルプランまたはマップの閲覧数</a:t>
            </a:r>
            <a:r>
              <a:rPr lang="en-US" altLang="ja-JP" sz="1800" b="0" i="0" u="none" strike="noStrike" dirty="0">
                <a:solidFill>
                  <a:srgbClr val="000000"/>
                </a:solidFill>
                <a:effectLst/>
                <a:latin typeface="Times New Roman" panose="02020603050405020304" pitchFamily="18" charset="0"/>
              </a:rPr>
              <a:t>top10</a:t>
            </a:r>
            <a:r>
              <a:rPr lang="ja-JP" altLang="en-US" sz="1800" b="0" i="0" u="none" strike="noStrike" dirty="0">
                <a:solidFill>
                  <a:srgbClr val="000000"/>
                </a:solidFill>
                <a:effectLst/>
                <a:latin typeface="Times New Roman" panose="02020603050405020304" pitchFamily="18" charset="0"/>
              </a:rPr>
              <a:t>のチームに商品券の付与</a:t>
            </a:r>
            <a:endParaRPr lang="en-US" altLang="ja-JP" sz="1800" b="0" i="0" u="none" strike="noStrike" dirty="0">
              <a:solidFill>
                <a:srgbClr val="000000"/>
              </a:solidFill>
              <a:effectLst/>
              <a:latin typeface="Times New Roman" panose="02020603050405020304" pitchFamily="18" charset="0"/>
            </a:endParaRPr>
          </a:p>
          <a:p>
            <a:pPr marL="266700" rtl="0">
              <a:spcBef>
                <a:spcPts val="0"/>
              </a:spcBef>
              <a:spcAft>
                <a:spcPts val="0"/>
              </a:spcAft>
            </a:pPr>
            <a:r>
              <a:rPr lang="ja-JP" altLang="en-US" sz="1800" b="0" i="0" u="none" strike="noStrike" dirty="0">
                <a:solidFill>
                  <a:srgbClr val="000000"/>
                </a:solidFill>
                <a:effectLst/>
                <a:latin typeface="Times New Roman" panose="02020603050405020304" pitchFamily="18" charset="0"/>
              </a:rPr>
              <a:t>（</a:t>
            </a:r>
            <a:r>
              <a:rPr lang="en-US" altLang="ja-JP" sz="1800" b="0" i="0" u="none" strike="noStrike" dirty="0">
                <a:solidFill>
                  <a:srgbClr val="000000"/>
                </a:solidFill>
                <a:effectLst/>
                <a:latin typeface="Times New Roman" panose="02020603050405020304" pitchFamily="18" charset="0"/>
              </a:rPr>
              <a:t>ex.</a:t>
            </a:r>
            <a:r>
              <a:rPr lang="ja-JP" altLang="en-US" sz="1800" b="0" i="0" u="none" strike="noStrike" dirty="0">
                <a:solidFill>
                  <a:srgbClr val="000000"/>
                </a:solidFill>
                <a:effectLst/>
                <a:latin typeface="Times New Roman" panose="02020603050405020304" pitchFamily="18" charset="0"/>
              </a:rPr>
              <a:t>一位：ひとグループ</a:t>
            </a:r>
            <a:r>
              <a:rPr lang="en-US" altLang="ja-JP" sz="1800" b="0" i="0" u="none" strike="noStrike" dirty="0">
                <a:solidFill>
                  <a:srgbClr val="000000"/>
                </a:solidFill>
                <a:effectLst/>
                <a:latin typeface="Times New Roman" panose="02020603050405020304" pitchFamily="18" charset="0"/>
              </a:rPr>
              <a:t>1</a:t>
            </a:r>
            <a:r>
              <a:rPr lang="ja-JP" altLang="en-US" sz="1800" b="0" i="0" u="none" strike="noStrike" dirty="0">
                <a:solidFill>
                  <a:srgbClr val="000000"/>
                </a:solidFill>
                <a:effectLst/>
                <a:latin typeface="Times New Roman" panose="02020603050405020304" pitchFamily="18" charset="0"/>
              </a:rPr>
              <a:t>万円分の地元の商店街で使える商品券）</a:t>
            </a:r>
            <a:endParaRPr lang="en-US" altLang="ja-JP" sz="1800" b="0" i="0" u="none" strike="noStrike" dirty="0">
              <a:solidFill>
                <a:srgbClr val="000000"/>
              </a:solidFill>
              <a:effectLst/>
              <a:latin typeface="Times New Roman" panose="02020603050405020304" pitchFamily="18" charset="0"/>
            </a:endParaRPr>
          </a:p>
          <a:p>
            <a:pPr marL="266700" rtl="0">
              <a:spcBef>
                <a:spcPts val="0"/>
              </a:spcBef>
              <a:spcAft>
                <a:spcPts val="0"/>
              </a:spcAft>
            </a:pPr>
            <a:r>
              <a:rPr lang="ja-JP" altLang="en-US" sz="1800" b="0" i="0" u="none" strike="noStrike" dirty="0">
                <a:solidFill>
                  <a:srgbClr val="000000"/>
                </a:solidFill>
                <a:effectLst/>
                <a:latin typeface="Times New Roman" panose="02020603050405020304" pitchFamily="18" charset="0"/>
              </a:rPr>
              <a:t>→地元で商品券を使うことで地域貢献、活性化に繋がると考えた。</a:t>
            </a:r>
            <a:endParaRPr lang="en-US" altLang="ja-JP" sz="1800" b="0" i="0" u="none" strike="noStrike" dirty="0">
              <a:solidFill>
                <a:srgbClr val="000000"/>
              </a:solidFill>
              <a:effectLst/>
              <a:latin typeface="Times New Roman" panose="02020603050405020304" pitchFamily="18" charset="0"/>
            </a:endParaRPr>
          </a:p>
          <a:p>
            <a:pPr marL="266700" rtl="0">
              <a:spcBef>
                <a:spcPts val="0"/>
              </a:spcBef>
              <a:spcAft>
                <a:spcPts val="0"/>
              </a:spcAft>
            </a:pPr>
            <a:endParaRPr lang="ja-JP" altLang="en-US" b="0" dirty="0">
              <a:effectLst/>
            </a:endParaRPr>
          </a:p>
          <a:p>
            <a:br>
              <a:rPr lang="ja-JP" altLang="en-US" dirty="0"/>
            </a:b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24800" y="1929917"/>
            <a:ext cx="6342400" cy="2200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168000" y="3975884"/>
            <a:ext cx="5856000" cy="618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i="1"/>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633118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24800" y="1929917"/>
            <a:ext cx="6342400" cy="2200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168000" y="3975884"/>
            <a:ext cx="5856000" cy="618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i="1"/>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7949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4" name="Google Shape;14;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32712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240000" y="409933"/>
            <a:ext cx="11712000" cy="763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2133"/>
              </a:spcBef>
              <a:spcAft>
                <a:spcPts val="0"/>
              </a:spcAft>
              <a:buSzPts val="1200"/>
              <a:buChar char="○"/>
              <a:defRPr/>
            </a:lvl2pPr>
            <a:lvl3pPr marL="1828754" lvl="2" indent="-406390">
              <a:spcBef>
                <a:spcPts val="2133"/>
              </a:spcBef>
              <a:spcAft>
                <a:spcPts val="0"/>
              </a:spcAft>
              <a:buSzPts val="1200"/>
              <a:buChar char="■"/>
              <a:defRPr/>
            </a:lvl3pPr>
            <a:lvl4pPr marL="2438339" lvl="3" indent="-406390">
              <a:spcBef>
                <a:spcPts val="2133"/>
              </a:spcBef>
              <a:spcAft>
                <a:spcPts val="0"/>
              </a:spcAft>
              <a:buSzPts val="1200"/>
              <a:buChar char="●"/>
              <a:defRPr/>
            </a:lvl4pPr>
            <a:lvl5pPr marL="3047924" lvl="4" indent="-406390">
              <a:spcBef>
                <a:spcPts val="2133"/>
              </a:spcBef>
              <a:spcAft>
                <a:spcPts val="0"/>
              </a:spcAft>
              <a:buSzPts val="1200"/>
              <a:buChar char="○"/>
              <a:defRPr/>
            </a:lvl5pPr>
            <a:lvl6pPr marL="3657509" lvl="5" indent="-406390">
              <a:spcBef>
                <a:spcPts val="2133"/>
              </a:spcBef>
              <a:spcAft>
                <a:spcPts val="0"/>
              </a:spcAft>
              <a:buSzPts val="1200"/>
              <a:buChar char="■"/>
              <a:defRPr/>
            </a:lvl6pPr>
            <a:lvl7pPr marL="4267093" lvl="6" indent="-406390">
              <a:spcBef>
                <a:spcPts val="2133"/>
              </a:spcBef>
              <a:spcAft>
                <a:spcPts val="0"/>
              </a:spcAft>
              <a:buSzPts val="1200"/>
              <a:buChar char="●"/>
              <a:defRPr/>
            </a:lvl7pPr>
            <a:lvl8pPr marL="4876678" lvl="7" indent="-406390">
              <a:spcBef>
                <a:spcPts val="2133"/>
              </a:spcBef>
              <a:spcAft>
                <a:spcPts val="0"/>
              </a:spcAft>
              <a:buSzPts val="1200"/>
              <a:buChar char="○"/>
              <a:defRPr/>
            </a:lvl8pPr>
            <a:lvl9pPr marL="5486263" lvl="8" indent="-406390">
              <a:spcBef>
                <a:spcPts val="2133"/>
              </a:spcBef>
              <a:spcAft>
                <a:spcPts val="2133"/>
              </a:spcAft>
              <a:buSzPts val="1200"/>
              <a:buChar char="■"/>
              <a:defRPr/>
            </a:lvl9pPr>
          </a:lstStyle>
          <a:p>
            <a:endParaRPr/>
          </a:p>
        </p:txBody>
      </p:sp>
      <p:sp>
        <p:nvSpPr>
          <p:cNvPr id="18" name="Google Shape;18;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71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240000" y="409933"/>
            <a:ext cx="11712000" cy="763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95156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40000" y="409933"/>
            <a:ext cx="1171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4135465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8" name="Google Shape;28;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43293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2" name="Google Shape;32;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32636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6" name="Google Shape;36;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7" name="Google Shape;37;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06390">
              <a:spcBef>
                <a:spcPts val="0"/>
              </a:spcBef>
              <a:spcAft>
                <a:spcPts val="0"/>
              </a:spcAft>
              <a:buSzPts val="1200"/>
              <a:buChar char="●"/>
              <a:defRPr/>
            </a:lvl1pPr>
            <a:lvl2pPr marL="1219170" lvl="1" indent="-406390">
              <a:spcBef>
                <a:spcPts val="2133"/>
              </a:spcBef>
              <a:spcAft>
                <a:spcPts val="0"/>
              </a:spcAft>
              <a:buSzPts val="1200"/>
              <a:buChar char="○"/>
              <a:defRPr/>
            </a:lvl2pPr>
            <a:lvl3pPr marL="1828754" lvl="2" indent="-406390">
              <a:spcBef>
                <a:spcPts val="2133"/>
              </a:spcBef>
              <a:spcAft>
                <a:spcPts val="0"/>
              </a:spcAft>
              <a:buSzPts val="1200"/>
              <a:buChar char="■"/>
              <a:defRPr/>
            </a:lvl3pPr>
            <a:lvl4pPr marL="2438339" lvl="3" indent="-406390">
              <a:spcBef>
                <a:spcPts val="2133"/>
              </a:spcBef>
              <a:spcAft>
                <a:spcPts val="0"/>
              </a:spcAft>
              <a:buSzPts val="1200"/>
              <a:buChar char="●"/>
              <a:defRPr/>
            </a:lvl4pPr>
            <a:lvl5pPr marL="3047924" lvl="4" indent="-406390">
              <a:spcBef>
                <a:spcPts val="2133"/>
              </a:spcBef>
              <a:spcAft>
                <a:spcPts val="0"/>
              </a:spcAft>
              <a:buSzPts val="1200"/>
              <a:buChar char="○"/>
              <a:defRPr/>
            </a:lvl5pPr>
            <a:lvl6pPr marL="3657509" lvl="5" indent="-406390">
              <a:spcBef>
                <a:spcPts val="2133"/>
              </a:spcBef>
              <a:spcAft>
                <a:spcPts val="0"/>
              </a:spcAft>
              <a:buSzPts val="1200"/>
              <a:buChar char="■"/>
              <a:defRPr/>
            </a:lvl6pPr>
            <a:lvl7pPr marL="4267093" lvl="6" indent="-406390">
              <a:spcBef>
                <a:spcPts val="2133"/>
              </a:spcBef>
              <a:spcAft>
                <a:spcPts val="0"/>
              </a:spcAft>
              <a:buSzPts val="1200"/>
              <a:buChar char="●"/>
              <a:defRPr/>
            </a:lvl7pPr>
            <a:lvl8pPr marL="4876678" lvl="7" indent="-406390">
              <a:spcBef>
                <a:spcPts val="2133"/>
              </a:spcBef>
              <a:spcAft>
                <a:spcPts val="0"/>
              </a:spcAft>
              <a:buSzPts val="1200"/>
              <a:buChar char="○"/>
              <a:defRPr/>
            </a:lvl8pPr>
            <a:lvl9pPr marL="5486263" lvl="8" indent="-406390">
              <a:spcBef>
                <a:spcPts val="2133"/>
              </a:spcBef>
              <a:spcAft>
                <a:spcPts val="2133"/>
              </a:spcAft>
              <a:buSzPts val="1200"/>
              <a:buChar char="■"/>
              <a:defRPr/>
            </a:lvl9pPr>
          </a:lstStyle>
          <a:p>
            <a:endParaRPr/>
          </a:p>
        </p:txBody>
      </p:sp>
      <p:sp>
        <p:nvSpPr>
          <p:cNvPr id="38" name="Google Shape;38;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51196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200"/>
              <a:buNone/>
              <a:defRPr/>
            </a:lvl1pPr>
          </a:lstStyle>
          <a:p>
            <a:endParaRPr/>
          </a:p>
        </p:txBody>
      </p:sp>
      <p:sp>
        <p:nvSpPr>
          <p:cNvPr id="41" name="Google Shape;41;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5058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4" name="Google Shape;44;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06390" algn="ctr">
              <a:spcBef>
                <a:spcPts val="0"/>
              </a:spcBef>
              <a:spcAft>
                <a:spcPts val="0"/>
              </a:spcAft>
              <a:buSzPts val="1200"/>
              <a:buChar char="●"/>
              <a:defRPr/>
            </a:lvl1pPr>
            <a:lvl2pPr marL="1219170" lvl="1" indent="-406390" algn="ctr">
              <a:spcBef>
                <a:spcPts val="2133"/>
              </a:spcBef>
              <a:spcAft>
                <a:spcPts val="0"/>
              </a:spcAft>
              <a:buSzPts val="1200"/>
              <a:buChar char="○"/>
              <a:defRPr/>
            </a:lvl2pPr>
            <a:lvl3pPr marL="1828754" lvl="2" indent="-406390" algn="ctr">
              <a:spcBef>
                <a:spcPts val="2133"/>
              </a:spcBef>
              <a:spcAft>
                <a:spcPts val="0"/>
              </a:spcAft>
              <a:buSzPts val="1200"/>
              <a:buChar char="■"/>
              <a:defRPr/>
            </a:lvl3pPr>
            <a:lvl4pPr marL="2438339" lvl="3" indent="-406390" algn="ctr">
              <a:spcBef>
                <a:spcPts val="2133"/>
              </a:spcBef>
              <a:spcAft>
                <a:spcPts val="0"/>
              </a:spcAft>
              <a:buSzPts val="1200"/>
              <a:buChar char="●"/>
              <a:defRPr/>
            </a:lvl4pPr>
            <a:lvl5pPr marL="3047924" lvl="4" indent="-406390" algn="ctr">
              <a:spcBef>
                <a:spcPts val="2133"/>
              </a:spcBef>
              <a:spcAft>
                <a:spcPts val="0"/>
              </a:spcAft>
              <a:buSzPts val="1200"/>
              <a:buChar char="○"/>
              <a:defRPr/>
            </a:lvl5pPr>
            <a:lvl6pPr marL="3657509" lvl="5" indent="-406390" algn="ctr">
              <a:spcBef>
                <a:spcPts val="2133"/>
              </a:spcBef>
              <a:spcAft>
                <a:spcPts val="0"/>
              </a:spcAft>
              <a:buSzPts val="1200"/>
              <a:buChar char="■"/>
              <a:defRPr/>
            </a:lvl6pPr>
            <a:lvl7pPr marL="4267093" lvl="6" indent="-406390" algn="ctr">
              <a:spcBef>
                <a:spcPts val="2133"/>
              </a:spcBef>
              <a:spcAft>
                <a:spcPts val="0"/>
              </a:spcAft>
              <a:buSzPts val="1200"/>
              <a:buChar char="●"/>
              <a:defRPr/>
            </a:lvl7pPr>
            <a:lvl8pPr marL="4876678" lvl="7" indent="-406390" algn="ctr">
              <a:spcBef>
                <a:spcPts val="2133"/>
              </a:spcBef>
              <a:spcAft>
                <a:spcPts val="0"/>
              </a:spcAft>
              <a:buSzPts val="1200"/>
              <a:buChar char="○"/>
              <a:defRPr/>
            </a:lvl8pPr>
            <a:lvl9pPr marL="5486263" lvl="8" indent="-406390" algn="ctr">
              <a:spcBef>
                <a:spcPts val="2133"/>
              </a:spcBef>
              <a:spcAft>
                <a:spcPts val="2133"/>
              </a:spcAft>
              <a:buSzPts val="1200"/>
              <a:buChar char="■"/>
              <a:defRPr/>
            </a:lvl9pPr>
          </a:lstStyle>
          <a:p>
            <a:endParaRPr/>
          </a:p>
        </p:txBody>
      </p:sp>
      <p:sp>
        <p:nvSpPr>
          <p:cNvPr id="45" name="Google Shape;45;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7422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4" name="Google Shape;14;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45603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567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240000" y="409933"/>
            <a:ext cx="11712000" cy="763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022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40000" y="409933"/>
            <a:ext cx="1171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 name="Google Shape;23;p5">
            <a:extLst>
              <a:ext uri="{FF2B5EF4-FFF2-40B4-BE49-F238E27FC236}">
                <a16:creationId xmlns:a16="http://schemas.microsoft.com/office/drawing/2014/main" id="{76A42659-D3B3-462F-BDE6-736939E99C6C}"/>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0851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8" name="Google Shape;28;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0064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2" name="Google Shape;32;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687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200"/>
              <a:buNone/>
              <a:defRPr/>
            </a:lvl1pPr>
          </a:lstStyle>
          <a:p>
            <a:endParaRPr/>
          </a:p>
        </p:txBody>
      </p:sp>
      <p:sp>
        <p:nvSpPr>
          <p:cNvPr id="41" name="Google Shape;41;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5447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4" name="Google Shape;44;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06390" algn="ctr">
              <a:spcBef>
                <a:spcPts val="0"/>
              </a:spcBef>
              <a:spcAft>
                <a:spcPts val="0"/>
              </a:spcAft>
              <a:buSzPts val="1200"/>
              <a:buChar char="●"/>
              <a:defRPr/>
            </a:lvl1pPr>
            <a:lvl2pPr marL="1219170" lvl="1" indent="-406390" algn="ctr">
              <a:spcBef>
                <a:spcPts val="2133"/>
              </a:spcBef>
              <a:spcAft>
                <a:spcPts val="0"/>
              </a:spcAft>
              <a:buSzPts val="1200"/>
              <a:buChar char="○"/>
              <a:defRPr/>
            </a:lvl2pPr>
            <a:lvl3pPr marL="1828754" lvl="2" indent="-406390" algn="ctr">
              <a:spcBef>
                <a:spcPts val="2133"/>
              </a:spcBef>
              <a:spcAft>
                <a:spcPts val="0"/>
              </a:spcAft>
              <a:buSzPts val="1200"/>
              <a:buChar char="■"/>
              <a:defRPr/>
            </a:lvl3pPr>
            <a:lvl4pPr marL="2438339" lvl="3" indent="-406390" algn="ctr">
              <a:spcBef>
                <a:spcPts val="2133"/>
              </a:spcBef>
              <a:spcAft>
                <a:spcPts val="0"/>
              </a:spcAft>
              <a:buSzPts val="1200"/>
              <a:buChar char="●"/>
              <a:defRPr/>
            </a:lvl4pPr>
            <a:lvl5pPr marL="3047924" lvl="4" indent="-406390" algn="ctr">
              <a:spcBef>
                <a:spcPts val="2133"/>
              </a:spcBef>
              <a:spcAft>
                <a:spcPts val="0"/>
              </a:spcAft>
              <a:buSzPts val="1200"/>
              <a:buChar char="○"/>
              <a:defRPr/>
            </a:lvl5pPr>
            <a:lvl6pPr marL="3657509" lvl="5" indent="-406390" algn="ctr">
              <a:spcBef>
                <a:spcPts val="2133"/>
              </a:spcBef>
              <a:spcAft>
                <a:spcPts val="0"/>
              </a:spcAft>
              <a:buSzPts val="1200"/>
              <a:buChar char="■"/>
              <a:defRPr/>
            </a:lvl6pPr>
            <a:lvl7pPr marL="4267093" lvl="6" indent="-406390" algn="ctr">
              <a:spcBef>
                <a:spcPts val="2133"/>
              </a:spcBef>
              <a:spcAft>
                <a:spcPts val="0"/>
              </a:spcAft>
              <a:buSzPts val="1200"/>
              <a:buChar char="●"/>
              <a:defRPr/>
            </a:lvl7pPr>
            <a:lvl8pPr marL="4876678" lvl="7" indent="-406390" algn="ctr">
              <a:spcBef>
                <a:spcPts val="2133"/>
              </a:spcBef>
              <a:spcAft>
                <a:spcPts val="0"/>
              </a:spcAft>
              <a:buSzPts val="1200"/>
              <a:buChar char="○"/>
              <a:defRPr/>
            </a:lvl8pPr>
            <a:lvl9pPr marL="5486263" lvl="8" indent="-406390" algn="ctr">
              <a:spcBef>
                <a:spcPts val="2133"/>
              </a:spcBef>
              <a:spcAft>
                <a:spcPts val="2133"/>
              </a:spcAft>
              <a:buSzPts val="1200"/>
              <a:buChar char="■"/>
              <a:defRPr/>
            </a:lvl9pPr>
          </a:lstStyle>
          <a:p>
            <a:endParaRPr/>
          </a:p>
        </p:txBody>
      </p:sp>
      <p:sp>
        <p:nvSpPr>
          <p:cNvPr id="45" name="Google Shape;45;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124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2577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00" y="409933"/>
            <a:ext cx="1171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400"/>
              <a:buFont typeface="Fira Sans"/>
              <a:buNone/>
              <a:defRPr sz="2400">
                <a:solidFill>
                  <a:schemeClr val="dk1"/>
                </a:solidFill>
                <a:latin typeface="Fira Sans"/>
                <a:ea typeface="Fira Sans"/>
                <a:cs typeface="Fira Sans"/>
                <a:sym typeface="Fira Sans"/>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1pPr>
            <a:lvl2pPr marL="914400" lvl="1"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2pPr>
            <a:lvl3pPr marL="1371600" lvl="2"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3pPr>
            <a:lvl4pPr marL="1828800" lvl="3"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4pPr>
            <a:lvl5pPr marL="2286000" lvl="4"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5pPr>
            <a:lvl6pPr marL="2743200" lvl="5"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6pPr>
            <a:lvl7pPr marL="3200400" lvl="6"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7pPr>
            <a:lvl8pPr marL="3657600" lvl="7"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8pPr>
            <a:lvl9pPr marL="4114800" lvl="8" indent="-304800">
              <a:lnSpc>
                <a:spcPct val="115000"/>
              </a:lnSpc>
              <a:spcBef>
                <a:spcPts val="1600"/>
              </a:spcBef>
              <a:spcAft>
                <a:spcPts val="1600"/>
              </a:spcAft>
              <a:buClr>
                <a:schemeClr val="dk1"/>
              </a:buClr>
              <a:buSzPts val="1200"/>
              <a:buFont typeface="Fira Sans"/>
              <a:buChar char="■"/>
              <a:defRPr sz="1200">
                <a:solidFill>
                  <a:schemeClr val="dk1"/>
                </a:solidFill>
                <a:latin typeface="Fira Sans"/>
                <a:ea typeface="Fira Sans"/>
                <a:cs typeface="Fira Sans"/>
                <a:sym typeface="Fira Sans"/>
              </a:defRPr>
            </a:lvl9pPr>
          </a:lstStyle>
          <a:p>
            <a:endParaRPr/>
          </a:p>
        </p:txBody>
      </p:sp>
      <p:sp>
        <p:nvSpPr>
          <p:cNvPr id="2" name="スライド番号プレースホルダー 1">
            <a:extLst>
              <a:ext uri="{FF2B5EF4-FFF2-40B4-BE49-F238E27FC236}">
                <a16:creationId xmlns:a16="http://schemas.microsoft.com/office/drawing/2014/main" id="{338E81F4-9B96-4F17-A467-1E7FCD3B36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4D863-5C21-4BA3-B7E3-3D3CA9F1A87F}" type="slidenum">
              <a:rPr kumimoji="1" lang="ja-JP" altLang="en-US" smtClean="0"/>
              <a:t>‹#›</a:t>
            </a:fld>
            <a:endParaRPr kumimoji="1" lang="ja-JP" altLang="en-US"/>
          </a:p>
        </p:txBody>
      </p:sp>
    </p:spTree>
    <p:extLst>
      <p:ext uri="{BB962C8B-B14F-4D97-AF65-F5344CB8AC3E}">
        <p14:creationId xmlns:p14="http://schemas.microsoft.com/office/powerpoint/2010/main" val="312727114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113">
          <p15:clr>
            <a:srgbClr val="EA4335"/>
          </p15:clr>
        </p15:guide>
        <p15:guide id="4" orient="horz" pos="113">
          <p15:clr>
            <a:srgbClr val="EA4335"/>
          </p15:clr>
        </p15:guide>
        <p15:guide id="5" orient="horz" pos="3127">
          <p15:clr>
            <a:srgbClr val="EA4335"/>
          </p15:clr>
        </p15:guide>
        <p15:guide id="6" pos="5647">
          <p15:clr>
            <a:srgbClr val="EA4335"/>
          </p15:clr>
        </p15:guide>
        <p15:guide id="7" pos="1497">
          <p15:clr>
            <a:srgbClr val="EA4335"/>
          </p15:clr>
        </p15:guide>
        <p15:guide id="8" pos="426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00" y="409933"/>
            <a:ext cx="1171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400"/>
              <a:buFont typeface="Fira Sans"/>
              <a:buNone/>
              <a:defRPr sz="2400">
                <a:solidFill>
                  <a:schemeClr val="dk1"/>
                </a:solidFill>
                <a:latin typeface="Fira Sans"/>
                <a:ea typeface="Fira Sans"/>
                <a:cs typeface="Fira Sans"/>
                <a:sym typeface="Fira Sans"/>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1pPr>
            <a:lvl2pPr marL="914400" lvl="1"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2pPr>
            <a:lvl3pPr marL="1371600" lvl="2"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3pPr>
            <a:lvl4pPr marL="1828800" lvl="3"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4pPr>
            <a:lvl5pPr marL="2286000" lvl="4"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5pPr>
            <a:lvl6pPr marL="2743200" lvl="5"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6pPr>
            <a:lvl7pPr marL="3200400" lvl="6"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7pPr>
            <a:lvl8pPr marL="3657600" lvl="7" indent="-304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8pPr>
            <a:lvl9pPr marL="4114800" lvl="8" indent="-304800">
              <a:lnSpc>
                <a:spcPct val="115000"/>
              </a:lnSpc>
              <a:spcBef>
                <a:spcPts val="1600"/>
              </a:spcBef>
              <a:spcAft>
                <a:spcPts val="1600"/>
              </a:spcAft>
              <a:buClr>
                <a:schemeClr val="dk1"/>
              </a:buClr>
              <a:buSzPts val="1200"/>
              <a:buFont typeface="Fira Sans"/>
              <a:buChar char="■"/>
              <a:defRPr sz="1200">
                <a:solidFill>
                  <a:schemeClr val="dk1"/>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253664019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113">
          <p15:clr>
            <a:srgbClr val="EA4335"/>
          </p15:clr>
        </p15:guide>
        <p15:guide id="4" orient="horz" pos="113">
          <p15:clr>
            <a:srgbClr val="EA4335"/>
          </p15:clr>
        </p15:guide>
        <p15:guide id="5" orient="horz" pos="3127">
          <p15:clr>
            <a:srgbClr val="EA4335"/>
          </p15:clr>
        </p15:guide>
        <p15:guide id="6" pos="5647">
          <p15:clr>
            <a:srgbClr val="EA4335"/>
          </p15:clr>
        </p15:guide>
        <p15:guide id="7" pos="1497">
          <p15:clr>
            <a:srgbClr val="EA4335"/>
          </p15:clr>
        </p15:guide>
        <p15:guide id="8" pos="426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1.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33.png"/><Relationship Id="rId4" Type="http://schemas.openxmlformats.org/officeDocument/2006/relationships/image" Target="../media/image30.png"/><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sapuri.co.jp/144skill/textbook/plan/20190128_104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5"/>
          <p:cNvSpPr txBox="1">
            <a:spLocks noGrp="1"/>
          </p:cNvSpPr>
          <p:nvPr>
            <p:ph type="ctrTitle"/>
          </p:nvPr>
        </p:nvSpPr>
        <p:spPr>
          <a:xfrm>
            <a:off x="2924800" y="1929917"/>
            <a:ext cx="6715008" cy="2200000"/>
          </a:xfrm>
          <a:prstGeom prst="rect">
            <a:avLst/>
          </a:prstGeom>
        </p:spPr>
        <p:txBody>
          <a:bodyPr spcFirstLastPara="1" wrap="square" lIns="121900" tIns="121900" rIns="121900" bIns="121900" anchor="b" anchorCtr="0">
            <a:noAutofit/>
          </a:bodyPr>
          <a:lstStyle/>
          <a:p>
            <a:r>
              <a:rPr lang="en-US" sz="5600" b="1" dirty="0"/>
              <a:t>HONEYTHING</a:t>
            </a:r>
            <a:r>
              <a:rPr lang="ja-JP" altLang="en-US" sz="5600" dirty="0"/>
              <a:t>様への</a:t>
            </a:r>
            <a:br>
              <a:rPr lang="en-US" altLang="ja-JP" sz="5600" dirty="0"/>
            </a:br>
            <a:r>
              <a:rPr lang="ja-JP" altLang="en-US" sz="5600" dirty="0"/>
              <a:t>新規企画提案</a:t>
            </a:r>
            <a:endParaRPr sz="5600" dirty="0"/>
          </a:p>
        </p:txBody>
      </p:sp>
      <p:sp>
        <p:nvSpPr>
          <p:cNvPr id="57" name="Google Shape;57;p15"/>
          <p:cNvSpPr txBox="1">
            <a:spLocks noGrp="1"/>
          </p:cNvSpPr>
          <p:nvPr>
            <p:ph type="subTitle" idx="1"/>
          </p:nvPr>
        </p:nvSpPr>
        <p:spPr>
          <a:xfrm>
            <a:off x="3168000" y="3975884"/>
            <a:ext cx="5856000" cy="618800"/>
          </a:xfrm>
          <a:prstGeom prst="rect">
            <a:avLst/>
          </a:prstGeom>
        </p:spPr>
        <p:txBody>
          <a:bodyPr spcFirstLastPara="1" wrap="square" lIns="121900" tIns="121900" rIns="121900" bIns="121900" anchor="t" anchorCtr="0">
            <a:noAutofit/>
          </a:bodyPr>
          <a:lstStyle/>
          <a:p>
            <a:pPr marL="0" indent="0"/>
            <a:r>
              <a:rPr lang="ja-JP" altLang="en-US" dirty="0"/>
              <a:t>桜美林　坂田</a:t>
            </a:r>
            <a:r>
              <a:rPr lang="ja-JP" altLang="en-US"/>
              <a:t>ゼミ　</a:t>
            </a:r>
            <a:endParaRPr lang="en-US" altLang="ja-JP" dirty="0"/>
          </a:p>
        </p:txBody>
      </p:sp>
      <p:grpSp>
        <p:nvGrpSpPr>
          <p:cNvPr id="58" name="Google Shape;58;p15"/>
          <p:cNvGrpSpPr/>
          <p:nvPr/>
        </p:nvGrpSpPr>
        <p:grpSpPr>
          <a:xfrm>
            <a:off x="1184207" y="4991350"/>
            <a:ext cx="9824499" cy="2152828"/>
            <a:chOff x="3869350" y="1865175"/>
            <a:chExt cx="815275" cy="178650"/>
          </a:xfrm>
        </p:grpSpPr>
        <p:sp>
          <p:nvSpPr>
            <p:cNvPr id="59" name="Google Shape;59;p15"/>
            <p:cNvSpPr/>
            <p:nvPr/>
          </p:nvSpPr>
          <p:spPr>
            <a:xfrm>
              <a:off x="3869350" y="2012725"/>
              <a:ext cx="130225" cy="31100"/>
            </a:xfrm>
            <a:custGeom>
              <a:avLst/>
              <a:gdLst/>
              <a:ahLst/>
              <a:cxnLst/>
              <a:rect l="l" t="t" r="r" b="b"/>
              <a:pathLst>
                <a:path w="5209" h="1244" extrusionOk="0">
                  <a:moveTo>
                    <a:pt x="2605" y="1"/>
                  </a:moveTo>
                  <a:cubicBezTo>
                    <a:pt x="1188" y="1"/>
                    <a:pt x="1" y="285"/>
                    <a:pt x="1" y="633"/>
                  </a:cubicBezTo>
                  <a:cubicBezTo>
                    <a:pt x="1" y="980"/>
                    <a:pt x="1188" y="1244"/>
                    <a:pt x="2605" y="1244"/>
                  </a:cubicBezTo>
                  <a:cubicBezTo>
                    <a:pt x="4049" y="1244"/>
                    <a:pt x="5209" y="980"/>
                    <a:pt x="5209" y="633"/>
                  </a:cubicBezTo>
                  <a:cubicBezTo>
                    <a:pt x="5209" y="285"/>
                    <a:pt x="4049" y="1"/>
                    <a:pt x="2605" y="1"/>
                  </a:cubicBezTo>
                  <a:close/>
                </a:path>
              </a:pathLst>
            </a:custGeom>
            <a:solidFill>
              <a:srgbClr val="F0F1F1"/>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0" name="Google Shape;60;p15"/>
            <p:cNvSpPr/>
            <p:nvPr/>
          </p:nvSpPr>
          <p:spPr>
            <a:xfrm>
              <a:off x="3882375" y="2012725"/>
              <a:ext cx="104875" cy="20875"/>
            </a:xfrm>
            <a:custGeom>
              <a:avLst/>
              <a:gdLst/>
              <a:ahLst/>
              <a:cxnLst/>
              <a:rect l="l" t="t" r="r" b="b"/>
              <a:pathLst>
                <a:path w="4195" h="835" extrusionOk="0">
                  <a:moveTo>
                    <a:pt x="1" y="1"/>
                  </a:moveTo>
                  <a:lnTo>
                    <a:pt x="1" y="487"/>
                  </a:lnTo>
                  <a:cubicBezTo>
                    <a:pt x="1" y="695"/>
                    <a:pt x="924" y="834"/>
                    <a:pt x="2084" y="834"/>
                  </a:cubicBezTo>
                  <a:cubicBezTo>
                    <a:pt x="3237" y="834"/>
                    <a:pt x="4195" y="695"/>
                    <a:pt x="4195" y="487"/>
                  </a:cubicBezTo>
                  <a:lnTo>
                    <a:pt x="4195"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1" name="Google Shape;61;p15"/>
            <p:cNvSpPr/>
            <p:nvPr/>
          </p:nvSpPr>
          <p:spPr>
            <a:xfrm>
              <a:off x="3882375" y="2012725"/>
              <a:ext cx="104875" cy="10800"/>
            </a:xfrm>
            <a:custGeom>
              <a:avLst/>
              <a:gdLst/>
              <a:ahLst/>
              <a:cxnLst/>
              <a:rect l="l" t="t" r="r" b="b"/>
              <a:pathLst>
                <a:path w="4195" h="432" extrusionOk="0">
                  <a:moveTo>
                    <a:pt x="1" y="1"/>
                  </a:moveTo>
                  <a:lnTo>
                    <a:pt x="1" y="112"/>
                  </a:lnTo>
                  <a:cubicBezTo>
                    <a:pt x="202" y="285"/>
                    <a:pt x="1042" y="431"/>
                    <a:pt x="2084" y="431"/>
                  </a:cubicBezTo>
                  <a:cubicBezTo>
                    <a:pt x="3126" y="431"/>
                    <a:pt x="3994" y="285"/>
                    <a:pt x="4195" y="112"/>
                  </a:cubicBezTo>
                  <a:lnTo>
                    <a:pt x="419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2" name="Google Shape;62;p15"/>
            <p:cNvSpPr/>
            <p:nvPr/>
          </p:nvSpPr>
          <p:spPr>
            <a:xfrm>
              <a:off x="3882375" y="2004750"/>
              <a:ext cx="104875" cy="16675"/>
            </a:xfrm>
            <a:custGeom>
              <a:avLst/>
              <a:gdLst/>
              <a:ahLst/>
              <a:cxnLst/>
              <a:rect l="l" t="t" r="r" b="b"/>
              <a:pathLst>
                <a:path w="4195" h="667" extrusionOk="0">
                  <a:moveTo>
                    <a:pt x="2084" y="0"/>
                  </a:moveTo>
                  <a:cubicBezTo>
                    <a:pt x="924" y="0"/>
                    <a:pt x="1" y="146"/>
                    <a:pt x="1" y="320"/>
                  </a:cubicBezTo>
                  <a:cubicBezTo>
                    <a:pt x="1" y="521"/>
                    <a:pt x="924" y="667"/>
                    <a:pt x="2084" y="667"/>
                  </a:cubicBezTo>
                  <a:cubicBezTo>
                    <a:pt x="3237" y="667"/>
                    <a:pt x="4195" y="521"/>
                    <a:pt x="4195" y="320"/>
                  </a:cubicBezTo>
                  <a:cubicBezTo>
                    <a:pt x="4195" y="146"/>
                    <a:pt x="3237"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3" name="Google Shape;63;p15"/>
            <p:cNvSpPr/>
            <p:nvPr/>
          </p:nvSpPr>
          <p:spPr>
            <a:xfrm>
              <a:off x="3880825" y="2003175"/>
              <a:ext cx="107825" cy="19650"/>
            </a:xfrm>
            <a:custGeom>
              <a:avLst/>
              <a:gdLst/>
              <a:ahLst/>
              <a:cxnLst/>
              <a:rect l="l" t="t" r="r" b="b"/>
              <a:pathLst>
                <a:path w="4313" h="786" extrusionOk="0">
                  <a:moveTo>
                    <a:pt x="2146" y="119"/>
                  </a:moveTo>
                  <a:cubicBezTo>
                    <a:pt x="2722" y="119"/>
                    <a:pt x="3243" y="147"/>
                    <a:pt x="3618" y="209"/>
                  </a:cubicBezTo>
                  <a:cubicBezTo>
                    <a:pt x="3819" y="237"/>
                    <a:pt x="3965" y="265"/>
                    <a:pt x="4056" y="320"/>
                  </a:cubicBezTo>
                  <a:cubicBezTo>
                    <a:pt x="4111" y="320"/>
                    <a:pt x="4139" y="348"/>
                    <a:pt x="4167" y="383"/>
                  </a:cubicBezTo>
                  <a:lnTo>
                    <a:pt x="4201" y="383"/>
                  </a:lnTo>
                  <a:cubicBezTo>
                    <a:pt x="4201" y="383"/>
                    <a:pt x="4167" y="411"/>
                    <a:pt x="4139" y="438"/>
                  </a:cubicBezTo>
                  <a:cubicBezTo>
                    <a:pt x="4111" y="466"/>
                    <a:pt x="4028" y="494"/>
                    <a:pt x="3882" y="522"/>
                  </a:cubicBezTo>
                  <a:cubicBezTo>
                    <a:pt x="3535" y="612"/>
                    <a:pt x="2896" y="667"/>
                    <a:pt x="2146" y="667"/>
                  </a:cubicBezTo>
                  <a:cubicBezTo>
                    <a:pt x="1563" y="667"/>
                    <a:pt x="1042" y="640"/>
                    <a:pt x="695" y="584"/>
                  </a:cubicBezTo>
                  <a:cubicBezTo>
                    <a:pt x="493" y="556"/>
                    <a:pt x="347" y="494"/>
                    <a:pt x="236" y="466"/>
                  </a:cubicBezTo>
                  <a:cubicBezTo>
                    <a:pt x="209" y="438"/>
                    <a:pt x="174" y="438"/>
                    <a:pt x="146" y="411"/>
                  </a:cubicBezTo>
                  <a:lnTo>
                    <a:pt x="118" y="383"/>
                  </a:lnTo>
                  <a:lnTo>
                    <a:pt x="146" y="348"/>
                  </a:lnTo>
                  <a:cubicBezTo>
                    <a:pt x="209" y="320"/>
                    <a:pt x="292" y="292"/>
                    <a:pt x="410" y="265"/>
                  </a:cubicBezTo>
                  <a:cubicBezTo>
                    <a:pt x="785" y="174"/>
                    <a:pt x="1424" y="119"/>
                    <a:pt x="2146" y="119"/>
                  </a:cubicBezTo>
                  <a:close/>
                  <a:moveTo>
                    <a:pt x="2146" y="1"/>
                  </a:moveTo>
                  <a:cubicBezTo>
                    <a:pt x="1563" y="1"/>
                    <a:pt x="1042" y="36"/>
                    <a:pt x="667" y="91"/>
                  </a:cubicBezTo>
                  <a:cubicBezTo>
                    <a:pt x="465" y="119"/>
                    <a:pt x="320" y="174"/>
                    <a:pt x="209" y="209"/>
                  </a:cubicBezTo>
                  <a:cubicBezTo>
                    <a:pt x="146" y="237"/>
                    <a:pt x="118" y="265"/>
                    <a:pt x="63" y="265"/>
                  </a:cubicBezTo>
                  <a:cubicBezTo>
                    <a:pt x="63" y="292"/>
                    <a:pt x="35" y="292"/>
                    <a:pt x="35" y="320"/>
                  </a:cubicBezTo>
                  <a:cubicBezTo>
                    <a:pt x="0" y="348"/>
                    <a:pt x="0" y="383"/>
                    <a:pt x="0" y="383"/>
                  </a:cubicBezTo>
                  <a:cubicBezTo>
                    <a:pt x="0" y="411"/>
                    <a:pt x="0" y="438"/>
                    <a:pt x="35" y="466"/>
                  </a:cubicBezTo>
                  <a:cubicBezTo>
                    <a:pt x="63" y="494"/>
                    <a:pt x="90" y="522"/>
                    <a:pt x="118" y="522"/>
                  </a:cubicBezTo>
                  <a:cubicBezTo>
                    <a:pt x="209" y="584"/>
                    <a:pt x="292" y="612"/>
                    <a:pt x="438" y="640"/>
                  </a:cubicBezTo>
                  <a:cubicBezTo>
                    <a:pt x="813" y="730"/>
                    <a:pt x="1452" y="785"/>
                    <a:pt x="2146" y="785"/>
                  </a:cubicBezTo>
                  <a:cubicBezTo>
                    <a:pt x="2722" y="785"/>
                    <a:pt x="3271" y="758"/>
                    <a:pt x="3646" y="695"/>
                  </a:cubicBezTo>
                  <a:cubicBezTo>
                    <a:pt x="3819" y="640"/>
                    <a:pt x="3993" y="612"/>
                    <a:pt x="4111" y="584"/>
                  </a:cubicBezTo>
                  <a:cubicBezTo>
                    <a:pt x="4167" y="556"/>
                    <a:pt x="4201" y="522"/>
                    <a:pt x="4229" y="494"/>
                  </a:cubicBezTo>
                  <a:cubicBezTo>
                    <a:pt x="4257" y="494"/>
                    <a:pt x="4257" y="466"/>
                    <a:pt x="4285" y="466"/>
                  </a:cubicBezTo>
                  <a:cubicBezTo>
                    <a:pt x="4285" y="438"/>
                    <a:pt x="4312" y="411"/>
                    <a:pt x="4312" y="383"/>
                  </a:cubicBezTo>
                  <a:cubicBezTo>
                    <a:pt x="4312" y="383"/>
                    <a:pt x="4285" y="348"/>
                    <a:pt x="4285" y="320"/>
                  </a:cubicBezTo>
                  <a:cubicBezTo>
                    <a:pt x="4257" y="292"/>
                    <a:pt x="4229" y="265"/>
                    <a:pt x="4201" y="237"/>
                  </a:cubicBezTo>
                  <a:cubicBezTo>
                    <a:pt x="4111" y="209"/>
                    <a:pt x="4028" y="174"/>
                    <a:pt x="3882" y="147"/>
                  </a:cubicBezTo>
                  <a:cubicBezTo>
                    <a:pt x="3507" y="63"/>
                    <a:pt x="2868" y="1"/>
                    <a:pt x="2146"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4" name="Google Shape;64;p15"/>
            <p:cNvSpPr/>
            <p:nvPr/>
          </p:nvSpPr>
          <p:spPr>
            <a:xfrm>
              <a:off x="388515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5" name="Google Shape;65;p15"/>
            <p:cNvSpPr/>
            <p:nvPr/>
          </p:nvSpPr>
          <p:spPr>
            <a:xfrm>
              <a:off x="38837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6" name="Google Shape;66;p15"/>
            <p:cNvSpPr/>
            <p:nvPr/>
          </p:nvSpPr>
          <p:spPr>
            <a:xfrm>
              <a:off x="38903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7" name="Google Shape;67;p15"/>
            <p:cNvSpPr/>
            <p:nvPr/>
          </p:nvSpPr>
          <p:spPr>
            <a:xfrm>
              <a:off x="3888800"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8" name="Google Shape;68;p15"/>
            <p:cNvSpPr/>
            <p:nvPr/>
          </p:nvSpPr>
          <p:spPr>
            <a:xfrm>
              <a:off x="389610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9" name="Google Shape;69;p15"/>
            <p:cNvSpPr/>
            <p:nvPr/>
          </p:nvSpPr>
          <p:spPr>
            <a:xfrm>
              <a:off x="38947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0" name="Google Shape;70;p15"/>
            <p:cNvSpPr/>
            <p:nvPr/>
          </p:nvSpPr>
          <p:spPr>
            <a:xfrm>
              <a:off x="39011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1" name="Google Shape;71;p15"/>
            <p:cNvSpPr/>
            <p:nvPr/>
          </p:nvSpPr>
          <p:spPr>
            <a:xfrm>
              <a:off x="38997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2" name="Google Shape;72;p15"/>
            <p:cNvSpPr/>
            <p:nvPr/>
          </p:nvSpPr>
          <p:spPr>
            <a:xfrm>
              <a:off x="390685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3" name="Google Shape;73;p15"/>
            <p:cNvSpPr/>
            <p:nvPr/>
          </p:nvSpPr>
          <p:spPr>
            <a:xfrm>
              <a:off x="39054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4" name="Google Shape;74;p15"/>
            <p:cNvSpPr/>
            <p:nvPr/>
          </p:nvSpPr>
          <p:spPr>
            <a:xfrm>
              <a:off x="39120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5" name="Google Shape;75;p15"/>
            <p:cNvSpPr/>
            <p:nvPr/>
          </p:nvSpPr>
          <p:spPr>
            <a:xfrm>
              <a:off x="39105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6" name="Google Shape;76;p15"/>
            <p:cNvSpPr/>
            <p:nvPr/>
          </p:nvSpPr>
          <p:spPr>
            <a:xfrm>
              <a:off x="39171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7" name="Google Shape;77;p15"/>
            <p:cNvSpPr/>
            <p:nvPr/>
          </p:nvSpPr>
          <p:spPr>
            <a:xfrm>
              <a:off x="3915550" y="2010475"/>
              <a:ext cx="5225" cy="26750"/>
            </a:xfrm>
            <a:custGeom>
              <a:avLst/>
              <a:gdLst/>
              <a:ahLst/>
              <a:cxnLst/>
              <a:rect l="l" t="t" r="r" b="b"/>
              <a:pathLst>
                <a:path w="209" h="1070" extrusionOk="0">
                  <a:moveTo>
                    <a:pt x="0" y="0"/>
                  </a:moveTo>
                  <a:lnTo>
                    <a:pt x="0" y="1070"/>
                  </a:lnTo>
                  <a:lnTo>
                    <a:pt x="208" y="1070"/>
                  </a:lnTo>
                  <a:lnTo>
                    <a:pt x="208" y="1014"/>
                  </a:lnTo>
                  <a:lnTo>
                    <a:pt x="208"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8" name="Google Shape;78;p15"/>
            <p:cNvSpPr/>
            <p:nvPr/>
          </p:nvSpPr>
          <p:spPr>
            <a:xfrm>
              <a:off x="39228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9" name="Google Shape;79;p15"/>
            <p:cNvSpPr/>
            <p:nvPr/>
          </p:nvSpPr>
          <p:spPr>
            <a:xfrm>
              <a:off x="39214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0" name="Google Shape;80;p15"/>
            <p:cNvSpPr/>
            <p:nvPr/>
          </p:nvSpPr>
          <p:spPr>
            <a:xfrm>
              <a:off x="39278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1" name="Google Shape;81;p15"/>
            <p:cNvSpPr/>
            <p:nvPr/>
          </p:nvSpPr>
          <p:spPr>
            <a:xfrm>
              <a:off x="39264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2" name="Google Shape;82;p15"/>
            <p:cNvSpPr/>
            <p:nvPr/>
          </p:nvSpPr>
          <p:spPr>
            <a:xfrm>
              <a:off x="39337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3" name="Google Shape;83;p15"/>
            <p:cNvSpPr/>
            <p:nvPr/>
          </p:nvSpPr>
          <p:spPr>
            <a:xfrm>
              <a:off x="39322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4" name="Google Shape;84;p15"/>
            <p:cNvSpPr/>
            <p:nvPr/>
          </p:nvSpPr>
          <p:spPr>
            <a:xfrm>
              <a:off x="39388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5" name="Google Shape;85;p15"/>
            <p:cNvSpPr/>
            <p:nvPr/>
          </p:nvSpPr>
          <p:spPr>
            <a:xfrm>
              <a:off x="3937250" y="2010475"/>
              <a:ext cx="5225" cy="26750"/>
            </a:xfrm>
            <a:custGeom>
              <a:avLst/>
              <a:gdLst/>
              <a:ahLst/>
              <a:cxnLst/>
              <a:rect l="l" t="t" r="r" b="b"/>
              <a:pathLst>
                <a:path w="209" h="1070" extrusionOk="0">
                  <a:moveTo>
                    <a:pt x="0" y="0"/>
                  </a:moveTo>
                  <a:lnTo>
                    <a:pt x="0" y="1070"/>
                  </a:lnTo>
                  <a:lnTo>
                    <a:pt x="208" y="1070"/>
                  </a:lnTo>
                  <a:lnTo>
                    <a:pt x="208" y="1014"/>
                  </a:lnTo>
                  <a:lnTo>
                    <a:pt x="208"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6" name="Google Shape;86;p15"/>
            <p:cNvSpPr/>
            <p:nvPr/>
          </p:nvSpPr>
          <p:spPr>
            <a:xfrm>
              <a:off x="39445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7" name="Google Shape;87;p15"/>
            <p:cNvSpPr/>
            <p:nvPr/>
          </p:nvSpPr>
          <p:spPr>
            <a:xfrm>
              <a:off x="39431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8" name="Google Shape;88;p15"/>
            <p:cNvSpPr/>
            <p:nvPr/>
          </p:nvSpPr>
          <p:spPr>
            <a:xfrm>
              <a:off x="39495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9" name="Google Shape;89;p15"/>
            <p:cNvSpPr/>
            <p:nvPr/>
          </p:nvSpPr>
          <p:spPr>
            <a:xfrm>
              <a:off x="39481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0" name="Google Shape;90;p15"/>
            <p:cNvSpPr/>
            <p:nvPr/>
          </p:nvSpPr>
          <p:spPr>
            <a:xfrm>
              <a:off x="39554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1" name="Google Shape;91;p15"/>
            <p:cNvSpPr/>
            <p:nvPr/>
          </p:nvSpPr>
          <p:spPr>
            <a:xfrm>
              <a:off x="39539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2" name="Google Shape;92;p15"/>
            <p:cNvSpPr/>
            <p:nvPr/>
          </p:nvSpPr>
          <p:spPr>
            <a:xfrm>
              <a:off x="39605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3" name="Google Shape;93;p15"/>
            <p:cNvSpPr/>
            <p:nvPr/>
          </p:nvSpPr>
          <p:spPr>
            <a:xfrm>
              <a:off x="3958950" y="2010475"/>
              <a:ext cx="5225" cy="26750"/>
            </a:xfrm>
            <a:custGeom>
              <a:avLst/>
              <a:gdLst/>
              <a:ahLst/>
              <a:cxnLst/>
              <a:rect l="l" t="t" r="r" b="b"/>
              <a:pathLst>
                <a:path w="209" h="1070" extrusionOk="0">
                  <a:moveTo>
                    <a:pt x="0" y="0"/>
                  </a:moveTo>
                  <a:lnTo>
                    <a:pt x="0" y="1070"/>
                  </a:lnTo>
                  <a:lnTo>
                    <a:pt x="208" y="1070"/>
                  </a:lnTo>
                  <a:lnTo>
                    <a:pt x="208" y="1014"/>
                  </a:lnTo>
                  <a:lnTo>
                    <a:pt x="208"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4" name="Google Shape;94;p15"/>
            <p:cNvSpPr/>
            <p:nvPr/>
          </p:nvSpPr>
          <p:spPr>
            <a:xfrm>
              <a:off x="39662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5" name="Google Shape;95;p15"/>
            <p:cNvSpPr/>
            <p:nvPr/>
          </p:nvSpPr>
          <p:spPr>
            <a:xfrm>
              <a:off x="39648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6" name="Google Shape;96;p15"/>
            <p:cNvSpPr/>
            <p:nvPr/>
          </p:nvSpPr>
          <p:spPr>
            <a:xfrm>
              <a:off x="39712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7" name="Google Shape;97;p15"/>
            <p:cNvSpPr/>
            <p:nvPr/>
          </p:nvSpPr>
          <p:spPr>
            <a:xfrm>
              <a:off x="39698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8" name="Google Shape;98;p15"/>
            <p:cNvSpPr/>
            <p:nvPr/>
          </p:nvSpPr>
          <p:spPr>
            <a:xfrm>
              <a:off x="3977175"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9" name="Google Shape;99;p15"/>
            <p:cNvSpPr/>
            <p:nvPr/>
          </p:nvSpPr>
          <p:spPr>
            <a:xfrm>
              <a:off x="39756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0" name="Google Shape;100;p15"/>
            <p:cNvSpPr/>
            <p:nvPr/>
          </p:nvSpPr>
          <p:spPr>
            <a:xfrm>
              <a:off x="39822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1" name="Google Shape;101;p15"/>
            <p:cNvSpPr/>
            <p:nvPr/>
          </p:nvSpPr>
          <p:spPr>
            <a:xfrm>
              <a:off x="3980650" y="2010475"/>
              <a:ext cx="5225" cy="26750"/>
            </a:xfrm>
            <a:custGeom>
              <a:avLst/>
              <a:gdLst/>
              <a:ahLst/>
              <a:cxnLst/>
              <a:rect l="l" t="t" r="r" b="b"/>
              <a:pathLst>
                <a:path w="209" h="1070" extrusionOk="0">
                  <a:moveTo>
                    <a:pt x="0" y="0"/>
                  </a:moveTo>
                  <a:lnTo>
                    <a:pt x="0" y="1070"/>
                  </a:lnTo>
                  <a:lnTo>
                    <a:pt x="208" y="1070"/>
                  </a:lnTo>
                  <a:lnTo>
                    <a:pt x="208" y="1014"/>
                  </a:lnTo>
                  <a:lnTo>
                    <a:pt x="208"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2" name="Google Shape;102;p15"/>
            <p:cNvSpPr/>
            <p:nvPr/>
          </p:nvSpPr>
          <p:spPr>
            <a:xfrm>
              <a:off x="3896100" y="2006825"/>
              <a:ext cx="76750" cy="11650"/>
            </a:xfrm>
            <a:custGeom>
              <a:avLst/>
              <a:gdLst/>
              <a:ahLst/>
              <a:cxnLst/>
              <a:rect l="l" t="t" r="r" b="b"/>
              <a:pathLst>
                <a:path w="3070" h="466" extrusionOk="0">
                  <a:moveTo>
                    <a:pt x="1535" y="1"/>
                  </a:moveTo>
                  <a:cubicBezTo>
                    <a:pt x="695" y="1"/>
                    <a:pt x="0" y="119"/>
                    <a:pt x="0" y="237"/>
                  </a:cubicBezTo>
                  <a:cubicBezTo>
                    <a:pt x="0" y="376"/>
                    <a:pt x="695" y="466"/>
                    <a:pt x="1535" y="466"/>
                  </a:cubicBezTo>
                  <a:cubicBezTo>
                    <a:pt x="2403" y="466"/>
                    <a:pt x="3070" y="376"/>
                    <a:pt x="3070" y="237"/>
                  </a:cubicBezTo>
                  <a:cubicBezTo>
                    <a:pt x="3070" y="119"/>
                    <a:pt x="2403"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3" name="Google Shape;103;p15"/>
            <p:cNvSpPr/>
            <p:nvPr/>
          </p:nvSpPr>
          <p:spPr>
            <a:xfrm>
              <a:off x="3882375" y="1993125"/>
              <a:ext cx="104875" cy="21025"/>
            </a:xfrm>
            <a:custGeom>
              <a:avLst/>
              <a:gdLst/>
              <a:ahLst/>
              <a:cxnLst/>
              <a:rect l="l" t="t" r="r" b="b"/>
              <a:pathLst>
                <a:path w="4195" h="841" extrusionOk="0">
                  <a:moveTo>
                    <a:pt x="1" y="0"/>
                  </a:moveTo>
                  <a:lnTo>
                    <a:pt x="1" y="493"/>
                  </a:lnTo>
                  <a:cubicBezTo>
                    <a:pt x="1" y="667"/>
                    <a:pt x="924" y="840"/>
                    <a:pt x="2084" y="840"/>
                  </a:cubicBezTo>
                  <a:cubicBezTo>
                    <a:pt x="3237" y="840"/>
                    <a:pt x="4195" y="667"/>
                    <a:pt x="4195" y="493"/>
                  </a:cubicBezTo>
                  <a:lnTo>
                    <a:pt x="4195"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4" name="Google Shape;104;p15"/>
            <p:cNvSpPr/>
            <p:nvPr/>
          </p:nvSpPr>
          <p:spPr>
            <a:xfrm>
              <a:off x="3882375" y="1993125"/>
              <a:ext cx="104875" cy="10075"/>
            </a:xfrm>
            <a:custGeom>
              <a:avLst/>
              <a:gdLst/>
              <a:ahLst/>
              <a:cxnLst/>
              <a:rect l="l" t="t" r="r" b="b"/>
              <a:pathLst>
                <a:path w="4195" h="403" extrusionOk="0">
                  <a:moveTo>
                    <a:pt x="1" y="0"/>
                  </a:moveTo>
                  <a:lnTo>
                    <a:pt x="1" y="118"/>
                  </a:lnTo>
                  <a:cubicBezTo>
                    <a:pt x="202" y="292"/>
                    <a:pt x="1042" y="403"/>
                    <a:pt x="2084" y="403"/>
                  </a:cubicBezTo>
                  <a:cubicBezTo>
                    <a:pt x="3126" y="403"/>
                    <a:pt x="3994" y="292"/>
                    <a:pt x="4195" y="118"/>
                  </a:cubicBezTo>
                  <a:lnTo>
                    <a:pt x="419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5" name="Google Shape;105;p15"/>
            <p:cNvSpPr/>
            <p:nvPr/>
          </p:nvSpPr>
          <p:spPr>
            <a:xfrm>
              <a:off x="3882375" y="1985125"/>
              <a:ext cx="104875" cy="16700"/>
            </a:xfrm>
            <a:custGeom>
              <a:avLst/>
              <a:gdLst/>
              <a:ahLst/>
              <a:cxnLst/>
              <a:rect l="l" t="t" r="r" b="b"/>
              <a:pathLst>
                <a:path w="4195" h="668" extrusionOk="0">
                  <a:moveTo>
                    <a:pt x="2084" y="1"/>
                  </a:moveTo>
                  <a:cubicBezTo>
                    <a:pt x="924" y="1"/>
                    <a:pt x="1" y="146"/>
                    <a:pt x="1" y="320"/>
                  </a:cubicBezTo>
                  <a:cubicBezTo>
                    <a:pt x="1" y="521"/>
                    <a:pt x="924" y="667"/>
                    <a:pt x="2084" y="667"/>
                  </a:cubicBezTo>
                  <a:cubicBezTo>
                    <a:pt x="3237" y="667"/>
                    <a:pt x="4195" y="521"/>
                    <a:pt x="4195" y="320"/>
                  </a:cubicBezTo>
                  <a:cubicBezTo>
                    <a:pt x="4195" y="146"/>
                    <a:pt x="3237"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6" name="Google Shape;106;p15"/>
            <p:cNvSpPr/>
            <p:nvPr/>
          </p:nvSpPr>
          <p:spPr>
            <a:xfrm>
              <a:off x="3880825" y="1983750"/>
              <a:ext cx="107825" cy="19450"/>
            </a:xfrm>
            <a:custGeom>
              <a:avLst/>
              <a:gdLst/>
              <a:ahLst/>
              <a:cxnLst/>
              <a:rect l="l" t="t" r="r" b="b"/>
              <a:pathLst>
                <a:path w="4313" h="778" extrusionOk="0">
                  <a:moveTo>
                    <a:pt x="2146" y="118"/>
                  </a:moveTo>
                  <a:cubicBezTo>
                    <a:pt x="2722" y="118"/>
                    <a:pt x="3243" y="146"/>
                    <a:pt x="3618" y="201"/>
                  </a:cubicBezTo>
                  <a:cubicBezTo>
                    <a:pt x="3819" y="229"/>
                    <a:pt x="3965" y="257"/>
                    <a:pt x="4056" y="292"/>
                  </a:cubicBezTo>
                  <a:cubicBezTo>
                    <a:pt x="4111" y="320"/>
                    <a:pt x="4139" y="347"/>
                    <a:pt x="4167" y="347"/>
                  </a:cubicBezTo>
                  <a:lnTo>
                    <a:pt x="4201" y="375"/>
                  </a:lnTo>
                  <a:cubicBezTo>
                    <a:pt x="4201" y="375"/>
                    <a:pt x="4167" y="403"/>
                    <a:pt x="4139" y="403"/>
                  </a:cubicBezTo>
                  <a:cubicBezTo>
                    <a:pt x="4111" y="431"/>
                    <a:pt x="4028" y="493"/>
                    <a:pt x="3882" y="521"/>
                  </a:cubicBezTo>
                  <a:cubicBezTo>
                    <a:pt x="3535" y="604"/>
                    <a:pt x="2896" y="667"/>
                    <a:pt x="2146" y="667"/>
                  </a:cubicBezTo>
                  <a:cubicBezTo>
                    <a:pt x="1563" y="667"/>
                    <a:pt x="1042" y="604"/>
                    <a:pt x="695" y="549"/>
                  </a:cubicBezTo>
                  <a:cubicBezTo>
                    <a:pt x="493" y="521"/>
                    <a:pt x="347" y="493"/>
                    <a:pt x="236" y="465"/>
                  </a:cubicBezTo>
                  <a:cubicBezTo>
                    <a:pt x="209" y="431"/>
                    <a:pt x="174" y="403"/>
                    <a:pt x="146" y="403"/>
                  </a:cubicBezTo>
                  <a:lnTo>
                    <a:pt x="118" y="375"/>
                  </a:lnTo>
                  <a:lnTo>
                    <a:pt x="146" y="347"/>
                  </a:lnTo>
                  <a:cubicBezTo>
                    <a:pt x="209" y="320"/>
                    <a:pt x="292" y="292"/>
                    <a:pt x="410" y="257"/>
                  </a:cubicBezTo>
                  <a:cubicBezTo>
                    <a:pt x="785" y="174"/>
                    <a:pt x="1424" y="118"/>
                    <a:pt x="2146" y="118"/>
                  </a:cubicBezTo>
                  <a:close/>
                  <a:moveTo>
                    <a:pt x="2146" y="0"/>
                  </a:moveTo>
                  <a:cubicBezTo>
                    <a:pt x="1563" y="0"/>
                    <a:pt x="1042" y="28"/>
                    <a:pt x="667" y="83"/>
                  </a:cubicBezTo>
                  <a:cubicBezTo>
                    <a:pt x="465" y="118"/>
                    <a:pt x="320" y="146"/>
                    <a:pt x="209" y="201"/>
                  </a:cubicBezTo>
                  <a:cubicBezTo>
                    <a:pt x="146" y="229"/>
                    <a:pt x="118" y="229"/>
                    <a:pt x="63" y="257"/>
                  </a:cubicBezTo>
                  <a:cubicBezTo>
                    <a:pt x="63" y="292"/>
                    <a:pt x="35" y="292"/>
                    <a:pt x="35" y="320"/>
                  </a:cubicBezTo>
                  <a:cubicBezTo>
                    <a:pt x="0" y="347"/>
                    <a:pt x="0" y="347"/>
                    <a:pt x="0" y="375"/>
                  </a:cubicBezTo>
                  <a:cubicBezTo>
                    <a:pt x="0" y="403"/>
                    <a:pt x="0" y="431"/>
                    <a:pt x="35" y="431"/>
                  </a:cubicBezTo>
                  <a:cubicBezTo>
                    <a:pt x="63" y="493"/>
                    <a:pt x="90" y="493"/>
                    <a:pt x="118" y="521"/>
                  </a:cubicBezTo>
                  <a:cubicBezTo>
                    <a:pt x="209" y="576"/>
                    <a:pt x="292" y="604"/>
                    <a:pt x="438" y="639"/>
                  </a:cubicBezTo>
                  <a:cubicBezTo>
                    <a:pt x="813" y="722"/>
                    <a:pt x="1452" y="778"/>
                    <a:pt x="2146" y="778"/>
                  </a:cubicBezTo>
                  <a:cubicBezTo>
                    <a:pt x="2722" y="778"/>
                    <a:pt x="3271" y="722"/>
                    <a:pt x="3646" y="667"/>
                  </a:cubicBezTo>
                  <a:cubicBezTo>
                    <a:pt x="3819" y="639"/>
                    <a:pt x="3993" y="604"/>
                    <a:pt x="4111" y="576"/>
                  </a:cubicBezTo>
                  <a:cubicBezTo>
                    <a:pt x="4167" y="549"/>
                    <a:pt x="4201" y="521"/>
                    <a:pt x="4229" y="493"/>
                  </a:cubicBezTo>
                  <a:cubicBezTo>
                    <a:pt x="4257" y="493"/>
                    <a:pt x="4257" y="465"/>
                    <a:pt x="4285" y="431"/>
                  </a:cubicBezTo>
                  <a:cubicBezTo>
                    <a:pt x="4285" y="431"/>
                    <a:pt x="4312" y="403"/>
                    <a:pt x="4312" y="375"/>
                  </a:cubicBezTo>
                  <a:cubicBezTo>
                    <a:pt x="4312" y="347"/>
                    <a:pt x="4285" y="347"/>
                    <a:pt x="4285" y="320"/>
                  </a:cubicBezTo>
                  <a:cubicBezTo>
                    <a:pt x="4257" y="292"/>
                    <a:pt x="4229" y="257"/>
                    <a:pt x="4201" y="229"/>
                  </a:cubicBezTo>
                  <a:cubicBezTo>
                    <a:pt x="4111" y="201"/>
                    <a:pt x="4028" y="174"/>
                    <a:pt x="3882" y="146"/>
                  </a:cubicBezTo>
                  <a:cubicBezTo>
                    <a:pt x="3507" y="56"/>
                    <a:pt x="2868"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7" name="Google Shape;107;p15"/>
            <p:cNvSpPr/>
            <p:nvPr/>
          </p:nvSpPr>
          <p:spPr>
            <a:xfrm>
              <a:off x="388515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8" name="Google Shape;108;p15"/>
            <p:cNvSpPr/>
            <p:nvPr/>
          </p:nvSpPr>
          <p:spPr>
            <a:xfrm>
              <a:off x="38837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9" name="Google Shape;109;p15"/>
            <p:cNvSpPr/>
            <p:nvPr/>
          </p:nvSpPr>
          <p:spPr>
            <a:xfrm>
              <a:off x="38903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0" name="Google Shape;110;p15"/>
            <p:cNvSpPr/>
            <p:nvPr/>
          </p:nvSpPr>
          <p:spPr>
            <a:xfrm>
              <a:off x="3888800"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1" name="Google Shape;111;p15"/>
            <p:cNvSpPr/>
            <p:nvPr/>
          </p:nvSpPr>
          <p:spPr>
            <a:xfrm>
              <a:off x="389610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2" name="Google Shape;112;p15"/>
            <p:cNvSpPr/>
            <p:nvPr/>
          </p:nvSpPr>
          <p:spPr>
            <a:xfrm>
              <a:off x="38947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3" name="Google Shape;113;p15"/>
            <p:cNvSpPr/>
            <p:nvPr/>
          </p:nvSpPr>
          <p:spPr>
            <a:xfrm>
              <a:off x="39011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4" name="Google Shape;114;p15"/>
            <p:cNvSpPr/>
            <p:nvPr/>
          </p:nvSpPr>
          <p:spPr>
            <a:xfrm>
              <a:off x="38997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5" name="Google Shape;115;p15"/>
            <p:cNvSpPr/>
            <p:nvPr/>
          </p:nvSpPr>
          <p:spPr>
            <a:xfrm>
              <a:off x="390685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6" name="Google Shape;116;p15"/>
            <p:cNvSpPr/>
            <p:nvPr/>
          </p:nvSpPr>
          <p:spPr>
            <a:xfrm>
              <a:off x="39054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7" name="Google Shape;117;p15"/>
            <p:cNvSpPr/>
            <p:nvPr/>
          </p:nvSpPr>
          <p:spPr>
            <a:xfrm>
              <a:off x="39120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8" name="Google Shape;118;p15"/>
            <p:cNvSpPr/>
            <p:nvPr/>
          </p:nvSpPr>
          <p:spPr>
            <a:xfrm>
              <a:off x="39105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9" name="Google Shape;119;p15"/>
            <p:cNvSpPr/>
            <p:nvPr/>
          </p:nvSpPr>
          <p:spPr>
            <a:xfrm>
              <a:off x="39171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0" name="Google Shape;120;p15"/>
            <p:cNvSpPr/>
            <p:nvPr/>
          </p:nvSpPr>
          <p:spPr>
            <a:xfrm>
              <a:off x="3915550" y="1991025"/>
              <a:ext cx="5225" cy="26775"/>
            </a:xfrm>
            <a:custGeom>
              <a:avLst/>
              <a:gdLst/>
              <a:ahLst/>
              <a:cxnLst/>
              <a:rect l="l" t="t" r="r" b="b"/>
              <a:pathLst>
                <a:path w="209" h="1071" extrusionOk="0">
                  <a:moveTo>
                    <a:pt x="0" y="1"/>
                  </a:moveTo>
                  <a:lnTo>
                    <a:pt x="0" y="1070"/>
                  </a:lnTo>
                  <a:lnTo>
                    <a:pt x="208" y="1070"/>
                  </a:lnTo>
                  <a:lnTo>
                    <a:pt x="208" y="1008"/>
                  </a:lnTo>
                  <a:lnTo>
                    <a:pt x="208"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1" name="Google Shape;121;p15"/>
            <p:cNvSpPr/>
            <p:nvPr/>
          </p:nvSpPr>
          <p:spPr>
            <a:xfrm>
              <a:off x="39228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2" name="Google Shape;122;p15"/>
            <p:cNvSpPr/>
            <p:nvPr/>
          </p:nvSpPr>
          <p:spPr>
            <a:xfrm>
              <a:off x="39214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3" name="Google Shape;123;p15"/>
            <p:cNvSpPr/>
            <p:nvPr/>
          </p:nvSpPr>
          <p:spPr>
            <a:xfrm>
              <a:off x="39278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4" name="Google Shape;124;p15"/>
            <p:cNvSpPr/>
            <p:nvPr/>
          </p:nvSpPr>
          <p:spPr>
            <a:xfrm>
              <a:off x="39264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5" name="Google Shape;125;p15"/>
            <p:cNvSpPr/>
            <p:nvPr/>
          </p:nvSpPr>
          <p:spPr>
            <a:xfrm>
              <a:off x="39337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6" name="Google Shape;126;p15"/>
            <p:cNvSpPr/>
            <p:nvPr/>
          </p:nvSpPr>
          <p:spPr>
            <a:xfrm>
              <a:off x="39322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7" name="Google Shape;127;p15"/>
            <p:cNvSpPr/>
            <p:nvPr/>
          </p:nvSpPr>
          <p:spPr>
            <a:xfrm>
              <a:off x="39388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8" name="Google Shape;128;p15"/>
            <p:cNvSpPr/>
            <p:nvPr/>
          </p:nvSpPr>
          <p:spPr>
            <a:xfrm>
              <a:off x="3937250" y="1991025"/>
              <a:ext cx="5225" cy="26775"/>
            </a:xfrm>
            <a:custGeom>
              <a:avLst/>
              <a:gdLst/>
              <a:ahLst/>
              <a:cxnLst/>
              <a:rect l="l" t="t" r="r" b="b"/>
              <a:pathLst>
                <a:path w="209" h="1071" extrusionOk="0">
                  <a:moveTo>
                    <a:pt x="0" y="1"/>
                  </a:moveTo>
                  <a:lnTo>
                    <a:pt x="0" y="1070"/>
                  </a:lnTo>
                  <a:lnTo>
                    <a:pt x="208" y="1070"/>
                  </a:lnTo>
                  <a:lnTo>
                    <a:pt x="208" y="1008"/>
                  </a:lnTo>
                  <a:lnTo>
                    <a:pt x="208"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9" name="Google Shape;129;p15"/>
            <p:cNvSpPr/>
            <p:nvPr/>
          </p:nvSpPr>
          <p:spPr>
            <a:xfrm>
              <a:off x="39445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0" name="Google Shape;130;p15"/>
            <p:cNvSpPr/>
            <p:nvPr/>
          </p:nvSpPr>
          <p:spPr>
            <a:xfrm>
              <a:off x="39431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1" name="Google Shape;131;p15"/>
            <p:cNvSpPr/>
            <p:nvPr/>
          </p:nvSpPr>
          <p:spPr>
            <a:xfrm>
              <a:off x="39495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2" name="Google Shape;132;p15"/>
            <p:cNvSpPr/>
            <p:nvPr/>
          </p:nvSpPr>
          <p:spPr>
            <a:xfrm>
              <a:off x="39481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3" name="Google Shape;133;p15"/>
            <p:cNvSpPr/>
            <p:nvPr/>
          </p:nvSpPr>
          <p:spPr>
            <a:xfrm>
              <a:off x="39554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4" name="Google Shape;134;p15"/>
            <p:cNvSpPr/>
            <p:nvPr/>
          </p:nvSpPr>
          <p:spPr>
            <a:xfrm>
              <a:off x="39539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5" name="Google Shape;135;p15"/>
            <p:cNvSpPr/>
            <p:nvPr/>
          </p:nvSpPr>
          <p:spPr>
            <a:xfrm>
              <a:off x="39605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6" name="Google Shape;136;p15"/>
            <p:cNvSpPr/>
            <p:nvPr/>
          </p:nvSpPr>
          <p:spPr>
            <a:xfrm>
              <a:off x="3958950" y="1991025"/>
              <a:ext cx="5225" cy="26775"/>
            </a:xfrm>
            <a:custGeom>
              <a:avLst/>
              <a:gdLst/>
              <a:ahLst/>
              <a:cxnLst/>
              <a:rect l="l" t="t" r="r" b="b"/>
              <a:pathLst>
                <a:path w="209" h="1071" extrusionOk="0">
                  <a:moveTo>
                    <a:pt x="0" y="1"/>
                  </a:moveTo>
                  <a:lnTo>
                    <a:pt x="0" y="1070"/>
                  </a:lnTo>
                  <a:lnTo>
                    <a:pt x="208" y="1070"/>
                  </a:lnTo>
                  <a:lnTo>
                    <a:pt x="208" y="1008"/>
                  </a:lnTo>
                  <a:lnTo>
                    <a:pt x="208"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7" name="Google Shape;137;p15"/>
            <p:cNvSpPr/>
            <p:nvPr/>
          </p:nvSpPr>
          <p:spPr>
            <a:xfrm>
              <a:off x="39662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8" name="Google Shape;138;p15"/>
            <p:cNvSpPr/>
            <p:nvPr/>
          </p:nvSpPr>
          <p:spPr>
            <a:xfrm>
              <a:off x="39648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9" name="Google Shape;139;p15"/>
            <p:cNvSpPr/>
            <p:nvPr/>
          </p:nvSpPr>
          <p:spPr>
            <a:xfrm>
              <a:off x="39712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0" name="Google Shape;140;p15"/>
            <p:cNvSpPr/>
            <p:nvPr/>
          </p:nvSpPr>
          <p:spPr>
            <a:xfrm>
              <a:off x="39698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1" name="Google Shape;141;p15"/>
            <p:cNvSpPr/>
            <p:nvPr/>
          </p:nvSpPr>
          <p:spPr>
            <a:xfrm>
              <a:off x="3977175"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2" name="Google Shape;142;p15"/>
            <p:cNvSpPr/>
            <p:nvPr/>
          </p:nvSpPr>
          <p:spPr>
            <a:xfrm>
              <a:off x="39756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3" name="Google Shape;143;p15"/>
            <p:cNvSpPr/>
            <p:nvPr/>
          </p:nvSpPr>
          <p:spPr>
            <a:xfrm>
              <a:off x="39822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4" name="Google Shape;144;p15"/>
            <p:cNvSpPr/>
            <p:nvPr/>
          </p:nvSpPr>
          <p:spPr>
            <a:xfrm>
              <a:off x="3980650" y="1991025"/>
              <a:ext cx="5225" cy="26775"/>
            </a:xfrm>
            <a:custGeom>
              <a:avLst/>
              <a:gdLst/>
              <a:ahLst/>
              <a:cxnLst/>
              <a:rect l="l" t="t" r="r" b="b"/>
              <a:pathLst>
                <a:path w="209" h="1071" extrusionOk="0">
                  <a:moveTo>
                    <a:pt x="0" y="1"/>
                  </a:moveTo>
                  <a:lnTo>
                    <a:pt x="0" y="1070"/>
                  </a:lnTo>
                  <a:lnTo>
                    <a:pt x="208" y="1070"/>
                  </a:lnTo>
                  <a:lnTo>
                    <a:pt x="208" y="1008"/>
                  </a:lnTo>
                  <a:lnTo>
                    <a:pt x="208"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5" name="Google Shape;145;p15"/>
            <p:cNvSpPr/>
            <p:nvPr/>
          </p:nvSpPr>
          <p:spPr>
            <a:xfrm>
              <a:off x="3896100" y="1987375"/>
              <a:ext cx="76750" cy="11500"/>
            </a:xfrm>
            <a:custGeom>
              <a:avLst/>
              <a:gdLst/>
              <a:ahLst/>
              <a:cxnLst/>
              <a:rect l="l" t="t" r="r" b="b"/>
              <a:pathLst>
                <a:path w="3070" h="460" extrusionOk="0">
                  <a:moveTo>
                    <a:pt x="1535" y="1"/>
                  </a:moveTo>
                  <a:cubicBezTo>
                    <a:pt x="695" y="1"/>
                    <a:pt x="0" y="112"/>
                    <a:pt x="0" y="230"/>
                  </a:cubicBezTo>
                  <a:cubicBezTo>
                    <a:pt x="0" y="376"/>
                    <a:pt x="695" y="459"/>
                    <a:pt x="1535" y="459"/>
                  </a:cubicBezTo>
                  <a:cubicBezTo>
                    <a:pt x="2403" y="459"/>
                    <a:pt x="3070" y="376"/>
                    <a:pt x="3070" y="230"/>
                  </a:cubicBezTo>
                  <a:cubicBezTo>
                    <a:pt x="3070" y="112"/>
                    <a:pt x="2403"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6" name="Google Shape;146;p15"/>
            <p:cNvSpPr/>
            <p:nvPr/>
          </p:nvSpPr>
          <p:spPr>
            <a:xfrm>
              <a:off x="3882375" y="1973675"/>
              <a:ext cx="104875" cy="20150"/>
            </a:xfrm>
            <a:custGeom>
              <a:avLst/>
              <a:gdLst/>
              <a:ahLst/>
              <a:cxnLst/>
              <a:rect l="l" t="t" r="r" b="b"/>
              <a:pathLst>
                <a:path w="4195" h="806" extrusionOk="0">
                  <a:moveTo>
                    <a:pt x="1" y="0"/>
                  </a:moveTo>
                  <a:lnTo>
                    <a:pt x="1" y="486"/>
                  </a:lnTo>
                  <a:cubicBezTo>
                    <a:pt x="1" y="660"/>
                    <a:pt x="924" y="806"/>
                    <a:pt x="2084" y="806"/>
                  </a:cubicBezTo>
                  <a:cubicBezTo>
                    <a:pt x="3237" y="806"/>
                    <a:pt x="4195" y="660"/>
                    <a:pt x="4195" y="486"/>
                  </a:cubicBezTo>
                  <a:lnTo>
                    <a:pt x="4195"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7" name="Google Shape;147;p15"/>
            <p:cNvSpPr/>
            <p:nvPr/>
          </p:nvSpPr>
          <p:spPr>
            <a:xfrm>
              <a:off x="3882375" y="1973675"/>
              <a:ext cx="104875" cy="10100"/>
            </a:xfrm>
            <a:custGeom>
              <a:avLst/>
              <a:gdLst/>
              <a:ahLst/>
              <a:cxnLst/>
              <a:rect l="l" t="t" r="r" b="b"/>
              <a:pathLst>
                <a:path w="4195" h="404" extrusionOk="0">
                  <a:moveTo>
                    <a:pt x="1" y="0"/>
                  </a:moveTo>
                  <a:lnTo>
                    <a:pt x="1" y="84"/>
                  </a:lnTo>
                  <a:cubicBezTo>
                    <a:pt x="202" y="285"/>
                    <a:pt x="1042" y="403"/>
                    <a:pt x="2084" y="403"/>
                  </a:cubicBezTo>
                  <a:cubicBezTo>
                    <a:pt x="3126" y="403"/>
                    <a:pt x="3994" y="285"/>
                    <a:pt x="4195" y="84"/>
                  </a:cubicBezTo>
                  <a:lnTo>
                    <a:pt x="419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8" name="Google Shape;148;p15"/>
            <p:cNvSpPr/>
            <p:nvPr/>
          </p:nvSpPr>
          <p:spPr>
            <a:xfrm>
              <a:off x="3882375" y="1965000"/>
              <a:ext cx="104875" cy="17375"/>
            </a:xfrm>
            <a:custGeom>
              <a:avLst/>
              <a:gdLst/>
              <a:ahLst/>
              <a:cxnLst/>
              <a:rect l="l" t="t" r="r" b="b"/>
              <a:pathLst>
                <a:path w="4195" h="695" extrusionOk="0">
                  <a:moveTo>
                    <a:pt x="2084" y="0"/>
                  </a:moveTo>
                  <a:cubicBezTo>
                    <a:pt x="924" y="0"/>
                    <a:pt x="1" y="174"/>
                    <a:pt x="1" y="347"/>
                  </a:cubicBezTo>
                  <a:cubicBezTo>
                    <a:pt x="1" y="521"/>
                    <a:pt x="924" y="695"/>
                    <a:pt x="2084" y="695"/>
                  </a:cubicBezTo>
                  <a:cubicBezTo>
                    <a:pt x="3237" y="695"/>
                    <a:pt x="4195" y="521"/>
                    <a:pt x="4195" y="347"/>
                  </a:cubicBezTo>
                  <a:cubicBezTo>
                    <a:pt x="4195" y="174"/>
                    <a:pt x="3237"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9" name="Google Shape;149;p15"/>
            <p:cNvSpPr/>
            <p:nvPr/>
          </p:nvSpPr>
          <p:spPr>
            <a:xfrm>
              <a:off x="3880825" y="1963425"/>
              <a:ext cx="107825" cy="20350"/>
            </a:xfrm>
            <a:custGeom>
              <a:avLst/>
              <a:gdLst/>
              <a:ahLst/>
              <a:cxnLst/>
              <a:rect l="l" t="t" r="r" b="b"/>
              <a:pathLst>
                <a:path w="4313" h="814" extrusionOk="0">
                  <a:moveTo>
                    <a:pt x="2146" y="119"/>
                  </a:moveTo>
                  <a:cubicBezTo>
                    <a:pt x="2722" y="119"/>
                    <a:pt x="3243" y="174"/>
                    <a:pt x="3618" y="237"/>
                  </a:cubicBezTo>
                  <a:cubicBezTo>
                    <a:pt x="3819" y="264"/>
                    <a:pt x="3965" y="292"/>
                    <a:pt x="4056" y="320"/>
                  </a:cubicBezTo>
                  <a:cubicBezTo>
                    <a:pt x="4111" y="348"/>
                    <a:pt x="4139" y="376"/>
                    <a:pt x="4167" y="376"/>
                  </a:cubicBezTo>
                  <a:lnTo>
                    <a:pt x="4201" y="410"/>
                  </a:lnTo>
                  <a:cubicBezTo>
                    <a:pt x="4201" y="410"/>
                    <a:pt x="4167" y="410"/>
                    <a:pt x="4139" y="438"/>
                  </a:cubicBezTo>
                  <a:cubicBezTo>
                    <a:pt x="4111" y="466"/>
                    <a:pt x="4028" y="494"/>
                    <a:pt x="3882" y="521"/>
                  </a:cubicBezTo>
                  <a:cubicBezTo>
                    <a:pt x="3535" y="612"/>
                    <a:pt x="2896" y="695"/>
                    <a:pt x="2146" y="695"/>
                  </a:cubicBezTo>
                  <a:cubicBezTo>
                    <a:pt x="1563" y="695"/>
                    <a:pt x="1042" y="639"/>
                    <a:pt x="695" y="584"/>
                  </a:cubicBezTo>
                  <a:cubicBezTo>
                    <a:pt x="493" y="549"/>
                    <a:pt x="347" y="521"/>
                    <a:pt x="236" y="494"/>
                  </a:cubicBezTo>
                  <a:cubicBezTo>
                    <a:pt x="209" y="466"/>
                    <a:pt x="174" y="438"/>
                    <a:pt x="146" y="438"/>
                  </a:cubicBezTo>
                  <a:lnTo>
                    <a:pt x="118" y="410"/>
                  </a:lnTo>
                  <a:cubicBezTo>
                    <a:pt x="118" y="410"/>
                    <a:pt x="118" y="376"/>
                    <a:pt x="146" y="376"/>
                  </a:cubicBezTo>
                  <a:cubicBezTo>
                    <a:pt x="209" y="348"/>
                    <a:pt x="292" y="320"/>
                    <a:pt x="410" y="292"/>
                  </a:cubicBezTo>
                  <a:cubicBezTo>
                    <a:pt x="785" y="174"/>
                    <a:pt x="1424" y="119"/>
                    <a:pt x="2146" y="119"/>
                  </a:cubicBezTo>
                  <a:close/>
                  <a:moveTo>
                    <a:pt x="2146" y="1"/>
                  </a:moveTo>
                  <a:cubicBezTo>
                    <a:pt x="1563" y="1"/>
                    <a:pt x="1042" y="63"/>
                    <a:pt x="667" y="119"/>
                  </a:cubicBezTo>
                  <a:cubicBezTo>
                    <a:pt x="465" y="146"/>
                    <a:pt x="320" y="174"/>
                    <a:pt x="209" y="237"/>
                  </a:cubicBezTo>
                  <a:cubicBezTo>
                    <a:pt x="146" y="237"/>
                    <a:pt x="118" y="264"/>
                    <a:pt x="63" y="292"/>
                  </a:cubicBezTo>
                  <a:cubicBezTo>
                    <a:pt x="63" y="292"/>
                    <a:pt x="35" y="320"/>
                    <a:pt x="35" y="348"/>
                  </a:cubicBezTo>
                  <a:cubicBezTo>
                    <a:pt x="0" y="348"/>
                    <a:pt x="0" y="376"/>
                    <a:pt x="0" y="410"/>
                  </a:cubicBezTo>
                  <a:cubicBezTo>
                    <a:pt x="0" y="438"/>
                    <a:pt x="0" y="466"/>
                    <a:pt x="35" y="466"/>
                  </a:cubicBezTo>
                  <a:cubicBezTo>
                    <a:pt x="63" y="494"/>
                    <a:pt x="90" y="521"/>
                    <a:pt x="118" y="549"/>
                  </a:cubicBezTo>
                  <a:cubicBezTo>
                    <a:pt x="209" y="584"/>
                    <a:pt x="292" y="612"/>
                    <a:pt x="438" y="639"/>
                  </a:cubicBezTo>
                  <a:cubicBezTo>
                    <a:pt x="813" y="758"/>
                    <a:pt x="1452" y="813"/>
                    <a:pt x="2146" y="813"/>
                  </a:cubicBezTo>
                  <a:cubicBezTo>
                    <a:pt x="2722" y="813"/>
                    <a:pt x="3271" y="758"/>
                    <a:pt x="3646" y="695"/>
                  </a:cubicBezTo>
                  <a:cubicBezTo>
                    <a:pt x="3819" y="667"/>
                    <a:pt x="3993" y="639"/>
                    <a:pt x="4111" y="584"/>
                  </a:cubicBezTo>
                  <a:cubicBezTo>
                    <a:pt x="4167" y="584"/>
                    <a:pt x="4201" y="549"/>
                    <a:pt x="4229" y="521"/>
                  </a:cubicBezTo>
                  <a:cubicBezTo>
                    <a:pt x="4257" y="494"/>
                    <a:pt x="4257" y="494"/>
                    <a:pt x="4285" y="466"/>
                  </a:cubicBezTo>
                  <a:cubicBezTo>
                    <a:pt x="4285" y="466"/>
                    <a:pt x="4312" y="438"/>
                    <a:pt x="4312" y="410"/>
                  </a:cubicBezTo>
                  <a:cubicBezTo>
                    <a:pt x="4312" y="376"/>
                    <a:pt x="4285" y="348"/>
                    <a:pt x="4285" y="348"/>
                  </a:cubicBezTo>
                  <a:cubicBezTo>
                    <a:pt x="4257" y="292"/>
                    <a:pt x="4229" y="292"/>
                    <a:pt x="4201" y="264"/>
                  </a:cubicBezTo>
                  <a:cubicBezTo>
                    <a:pt x="4111" y="202"/>
                    <a:pt x="4028" y="174"/>
                    <a:pt x="3882" y="146"/>
                  </a:cubicBezTo>
                  <a:cubicBezTo>
                    <a:pt x="3507" y="63"/>
                    <a:pt x="2868" y="1"/>
                    <a:pt x="2146"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0" name="Google Shape;150;p15"/>
            <p:cNvSpPr/>
            <p:nvPr/>
          </p:nvSpPr>
          <p:spPr>
            <a:xfrm>
              <a:off x="388515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1" name="Google Shape;151;p15"/>
            <p:cNvSpPr/>
            <p:nvPr/>
          </p:nvSpPr>
          <p:spPr>
            <a:xfrm>
              <a:off x="38837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2" name="Google Shape;152;p15"/>
            <p:cNvSpPr/>
            <p:nvPr/>
          </p:nvSpPr>
          <p:spPr>
            <a:xfrm>
              <a:off x="38903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3" name="Google Shape;153;p15"/>
            <p:cNvSpPr/>
            <p:nvPr/>
          </p:nvSpPr>
          <p:spPr>
            <a:xfrm>
              <a:off x="3888800"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4" name="Google Shape;154;p15"/>
            <p:cNvSpPr/>
            <p:nvPr/>
          </p:nvSpPr>
          <p:spPr>
            <a:xfrm>
              <a:off x="389610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5" name="Google Shape;155;p15"/>
            <p:cNvSpPr/>
            <p:nvPr/>
          </p:nvSpPr>
          <p:spPr>
            <a:xfrm>
              <a:off x="38947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6" name="Google Shape;156;p15"/>
            <p:cNvSpPr/>
            <p:nvPr/>
          </p:nvSpPr>
          <p:spPr>
            <a:xfrm>
              <a:off x="39011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7" name="Google Shape;157;p15"/>
            <p:cNvSpPr/>
            <p:nvPr/>
          </p:nvSpPr>
          <p:spPr>
            <a:xfrm>
              <a:off x="38997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8" name="Google Shape;158;p15"/>
            <p:cNvSpPr/>
            <p:nvPr/>
          </p:nvSpPr>
          <p:spPr>
            <a:xfrm>
              <a:off x="390685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9" name="Google Shape;159;p15"/>
            <p:cNvSpPr/>
            <p:nvPr/>
          </p:nvSpPr>
          <p:spPr>
            <a:xfrm>
              <a:off x="39054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0" name="Google Shape;160;p15"/>
            <p:cNvSpPr/>
            <p:nvPr/>
          </p:nvSpPr>
          <p:spPr>
            <a:xfrm>
              <a:off x="39120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1" name="Google Shape;161;p15"/>
            <p:cNvSpPr/>
            <p:nvPr/>
          </p:nvSpPr>
          <p:spPr>
            <a:xfrm>
              <a:off x="39105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2" name="Google Shape;162;p15"/>
            <p:cNvSpPr/>
            <p:nvPr/>
          </p:nvSpPr>
          <p:spPr>
            <a:xfrm>
              <a:off x="39171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3" name="Google Shape;163;p15"/>
            <p:cNvSpPr/>
            <p:nvPr/>
          </p:nvSpPr>
          <p:spPr>
            <a:xfrm>
              <a:off x="3915550" y="1971425"/>
              <a:ext cx="5225" cy="26050"/>
            </a:xfrm>
            <a:custGeom>
              <a:avLst/>
              <a:gdLst/>
              <a:ahLst/>
              <a:cxnLst/>
              <a:rect l="l" t="t" r="r" b="b"/>
              <a:pathLst>
                <a:path w="209" h="1042" extrusionOk="0">
                  <a:moveTo>
                    <a:pt x="0" y="0"/>
                  </a:moveTo>
                  <a:lnTo>
                    <a:pt x="0" y="1042"/>
                  </a:lnTo>
                  <a:lnTo>
                    <a:pt x="208" y="1042"/>
                  </a:lnTo>
                  <a:lnTo>
                    <a:pt x="208" y="986"/>
                  </a:lnTo>
                  <a:lnTo>
                    <a:pt x="208"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4" name="Google Shape;164;p15"/>
            <p:cNvSpPr/>
            <p:nvPr/>
          </p:nvSpPr>
          <p:spPr>
            <a:xfrm>
              <a:off x="39228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5" name="Google Shape;165;p15"/>
            <p:cNvSpPr/>
            <p:nvPr/>
          </p:nvSpPr>
          <p:spPr>
            <a:xfrm>
              <a:off x="39214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6" name="Google Shape;166;p15"/>
            <p:cNvSpPr/>
            <p:nvPr/>
          </p:nvSpPr>
          <p:spPr>
            <a:xfrm>
              <a:off x="39278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7" name="Google Shape;167;p15"/>
            <p:cNvSpPr/>
            <p:nvPr/>
          </p:nvSpPr>
          <p:spPr>
            <a:xfrm>
              <a:off x="39264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8" name="Google Shape;168;p15"/>
            <p:cNvSpPr/>
            <p:nvPr/>
          </p:nvSpPr>
          <p:spPr>
            <a:xfrm>
              <a:off x="39337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9" name="Google Shape;169;p15"/>
            <p:cNvSpPr/>
            <p:nvPr/>
          </p:nvSpPr>
          <p:spPr>
            <a:xfrm>
              <a:off x="39322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70" name="Google Shape;170;p15"/>
            <p:cNvSpPr/>
            <p:nvPr/>
          </p:nvSpPr>
          <p:spPr>
            <a:xfrm>
              <a:off x="39388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71" name="Google Shape;171;p15"/>
            <p:cNvSpPr/>
            <p:nvPr/>
          </p:nvSpPr>
          <p:spPr>
            <a:xfrm>
              <a:off x="3937250" y="1971425"/>
              <a:ext cx="5225" cy="26050"/>
            </a:xfrm>
            <a:custGeom>
              <a:avLst/>
              <a:gdLst/>
              <a:ahLst/>
              <a:cxnLst/>
              <a:rect l="l" t="t" r="r" b="b"/>
              <a:pathLst>
                <a:path w="209" h="1042" extrusionOk="0">
                  <a:moveTo>
                    <a:pt x="0" y="0"/>
                  </a:moveTo>
                  <a:lnTo>
                    <a:pt x="0" y="1042"/>
                  </a:lnTo>
                  <a:lnTo>
                    <a:pt x="208" y="1042"/>
                  </a:lnTo>
                  <a:lnTo>
                    <a:pt x="208" y="986"/>
                  </a:lnTo>
                  <a:lnTo>
                    <a:pt x="208"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72" name="Google Shape;172;p15"/>
            <p:cNvSpPr/>
            <p:nvPr/>
          </p:nvSpPr>
          <p:spPr>
            <a:xfrm>
              <a:off x="39445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73" name="Google Shape;173;p15"/>
            <p:cNvSpPr/>
            <p:nvPr/>
          </p:nvSpPr>
          <p:spPr>
            <a:xfrm>
              <a:off x="39431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74" name="Google Shape;174;p15"/>
            <p:cNvSpPr/>
            <p:nvPr/>
          </p:nvSpPr>
          <p:spPr>
            <a:xfrm>
              <a:off x="39495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75" name="Google Shape;175;p15"/>
            <p:cNvSpPr/>
            <p:nvPr/>
          </p:nvSpPr>
          <p:spPr>
            <a:xfrm>
              <a:off x="39481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76" name="Google Shape;176;p15"/>
            <p:cNvSpPr/>
            <p:nvPr/>
          </p:nvSpPr>
          <p:spPr>
            <a:xfrm>
              <a:off x="39554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77" name="Google Shape;177;p15"/>
            <p:cNvSpPr/>
            <p:nvPr/>
          </p:nvSpPr>
          <p:spPr>
            <a:xfrm>
              <a:off x="39539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78" name="Google Shape;178;p15"/>
            <p:cNvSpPr/>
            <p:nvPr/>
          </p:nvSpPr>
          <p:spPr>
            <a:xfrm>
              <a:off x="39605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79" name="Google Shape;179;p15"/>
            <p:cNvSpPr/>
            <p:nvPr/>
          </p:nvSpPr>
          <p:spPr>
            <a:xfrm>
              <a:off x="3958950" y="1971425"/>
              <a:ext cx="5225" cy="26050"/>
            </a:xfrm>
            <a:custGeom>
              <a:avLst/>
              <a:gdLst/>
              <a:ahLst/>
              <a:cxnLst/>
              <a:rect l="l" t="t" r="r" b="b"/>
              <a:pathLst>
                <a:path w="209" h="1042" extrusionOk="0">
                  <a:moveTo>
                    <a:pt x="0" y="0"/>
                  </a:moveTo>
                  <a:lnTo>
                    <a:pt x="0" y="1042"/>
                  </a:lnTo>
                  <a:lnTo>
                    <a:pt x="208" y="1042"/>
                  </a:lnTo>
                  <a:lnTo>
                    <a:pt x="208" y="986"/>
                  </a:lnTo>
                  <a:lnTo>
                    <a:pt x="208"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0" name="Google Shape;180;p15"/>
            <p:cNvSpPr/>
            <p:nvPr/>
          </p:nvSpPr>
          <p:spPr>
            <a:xfrm>
              <a:off x="39662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1" name="Google Shape;181;p15"/>
            <p:cNvSpPr/>
            <p:nvPr/>
          </p:nvSpPr>
          <p:spPr>
            <a:xfrm>
              <a:off x="39648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2" name="Google Shape;182;p15"/>
            <p:cNvSpPr/>
            <p:nvPr/>
          </p:nvSpPr>
          <p:spPr>
            <a:xfrm>
              <a:off x="39712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3" name="Google Shape;183;p15"/>
            <p:cNvSpPr/>
            <p:nvPr/>
          </p:nvSpPr>
          <p:spPr>
            <a:xfrm>
              <a:off x="39698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4" name="Google Shape;184;p15"/>
            <p:cNvSpPr/>
            <p:nvPr/>
          </p:nvSpPr>
          <p:spPr>
            <a:xfrm>
              <a:off x="3977175"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5" name="Google Shape;185;p15"/>
            <p:cNvSpPr/>
            <p:nvPr/>
          </p:nvSpPr>
          <p:spPr>
            <a:xfrm>
              <a:off x="39756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6" name="Google Shape;186;p15"/>
            <p:cNvSpPr/>
            <p:nvPr/>
          </p:nvSpPr>
          <p:spPr>
            <a:xfrm>
              <a:off x="39822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7" name="Google Shape;187;p15"/>
            <p:cNvSpPr/>
            <p:nvPr/>
          </p:nvSpPr>
          <p:spPr>
            <a:xfrm>
              <a:off x="3980650" y="1971425"/>
              <a:ext cx="5225" cy="26050"/>
            </a:xfrm>
            <a:custGeom>
              <a:avLst/>
              <a:gdLst/>
              <a:ahLst/>
              <a:cxnLst/>
              <a:rect l="l" t="t" r="r" b="b"/>
              <a:pathLst>
                <a:path w="209" h="1042" extrusionOk="0">
                  <a:moveTo>
                    <a:pt x="0" y="0"/>
                  </a:moveTo>
                  <a:lnTo>
                    <a:pt x="0" y="1042"/>
                  </a:lnTo>
                  <a:lnTo>
                    <a:pt x="208" y="1042"/>
                  </a:lnTo>
                  <a:lnTo>
                    <a:pt x="208" y="986"/>
                  </a:lnTo>
                  <a:lnTo>
                    <a:pt x="208"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8" name="Google Shape;188;p15"/>
            <p:cNvSpPr/>
            <p:nvPr/>
          </p:nvSpPr>
          <p:spPr>
            <a:xfrm>
              <a:off x="3896100" y="1967775"/>
              <a:ext cx="76750" cy="11650"/>
            </a:xfrm>
            <a:custGeom>
              <a:avLst/>
              <a:gdLst/>
              <a:ahLst/>
              <a:cxnLst/>
              <a:rect l="l" t="t" r="r" b="b"/>
              <a:pathLst>
                <a:path w="3070" h="466" extrusionOk="0">
                  <a:moveTo>
                    <a:pt x="1535" y="0"/>
                  </a:moveTo>
                  <a:cubicBezTo>
                    <a:pt x="695" y="0"/>
                    <a:pt x="0" y="118"/>
                    <a:pt x="0" y="236"/>
                  </a:cubicBezTo>
                  <a:cubicBezTo>
                    <a:pt x="0" y="347"/>
                    <a:pt x="695" y="465"/>
                    <a:pt x="1535" y="465"/>
                  </a:cubicBezTo>
                  <a:cubicBezTo>
                    <a:pt x="2403" y="465"/>
                    <a:pt x="3070" y="347"/>
                    <a:pt x="3070" y="236"/>
                  </a:cubicBezTo>
                  <a:cubicBezTo>
                    <a:pt x="3070" y="118"/>
                    <a:pt x="2403"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9" name="Google Shape;189;p15"/>
            <p:cNvSpPr/>
            <p:nvPr/>
          </p:nvSpPr>
          <p:spPr>
            <a:xfrm>
              <a:off x="3882375" y="1954050"/>
              <a:ext cx="104875" cy="20350"/>
            </a:xfrm>
            <a:custGeom>
              <a:avLst/>
              <a:gdLst/>
              <a:ahLst/>
              <a:cxnLst/>
              <a:rect l="l" t="t" r="r" b="b"/>
              <a:pathLst>
                <a:path w="4195" h="814" extrusionOk="0">
                  <a:moveTo>
                    <a:pt x="1" y="1"/>
                  </a:moveTo>
                  <a:lnTo>
                    <a:pt x="1" y="494"/>
                  </a:lnTo>
                  <a:cubicBezTo>
                    <a:pt x="1" y="667"/>
                    <a:pt x="924" y="813"/>
                    <a:pt x="2084" y="813"/>
                  </a:cubicBezTo>
                  <a:cubicBezTo>
                    <a:pt x="3237" y="813"/>
                    <a:pt x="4195" y="667"/>
                    <a:pt x="4195" y="494"/>
                  </a:cubicBezTo>
                  <a:lnTo>
                    <a:pt x="4195"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90" name="Google Shape;190;p15"/>
            <p:cNvSpPr/>
            <p:nvPr/>
          </p:nvSpPr>
          <p:spPr>
            <a:xfrm>
              <a:off x="3882375" y="1954050"/>
              <a:ext cx="104875" cy="10100"/>
            </a:xfrm>
            <a:custGeom>
              <a:avLst/>
              <a:gdLst/>
              <a:ahLst/>
              <a:cxnLst/>
              <a:rect l="l" t="t" r="r" b="b"/>
              <a:pathLst>
                <a:path w="4195" h="404" extrusionOk="0">
                  <a:moveTo>
                    <a:pt x="1" y="1"/>
                  </a:moveTo>
                  <a:lnTo>
                    <a:pt x="1" y="91"/>
                  </a:lnTo>
                  <a:cubicBezTo>
                    <a:pt x="202" y="265"/>
                    <a:pt x="1042" y="403"/>
                    <a:pt x="2084" y="403"/>
                  </a:cubicBezTo>
                  <a:cubicBezTo>
                    <a:pt x="3126" y="403"/>
                    <a:pt x="3994" y="265"/>
                    <a:pt x="4195" y="91"/>
                  </a:cubicBezTo>
                  <a:lnTo>
                    <a:pt x="419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91" name="Google Shape;191;p15"/>
            <p:cNvSpPr/>
            <p:nvPr/>
          </p:nvSpPr>
          <p:spPr>
            <a:xfrm>
              <a:off x="3882375" y="1945375"/>
              <a:ext cx="104875" cy="16700"/>
            </a:xfrm>
            <a:custGeom>
              <a:avLst/>
              <a:gdLst/>
              <a:ahLst/>
              <a:cxnLst/>
              <a:rect l="l" t="t" r="r" b="b"/>
              <a:pathLst>
                <a:path w="4195" h="668" extrusionOk="0">
                  <a:moveTo>
                    <a:pt x="2084" y="0"/>
                  </a:moveTo>
                  <a:cubicBezTo>
                    <a:pt x="924" y="0"/>
                    <a:pt x="1" y="146"/>
                    <a:pt x="1" y="348"/>
                  </a:cubicBezTo>
                  <a:cubicBezTo>
                    <a:pt x="1" y="521"/>
                    <a:pt x="924" y="667"/>
                    <a:pt x="2084" y="667"/>
                  </a:cubicBezTo>
                  <a:cubicBezTo>
                    <a:pt x="3237" y="667"/>
                    <a:pt x="4195" y="521"/>
                    <a:pt x="4195" y="348"/>
                  </a:cubicBezTo>
                  <a:cubicBezTo>
                    <a:pt x="4195" y="146"/>
                    <a:pt x="3237"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92" name="Google Shape;192;p15"/>
            <p:cNvSpPr/>
            <p:nvPr/>
          </p:nvSpPr>
          <p:spPr>
            <a:xfrm>
              <a:off x="3880825" y="1943975"/>
              <a:ext cx="107825" cy="19475"/>
            </a:xfrm>
            <a:custGeom>
              <a:avLst/>
              <a:gdLst/>
              <a:ahLst/>
              <a:cxnLst/>
              <a:rect l="l" t="t" r="r" b="b"/>
              <a:pathLst>
                <a:path w="4313" h="779" extrusionOk="0">
                  <a:moveTo>
                    <a:pt x="2146" y="112"/>
                  </a:moveTo>
                  <a:cubicBezTo>
                    <a:pt x="2722" y="112"/>
                    <a:pt x="3243" y="147"/>
                    <a:pt x="3618" y="202"/>
                  </a:cubicBezTo>
                  <a:cubicBezTo>
                    <a:pt x="3819" y="230"/>
                    <a:pt x="3965" y="286"/>
                    <a:pt x="4056" y="320"/>
                  </a:cubicBezTo>
                  <a:cubicBezTo>
                    <a:pt x="4111" y="348"/>
                    <a:pt x="4139" y="348"/>
                    <a:pt x="4167" y="376"/>
                  </a:cubicBezTo>
                  <a:lnTo>
                    <a:pt x="4201" y="404"/>
                  </a:lnTo>
                  <a:cubicBezTo>
                    <a:pt x="4201" y="404"/>
                    <a:pt x="4167" y="404"/>
                    <a:pt x="4139" y="431"/>
                  </a:cubicBezTo>
                  <a:cubicBezTo>
                    <a:pt x="4111" y="459"/>
                    <a:pt x="4028" y="494"/>
                    <a:pt x="3882" y="522"/>
                  </a:cubicBezTo>
                  <a:cubicBezTo>
                    <a:pt x="3535" y="605"/>
                    <a:pt x="2896" y="668"/>
                    <a:pt x="2146" y="668"/>
                  </a:cubicBezTo>
                  <a:cubicBezTo>
                    <a:pt x="1563" y="668"/>
                    <a:pt x="1042" y="633"/>
                    <a:pt x="695" y="577"/>
                  </a:cubicBezTo>
                  <a:cubicBezTo>
                    <a:pt x="493" y="549"/>
                    <a:pt x="347" y="522"/>
                    <a:pt x="236" y="459"/>
                  </a:cubicBezTo>
                  <a:cubicBezTo>
                    <a:pt x="209" y="459"/>
                    <a:pt x="174" y="431"/>
                    <a:pt x="146" y="404"/>
                  </a:cubicBezTo>
                  <a:lnTo>
                    <a:pt x="118" y="404"/>
                  </a:lnTo>
                  <a:cubicBezTo>
                    <a:pt x="118" y="404"/>
                    <a:pt x="118" y="376"/>
                    <a:pt x="146" y="376"/>
                  </a:cubicBezTo>
                  <a:cubicBezTo>
                    <a:pt x="209" y="320"/>
                    <a:pt x="292" y="286"/>
                    <a:pt x="410" y="258"/>
                  </a:cubicBezTo>
                  <a:cubicBezTo>
                    <a:pt x="785" y="174"/>
                    <a:pt x="1424" y="112"/>
                    <a:pt x="2146" y="112"/>
                  </a:cubicBezTo>
                  <a:close/>
                  <a:moveTo>
                    <a:pt x="2146" y="1"/>
                  </a:moveTo>
                  <a:cubicBezTo>
                    <a:pt x="1563" y="1"/>
                    <a:pt x="1042" y="29"/>
                    <a:pt x="667" y="112"/>
                  </a:cubicBezTo>
                  <a:cubicBezTo>
                    <a:pt x="465" y="147"/>
                    <a:pt x="320" y="174"/>
                    <a:pt x="209" y="202"/>
                  </a:cubicBezTo>
                  <a:cubicBezTo>
                    <a:pt x="146" y="230"/>
                    <a:pt x="118" y="258"/>
                    <a:pt x="63" y="286"/>
                  </a:cubicBezTo>
                  <a:lnTo>
                    <a:pt x="35" y="320"/>
                  </a:lnTo>
                  <a:cubicBezTo>
                    <a:pt x="0" y="348"/>
                    <a:pt x="0" y="376"/>
                    <a:pt x="0" y="404"/>
                  </a:cubicBezTo>
                  <a:cubicBezTo>
                    <a:pt x="0" y="431"/>
                    <a:pt x="0" y="431"/>
                    <a:pt x="35" y="459"/>
                  </a:cubicBezTo>
                  <a:cubicBezTo>
                    <a:pt x="63" y="494"/>
                    <a:pt x="90" y="522"/>
                    <a:pt x="118" y="549"/>
                  </a:cubicBezTo>
                  <a:cubicBezTo>
                    <a:pt x="209" y="577"/>
                    <a:pt x="292" y="605"/>
                    <a:pt x="438" y="633"/>
                  </a:cubicBezTo>
                  <a:cubicBezTo>
                    <a:pt x="813" y="723"/>
                    <a:pt x="1452" y="779"/>
                    <a:pt x="2146" y="779"/>
                  </a:cubicBezTo>
                  <a:cubicBezTo>
                    <a:pt x="2722" y="779"/>
                    <a:pt x="3271" y="751"/>
                    <a:pt x="3646" y="695"/>
                  </a:cubicBezTo>
                  <a:cubicBezTo>
                    <a:pt x="3819" y="668"/>
                    <a:pt x="3993" y="633"/>
                    <a:pt x="4111" y="577"/>
                  </a:cubicBezTo>
                  <a:cubicBezTo>
                    <a:pt x="4167" y="549"/>
                    <a:pt x="4201" y="549"/>
                    <a:pt x="4229" y="522"/>
                  </a:cubicBezTo>
                  <a:cubicBezTo>
                    <a:pt x="4257" y="494"/>
                    <a:pt x="4257" y="494"/>
                    <a:pt x="4285" y="459"/>
                  </a:cubicBezTo>
                  <a:cubicBezTo>
                    <a:pt x="4285" y="431"/>
                    <a:pt x="4312" y="431"/>
                    <a:pt x="4312" y="404"/>
                  </a:cubicBezTo>
                  <a:cubicBezTo>
                    <a:pt x="4312" y="376"/>
                    <a:pt x="4285" y="348"/>
                    <a:pt x="4285" y="320"/>
                  </a:cubicBezTo>
                  <a:cubicBezTo>
                    <a:pt x="4257" y="286"/>
                    <a:pt x="4229" y="258"/>
                    <a:pt x="4201" y="258"/>
                  </a:cubicBezTo>
                  <a:cubicBezTo>
                    <a:pt x="4111" y="202"/>
                    <a:pt x="4028" y="174"/>
                    <a:pt x="3882" y="147"/>
                  </a:cubicBezTo>
                  <a:cubicBezTo>
                    <a:pt x="3507" y="56"/>
                    <a:pt x="2868" y="1"/>
                    <a:pt x="2146"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93" name="Google Shape;193;p15"/>
            <p:cNvSpPr/>
            <p:nvPr/>
          </p:nvSpPr>
          <p:spPr>
            <a:xfrm>
              <a:off x="388515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94" name="Google Shape;194;p15"/>
            <p:cNvSpPr/>
            <p:nvPr/>
          </p:nvSpPr>
          <p:spPr>
            <a:xfrm>
              <a:off x="388377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95" name="Google Shape;195;p15"/>
            <p:cNvSpPr/>
            <p:nvPr/>
          </p:nvSpPr>
          <p:spPr>
            <a:xfrm>
              <a:off x="38903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96" name="Google Shape;196;p15"/>
            <p:cNvSpPr/>
            <p:nvPr/>
          </p:nvSpPr>
          <p:spPr>
            <a:xfrm>
              <a:off x="3888800"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97" name="Google Shape;197;p15"/>
            <p:cNvSpPr/>
            <p:nvPr/>
          </p:nvSpPr>
          <p:spPr>
            <a:xfrm>
              <a:off x="389610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98" name="Google Shape;198;p15"/>
            <p:cNvSpPr/>
            <p:nvPr/>
          </p:nvSpPr>
          <p:spPr>
            <a:xfrm>
              <a:off x="38947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99" name="Google Shape;199;p15"/>
            <p:cNvSpPr/>
            <p:nvPr/>
          </p:nvSpPr>
          <p:spPr>
            <a:xfrm>
              <a:off x="39011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00" name="Google Shape;200;p15"/>
            <p:cNvSpPr/>
            <p:nvPr/>
          </p:nvSpPr>
          <p:spPr>
            <a:xfrm>
              <a:off x="3899750" y="1951100"/>
              <a:ext cx="5050" cy="26925"/>
            </a:xfrm>
            <a:custGeom>
              <a:avLst/>
              <a:gdLst/>
              <a:ahLst/>
              <a:cxnLst/>
              <a:rect l="l" t="t" r="r" b="b"/>
              <a:pathLst>
                <a:path w="202" h="1077" extrusionOk="0">
                  <a:moveTo>
                    <a:pt x="0" y="1"/>
                  </a:moveTo>
                  <a:lnTo>
                    <a:pt x="0" y="1077"/>
                  </a:lnTo>
                  <a:lnTo>
                    <a:pt x="201" y="1077"/>
                  </a:lnTo>
                  <a:lnTo>
                    <a:pt x="201" y="1014"/>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01" name="Google Shape;201;p15"/>
            <p:cNvSpPr/>
            <p:nvPr/>
          </p:nvSpPr>
          <p:spPr>
            <a:xfrm>
              <a:off x="390685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02" name="Google Shape;202;p15"/>
            <p:cNvSpPr/>
            <p:nvPr/>
          </p:nvSpPr>
          <p:spPr>
            <a:xfrm>
              <a:off x="390547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03" name="Google Shape;203;p15"/>
            <p:cNvSpPr/>
            <p:nvPr/>
          </p:nvSpPr>
          <p:spPr>
            <a:xfrm>
              <a:off x="39120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04" name="Google Shape;204;p15"/>
            <p:cNvSpPr/>
            <p:nvPr/>
          </p:nvSpPr>
          <p:spPr>
            <a:xfrm>
              <a:off x="39105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05" name="Google Shape;205;p15"/>
            <p:cNvSpPr/>
            <p:nvPr/>
          </p:nvSpPr>
          <p:spPr>
            <a:xfrm>
              <a:off x="3917100" y="1952675"/>
              <a:ext cx="2100" cy="23800"/>
            </a:xfrm>
            <a:custGeom>
              <a:avLst/>
              <a:gdLst/>
              <a:ahLst/>
              <a:cxnLst/>
              <a:rect l="l" t="t" r="r" b="b"/>
              <a:pathLst>
                <a:path w="84"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06" name="Google Shape;206;p15"/>
            <p:cNvSpPr/>
            <p:nvPr/>
          </p:nvSpPr>
          <p:spPr>
            <a:xfrm>
              <a:off x="3915550" y="1951100"/>
              <a:ext cx="5225" cy="26925"/>
            </a:xfrm>
            <a:custGeom>
              <a:avLst/>
              <a:gdLst/>
              <a:ahLst/>
              <a:cxnLst/>
              <a:rect l="l" t="t" r="r" b="b"/>
              <a:pathLst>
                <a:path w="209" h="1077" extrusionOk="0">
                  <a:moveTo>
                    <a:pt x="0" y="1"/>
                  </a:moveTo>
                  <a:lnTo>
                    <a:pt x="0" y="1077"/>
                  </a:lnTo>
                  <a:lnTo>
                    <a:pt x="208" y="1077"/>
                  </a:lnTo>
                  <a:lnTo>
                    <a:pt x="208" y="1014"/>
                  </a:lnTo>
                  <a:lnTo>
                    <a:pt x="208"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07" name="Google Shape;207;p15"/>
            <p:cNvSpPr/>
            <p:nvPr/>
          </p:nvSpPr>
          <p:spPr>
            <a:xfrm>
              <a:off x="39228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08" name="Google Shape;208;p15"/>
            <p:cNvSpPr/>
            <p:nvPr/>
          </p:nvSpPr>
          <p:spPr>
            <a:xfrm>
              <a:off x="392145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09" name="Google Shape;209;p15"/>
            <p:cNvSpPr/>
            <p:nvPr/>
          </p:nvSpPr>
          <p:spPr>
            <a:xfrm>
              <a:off x="3927875" y="1952675"/>
              <a:ext cx="2275" cy="23800"/>
            </a:xfrm>
            <a:custGeom>
              <a:avLst/>
              <a:gdLst/>
              <a:ahLst/>
              <a:cxnLst/>
              <a:rect l="l" t="t" r="r" b="b"/>
              <a:pathLst>
                <a:path w="91" h="952" extrusionOk="0">
                  <a:moveTo>
                    <a:pt x="0" y="0"/>
                  </a:moveTo>
                  <a:lnTo>
                    <a:pt x="0" y="951"/>
                  </a:lnTo>
                  <a:lnTo>
                    <a:pt x="90" y="951"/>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0" name="Google Shape;210;p15"/>
            <p:cNvSpPr/>
            <p:nvPr/>
          </p:nvSpPr>
          <p:spPr>
            <a:xfrm>
              <a:off x="39264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1" name="Google Shape;211;p15"/>
            <p:cNvSpPr/>
            <p:nvPr/>
          </p:nvSpPr>
          <p:spPr>
            <a:xfrm>
              <a:off x="39337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2" name="Google Shape;212;p15"/>
            <p:cNvSpPr/>
            <p:nvPr/>
          </p:nvSpPr>
          <p:spPr>
            <a:xfrm>
              <a:off x="39322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3" name="Google Shape;213;p15"/>
            <p:cNvSpPr/>
            <p:nvPr/>
          </p:nvSpPr>
          <p:spPr>
            <a:xfrm>
              <a:off x="3938800" y="1952675"/>
              <a:ext cx="2100" cy="23800"/>
            </a:xfrm>
            <a:custGeom>
              <a:avLst/>
              <a:gdLst/>
              <a:ahLst/>
              <a:cxnLst/>
              <a:rect l="l" t="t" r="r" b="b"/>
              <a:pathLst>
                <a:path w="84"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4" name="Google Shape;214;p15"/>
            <p:cNvSpPr/>
            <p:nvPr/>
          </p:nvSpPr>
          <p:spPr>
            <a:xfrm>
              <a:off x="3937250" y="1951100"/>
              <a:ext cx="5225" cy="26925"/>
            </a:xfrm>
            <a:custGeom>
              <a:avLst/>
              <a:gdLst/>
              <a:ahLst/>
              <a:cxnLst/>
              <a:rect l="l" t="t" r="r" b="b"/>
              <a:pathLst>
                <a:path w="209" h="1077" extrusionOk="0">
                  <a:moveTo>
                    <a:pt x="0" y="1"/>
                  </a:moveTo>
                  <a:lnTo>
                    <a:pt x="0" y="1077"/>
                  </a:lnTo>
                  <a:lnTo>
                    <a:pt x="208" y="1077"/>
                  </a:lnTo>
                  <a:lnTo>
                    <a:pt x="208" y="1014"/>
                  </a:lnTo>
                  <a:lnTo>
                    <a:pt x="208"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5" name="Google Shape;215;p15"/>
            <p:cNvSpPr/>
            <p:nvPr/>
          </p:nvSpPr>
          <p:spPr>
            <a:xfrm>
              <a:off x="39445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6" name="Google Shape;216;p15"/>
            <p:cNvSpPr/>
            <p:nvPr/>
          </p:nvSpPr>
          <p:spPr>
            <a:xfrm>
              <a:off x="394315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7" name="Google Shape;217;p15"/>
            <p:cNvSpPr/>
            <p:nvPr/>
          </p:nvSpPr>
          <p:spPr>
            <a:xfrm>
              <a:off x="3949575" y="1952675"/>
              <a:ext cx="2275" cy="23800"/>
            </a:xfrm>
            <a:custGeom>
              <a:avLst/>
              <a:gdLst/>
              <a:ahLst/>
              <a:cxnLst/>
              <a:rect l="l" t="t" r="r" b="b"/>
              <a:pathLst>
                <a:path w="91" h="952" extrusionOk="0">
                  <a:moveTo>
                    <a:pt x="0" y="0"/>
                  </a:moveTo>
                  <a:lnTo>
                    <a:pt x="0" y="951"/>
                  </a:lnTo>
                  <a:lnTo>
                    <a:pt x="90" y="951"/>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8" name="Google Shape;218;p15"/>
            <p:cNvSpPr/>
            <p:nvPr/>
          </p:nvSpPr>
          <p:spPr>
            <a:xfrm>
              <a:off x="39481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9" name="Google Shape;219;p15"/>
            <p:cNvSpPr/>
            <p:nvPr/>
          </p:nvSpPr>
          <p:spPr>
            <a:xfrm>
              <a:off x="39554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20" name="Google Shape;220;p15"/>
            <p:cNvSpPr/>
            <p:nvPr/>
          </p:nvSpPr>
          <p:spPr>
            <a:xfrm>
              <a:off x="39539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21" name="Google Shape;221;p15"/>
            <p:cNvSpPr/>
            <p:nvPr/>
          </p:nvSpPr>
          <p:spPr>
            <a:xfrm>
              <a:off x="3960500" y="1952675"/>
              <a:ext cx="2100" cy="23800"/>
            </a:xfrm>
            <a:custGeom>
              <a:avLst/>
              <a:gdLst/>
              <a:ahLst/>
              <a:cxnLst/>
              <a:rect l="l" t="t" r="r" b="b"/>
              <a:pathLst>
                <a:path w="84"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22" name="Google Shape;222;p15"/>
            <p:cNvSpPr/>
            <p:nvPr/>
          </p:nvSpPr>
          <p:spPr>
            <a:xfrm>
              <a:off x="3958950" y="1951100"/>
              <a:ext cx="5225" cy="26925"/>
            </a:xfrm>
            <a:custGeom>
              <a:avLst/>
              <a:gdLst/>
              <a:ahLst/>
              <a:cxnLst/>
              <a:rect l="l" t="t" r="r" b="b"/>
              <a:pathLst>
                <a:path w="209" h="1077" extrusionOk="0">
                  <a:moveTo>
                    <a:pt x="0" y="1"/>
                  </a:moveTo>
                  <a:lnTo>
                    <a:pt x="0" y="1077"/>
                  </a:lnTo>
                  <a:lnTo>
                    <a:pt x="208" y="1077"/>
                  </a:lnTo>
                  <a:lnTo>
                    <a:pt x="208" y="1014"/>
                  </a:lnTo>
                  <a:lnTo>
                    <a:pt x="208"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23" name="Google Shape;223;p15"/>
            <p:cNvSpPr/>
            <p:nvPr/>
          </p:nvSpPr>
          <p:spPr>
            <a:xfrm>
              <a:off x="39662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24" name="Google Shape;224;p15"/>
            <p:cNvSpPr/>
            <p:nvPr/>
          </p:nvSpPr>
          <p:spPr>
            <a:xfrm>
              <a:off x="396485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25" name="Google Shape;225;p15"/>
            <p:cNvSpPr/>
            <p:nvPr/>
          </p:nvSpPr>
          <p:spPr>
            <a:xfrm>
              <a:off x="3971275" y="1952675"/>
              <a:ext cx="2275" cy="23800"/>
            </a:xfrm>
            <a:custGeom>
              <a:avLst/>
              <a:gdLst/>
              <a:ahLst/>
              <a:cxnLst/>
              <a:rect l="l" t="t" r="r" b="b"/>
              <a:pathLst>
                <a:path w="91" h="952" extrusionOk="0">
                  <a:moveTo>
                    <a:pt x="0" y="0"/>
                  </a:moveTo>
                  <a:lnTo>
                    <a:pt x="0" y="951"/>
                  </a:lnTo>
                  <a:lnTo>
                    <a:pt x="90" y="951"/>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26" name="Google Shape;226;p15"/>
            <p:cNvSpPr/>
            <p:nvPr/>
          </p:nvSpPr>
          <p:spPr>
            <a:xfrm>
              <a:off x="39698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27" name="Google Shape;227;p15"/>
            <p:cNvSpPr/>
            <p:nvPr/>
          </p:nvSpPr>
          <p:spPr>
            <a:xfrm>
              <a:off x="3977175"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28" name="Google Shape;228;p15"/>
            <p:cNvSpPr/>
            <p:nvPr/>
          </p:nvSpPr>
          <p:spPr>
            <a:xfrm>
              <a:off x="39756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29" name="Google Shape;229;p15"/>
            <p:cNvSpPr/>
            <p:nvPr/>
          </p:nvSpPr>
          <p:spPr>
            <a:xfrm>
              <a:off x="3982200" y="1952675"/>
              <a:ext cx="2100" cy="23800"/>
            </a:xfrm>
            <a:custGeom>
              <a:avLst/>
              <a:gdLst/>
              <a:ahLst/>
              <a:cxnLst/>
              <a:rect l="l" t="t" r="r" b="b"/>
              <a:pathLst>
                <a:path w="84"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0" name="Google Shape;230;p15"/>
            <p:cNvSpPr/>
            <p:nvPr/>
          </p:nvSpPr>
          <p:spPr>
            <a:xfrm>
              <a:off x="3980650" y="1951100"/>
              <a:ext cx="5225" cy="26925"/>
            </a:xfrm>
            <a:custGeom>
              <a:avLst/>
              <a:gdLst/>
              <a:ahLst/>
              <a:cxnLst/>
              <a:rect l="l" t="t" r="r" b="b"/>
              <a:pathLst>
                <a:path w="209" h="1077" extrusionOk="0">
                  <a:moveTo>
                    <a:pt x="0" y="1"/>
                  </a:moveTo>
                  <a:lnTo>
                    <a:pt x="0" y="1077"/>
                  </a:lnTo>
                  <a:lnTo>
                    <a:pt x="208" y="1077"/>
                  </a:lnTo>
                  <a:lnTo>
                    <a:pt x="208" y="1014"/>
                  </a:lnTo>
                  <a:lnTo>
                    <a:pt x="208"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1" name="Google Shape;231;p15"/>
            <p:cNvSpPr/>
            <p:nvPr/>
          </p:nvSpPr>
          <p:spPr>
            <a:xfrm>
              <a:off x="3896100" y="1948325"/>
              <a:ext cx="76750" cy="11475"/>
            </a:xfrm>
            <a:custGeom>
              <a:avLst/>
              <a:gdLst/>
              <a:ahLst/>
              <a:cxnLst/>
              <a:rect l="l" t="t" r="r" b="b"/>
              <a:pathLst>
                <a:path w="3070" h="459" extrusionOk="0">
                  <a:moveTo>
                    <a:pt x="1535" y="0"/>
                  </a:moveTo>
                  <a:cubicBezTo>
                    <a:pt x="695" y="0"/>
                    <a:pt x="0" y="84"/>
                    <a:pt x="0" y="230"/>
                  </a:cubicBezTo>
                  <a:cubicBezTo>
                    <a:pt x="0" y="348"/>
                    <a:pt x="695" y="459"/>
                    <a:pt x="1535" y="459"/>
                  </a:cubicBezTo>
                  <a:cubicBezTo>
                    <a:pt x="2403" y="459"/>
                    <a:pt x="3070" y="348"/>
                    <a:pt x="3070" y="230"/>
                  </a:cubicBezTo>
                  <a:cubicBezTo>
                    <a:pt x="3070" y="84"/>
                    <a:pt x="2403"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2" name="Google Shape;232;p15"/>
            <p:cNvSpPr/>
            <p:nvPr/>
          </p:nvSpPr>
          <p:spPr>
            <a:xfrm>
              <a:off x="3882375" y="1933750"/>
              <a:ext cx="104875" cy="21025"/>
            </a:xfrm>
            <a:custGeom>
              <a:avLst/>
              <a:gdLst/>
              <a:ahLst/>
              <a:cxnLst/>
              <a:rect l="l" t="t" r="r" b="b"/>
              <a:pathLst>
                <a:path w="4195" h="841" extrusionOk="0">
                  <a:moveTo>
                    <a:pt x="1" y="0"/>
                  </a:moveTo>
                  <a:lnTo>
                    <a:pt x="1" y="493"/>
                  </a:lnTo>
                  <a:cubicBezTo>
                    <a:pt x="1" y="695"/>
                    <a:pt x="924" y="840"/>
                    <a:pt x="2084" y="840"/>
                  </a:cubicBezTo>
                  <a:cubicBezTo>
                    <a:pt x="3237" y="840"/>
                    <a:pt x="4195" y="695"/>
                    <a:pt x="4195" y="493"/>
                  </a:cubicBezTo>
                  <a:lnTo>
                    <a:pt x="4195"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3" name="Google Shape;233;p15"/>
            <p:cNvSpPr/>
            <p:nvPr/>
          </p:nvSpPr>
          <p:spPr>
            <a:xfrm>
              <a:off x="3882375" y="1933750"/>
              <a:ext cx="104875" cy="10950"/>
            </a:xfrm>
            <a:custGeom>
              <a:avLst/>
              <a:gdLst/>
              <a:ahLst/>
              <a:cxnLst/>
              <a:rect l="l" t="t" r="r" b="b"/>
              <a:pathLst>
                <a:path w="4195" h="438" extrusionOk="0">
                  <a:moveTo>
                    <a:pt x="1" y="0"/>
                  </a:moveTo>
                  <a:lnTo>
                    <a:pt x="1" y="118"/>
                  </a:lnTo>
                  <a:cubicBezTo>
                    <a:pt x="202" y="292"/>
                    <a:pt x="1042" y="438"/>
                    <a:pt x="2084" y="438"/>
                  </a:cubicBezTo>
                  <a:cubicBezTo>
                    <a:pt x="3126" y="438"/>
                    <a:pt x="3994" y="292"/>
                    <a:pt x="4195" y="118"/>
                  </a:cubicBezTo>
                  <a:lnTo>
                    <a:pt x="419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4" name="Google Shape;234;p15"/>
            <p:cNvSpPr/>
            <p:nvPr/>
          </p:nvSpPr>
          <p:spPr>
            <a:xfrm>
              <a:off x="3882375" y="1925925"/>
              <a:ext cx="104875" cy="16525"/>
            </a:xfrm>
            <a:custGeom>
              <a:avLst/>
              <a:gdLst/>
              <a:ahLst/>
              <a:cxnLst/>
              <a:rect l="l" t="t" r="r" b="b"/>
              <a:pathLst>
                <a:path w="4195" h="661" extrusionOk="0">
                  <a:moveTo>
                    <a:pt x="2084" y="1"/>
                  </a:moveTo>
                  <a:cubicBezTo>
                    <a:pt x="924" y="1"/>
                    <a:pt x="1" y="140"/>
                    <a:pt x="1" y="313"/>
                  </a:cubicBezTo>
                  <a:cubicBezTo>
                    <a:pt x="1" y="522"/>
                    <a:pt x="924" y="660"/>
                    <a:pt x="2084" y="660"/>
                  </a:cubicBezTo>
                  <a:cubicBezTo>
                    <a:pt x="3237" y="660"/>
                    <a:pt x="4195" y="522"/>
                    <a:pt x="4195" y="313"/>
                  </a:cubicBezTo>
                  <a:cubicBezTo>
                    <a:pt x="4195" y="140"/>
                    <a:pt x="3237"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5" name="Google Shape;235;p15"/>
            <p:cNvSpPr/>
            <p:nvPr/>
          </p:nvSpPr>
          <p:spPr>
            <a:xfrm>
              <a:off x="3880825" y="1924375"/>
              <a:ext cx="107825" cy="19625"/>
            </a:xfrm>
            <a:custGeom>
              <a:avLst/>
              <a:gdLst/>
              <a:ahLst/>
              <a:cxnLst/>
              <a:rect l="l" t="t" r="r" b="b"/>
              <a:pathLst>
                <a:path w="4313" h="785" extrusionOk="0">
                  <a:moveTo>
                    <a:pt x="2146" y="118"/>
                  </a:moveTo>
                  <a:cubicBezTo>
                    <a:pt x="2722" y="118"/>
                    <a:pt x="3243" y="146"/>
                    <a:pt x="3618" y="202"/>
                  </a:cubicBezTo>
                  <a:cubicBezTo>
                    <a:pt x="3819" y="236"/>
                    <a:pt x="3965" y="292"/>
                    <a:pt x="4056" y="320"/>
                  </a:cubicBezTo>
                  <a:cubicBezTo>
                    <a:pt x="4111" y="320"/>
                    <a:pt x="4139" y="347"/>
                    <a:pt x="4167" y="375"/>
                  </a:cubicBezTo>
                  <a:lnTo>
                    <a:pt x="4201" y="375"/>
                  </a:lnTo>
                  <a:cubicBezTo>
                    <a:pt x="4201" y="375"/>
                    <a:pt x="4167" y="410"/>
                    <a:pt x="4139" y="438"/>
                  </a:cubicBezTo>
                  <a:cubicBezTo>
                    <a:pt x="4111" y="465"/>
                    <a:pt x="4028" y="493"/>
                    <a:pt x="3882" y="521"/>
                  </a:cubicBezTo>
                  <a:cubicBezTo>
                    <a:pt x="3535" y="611"/>
                    <a:pt x="2896" y="667"/>
                    <a:pt x="2146" y="667"/>
                  </a:cubicBezTo>
                  <a:cubicBezTo>
                    <a:pt x="1563" y="667"/>
                    <a:pt x="1042" y="639"/>
                    <a:pt x="695" y="584"/>
                  </a:cubicBezTo>
                  <a:cubicBezTo>
                    <a:pt x="493" y="549"/>
                    <a:pt x="347" y="493"/>
                    <a:pt x="236" y="465"/>
                  </a:cubicBezTo>
                  <a:cubicBezTo>
                    <a:pt x="209" y="438"/>
                    <a:pt x="174" y="438"/>
                    <a:pt x="146" y="410"/>
                  </a:cubicBezTo>
                  <a:lnTo>
                    <a:pt x="118" y="410"/>
                  </a:lnTo>
                  <a:lnTo>
                    <a:pt x="118" y="375"/>
                  </a:lnTo>
                  <a:lnTo>
                    <a:pt x="146" y="347"/>
                  </a:lnTo>
                  <a:cubicBezTo>
                    <a:pt x="209" y="320"/>
                    <a:pt x="292" y="292"/>
                    <a:pt x="410" y="264"/>
                  </a:cubicBezTo>
                  <a:cubicBezTo>
                    <a:pt x="785" y="174"/>
                    <a:pt x="1424" y="118"/>
                    <a:pt x="2146" y="118"/>
                  </a:cubicBezTo>
                  <a:close/>
                  <a:moveTo>
                    <a:pt x="2146" y="0"/>
                  </a:moveTo>
                  <a:cubicBezTo>
                    <a:pt x="1563" y="0"/>
                    <a:pt x="1042" y="28"/>
                    <a:pt x="667" y="90"/>
                  </a:cubicBezTo>
                  <a:cubicBezTo>
                    <a:pt x="465" y="118"/>
                    <a:pt x="320" y="174"/>
                    <a:pt x="209" y="202"/>
                  </a:cubicBezTo>
                  <a:cubicBezTo>
                    <a:pt x="146" y="236"/>
                    <a:pt x="118" y="264"/>
                    <a:pt x="63" y="292"/>
                  </a:cubicBezTo>
                  <a:lnTo>
                    <a:pt x="35" y="320"/>
                  </a:lnTo>
                  <a:cubicBezTo>
                    <a:pt x="0" y="347"/>
                    <a:pt x="0" y="375"/>
                    <a:pt x="0" y="375"/>
                  </a:cubicBezTo>
                  <a:cubicBezTo>
                    <a:pt x="0" y="410"/>
                    <a:pt x="0" y="438"/>
                    <a:pt x="35" y="465"/>
                  </a:cubicBezTo>
                  <a:cubicBezTo>
                    <a:pt x="63" y="493"/>
                    <a:pt x="90" y="521"/>
                    <a:pt x="118" y="549"/>
                  </a:cubicBezTo>
                  <a:cubicBezTo>
                    <a:pt x="209" y="584"/>
                    <a:pt x="292" y="611"/>
                    <a:pt x="438" y="639"/>
                  </a:cubicBezTo>
                  <a:cubicBezTo>
                    <a:pt x="813" y="722"/>
                    <a:pt x="1452" y="785"/>
                    <a:pt x="2146" y="785"/>
                  </a:cubicBezTo>
                  <a:cubicBezTo>
                    <a:pt x="2722" y="785"/>
                    <a:pt x="3271" y="757"/>
                    <a:pt x="3646" y="695"/>
                  </a:cubicBezTo>
                  <a:cubicBezTo>
                    <a:pt x="3819" y="667"/>
                    <a:pt x="3993" y="611"/>
                    <a:pt x="4111" y="584"/>
                  </a:cubicBezTo>
                  <a:cubicBezTo>
                    <a:pt x="4167" y="549"/>
                    <a:pt x="4201" y="521"/>
                    <a:pt x="4229" y="493"/>
                  </a:cubicBezTo>
                  <a:cubicBezTo>
                    <a:pt x="4257" y="493"/>
                    <a:pt x="4257" y="465"/>
                    <a:pt x="4285" y="465"/>
                  </a:cubicBezTo>
                  <a:cubicBezTo>
                    <a:pt x="4285" y="438"/>
                    <a:pt x="4312" y="410"/>
                    <a:pt x="4312" y="375"/>
                  </a:cubicBezTo>
                  <a:cubicBezTo>
                    <a:pt x="4312" y="375"/>
                    <a:pt x="4285" y="347"/>
                    <a:pt x="4285" y="320"/>
                  </a:cubicBezTo>
                  <a:cubicBezTo>
                    <a:pt x="4257" y="292"/>
                    <a:pt x="4229" y="264"/>
                    <a:pt x="4201" y="236"/>
                  </a:cubicBezTo>
                  <a:cubicBezTo>
                    <a:pt x="4111" y="202"/>
                    <a:pt x="4028" y="174"/>
                    <a:pt x="3882" y="146"/>
                  </a:cubicBezTo>
                  <a:cubicBezTo>
                    <a:pt x="3507" y="63"/>
                    <a:pt x="2868"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6" name="Google Shape;236;p15"/>
            <p:cNvSpPr/>
            <p:nvPr/>
          </p:nvSpPr>
          <p:spPr>
            <a:xfrm>
              <a:off x="388515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7" name="Google Shape;237;p15"/>
            <p:cNvSpPr/>
            <p:nvPr/>
          </p:nvSpPr>
          <p:spPr>
            <a:xfrm>
              <a:off x="388377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8" name="Google Shape;238;p15"/>
            <p:cNvSpPr/>
            <p:nvPr/>
          </p:nvSpPr>
          <p:spPr>
            <a:xfrm>
              <a:off x="38903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9" name="Google Shape;239;p15"/>
            <p:cNvSpPr/>
            <p:nvPr/>
          </p:nvSpPr>
          <p:spPr>
            <a:xfrm>
              <a:off x="3888800"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0" name="Google Shape;240;p15"/>
            <p:cNvSpPr/>
            <p:nvPr/>
          </p:nvSpPr>
          <p:spPr>
            <a:xfrm>
              <a:off x="389610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1" name="Google Shape;241;p15"/>
            <p:cNvSpPr/>
            <p:nvPr/>
          </p:nvSpPr>
          <p:spPr>
            <a:xfrm>
              <a:off x="38947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2" name="Google Shape;242;p15"/>
            <p:cNvSpPr/>
            <p:nvPr/>
          </p:nvSpPr>
          <p:spPr>
            <a:xfrm>
              <a:off x="39011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3" name="Google Shape;243;p15"/>
            <p:cNvSpPr/>
            <p:nvPr/>
          </p:nvSpPr>
          <p:spPr>
            <a:xfrm>
              <a:off x="3899750" y="1931650"/>
              <a:ext cx="5050" cy="26775"/>
            </a:xfrm>
            <a:custGeom>
              <a:avLst/>
              <a:gdLst/>
              <a:ahLst/>
              <a:cxnLst/>
              <a:rect l="l" t="t" r="r" b="b"/>
              <a:pathLst>
                <a:path w="202" h="1071" extrusionOk="0">
                  <a:moveTo>
                    <a:pt x="0" y="1"/>
                  </a:moveTo>
                  <a:lnTo>
                    <a:pt x="0" y="1070"/>
                  </a:lnTo>
                  <a:lnTo>
                    <a:pt x="201" y="1070"/>
                  </a:lnTo>
                  <a:lnTo>
                    <a:pt x="201" y="1015"/>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4" name="Google Shape;244;p15"/>
            <p:cNvSpPr/>
            <p:nvPr/>
          </p:nvSpPr>
          <p:spPr>
            <a:xfrm>
              <a:off x="390685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5" name="Google Shape;245;p15"/>
            <p:cNvSpPr/>
            <p:nvPr/>
          </p:nvSpPr>
          <p:spPr>
            <a:xfrm>
              <a:off x="390547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6" name="Google Shape;246;p15"/>
            <p:cNvSpPr/>
            <p:nvPr/>
          </p:nvSpPr>
          <p:spPr>
            <a:xfrm>
              <a:off x="39120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7" name="Google Shape;247;p15"/>
            <p:cNvSpPr/>
            <p:nvPr/>
          </p:nvSpPr>
          <p:spPr>
            <a:xfrm>
              <a:off x="39105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8" name="Google Shape;248;p15"/>
            <p:cNvSpPr/>
            <p:nvPr/>
          </p:nvSpPr>
          <p:spPr>
            <a:xfrm>
              <a:off x="3917100" y="1933050"/>
              <a:ext cx="2100" cy="23975"/>
            </a:xfrm>
            <a:custGeom>
              <a:avLst/>
              <a:gdLst/>
              <a:ahLst/>
              <a:cxnLst/>
              <a:rect l="l" t="t" r="r" b="b"/>
              <a:pathLst>
                <a:path w="84"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9" name="Google Shape;249;p15"/>
            <p:cNvSpPr/>
            <p:nvPr/>
          </p:nvSpPr>
          <p:spPr>
            <a:xfrm>
              <a:off x="3915550" y="1931650"/>
              <a:ext cx="5225" cy="26775"/>
            </a:xfrm>
            <a:custGeom>
              <a:avLst/>
              <a:gdLst/>
              <a:ahLst/>
              <a:cxnLst/>
              <a:rect l="l" t="t" r="r" b="b"/>
              <a:pathLst>
                <a:path w="209" h="1071" extrusionOk="0">
                  <a:moveTo>
                    <a:pt x="0" y="1"/>
                  </a:moveTo>
                  <a:lnTo>
                    <a:pt x="0" y="1070"/>
                  </a:lnTo>
                  <a:lnTo>
                    <a:pt x="208" y="1070"/>
                  </a:lnTo>
                  <a:lnTo>
                    <a:pt x="208" y="1015"/>
                  </a:lnTo>
                  <a:lnTo>
                    <a:pt x="208"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50" name="Google Shape;250;p15"/>
            <p:cNvSpPr/>
            <p:nvPr/>
          </p:nvSpPr>
          <p:spPr>
            <a:xfrm>
              <a:off x="39228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51" name="Google Shape;251;p15"/>
            <p:cNvSpPr/>
            <p:nvPr/>
          </p:nvSpPr>
          <p:spPr>
            <a:xfrm>
              <a:off x="392145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52" name="Google Shape;252;p15"/>
            <p:cNvSpPr/>
            <p:nvPr/>
          </p:nvSpPr>
          <p:spPr>
            <a:xfrm>
              <a:off x="3927875" y="1933050"/>
              <a:ext cx="2275" cy="23975"/>
            </a:xfrm>
            <a:custGeom>
              <a:avLst/>
              <a:gdLst/>
              <a:ahLst/>
              <a:cxnLst/>
              <a:rect l="l" t="t" r="r" b="b"/>
              <a:pathLst>
                <a:path w="91" h="959" extrusionOk="0">
                  <a:moveTo>
                    <a:pt x="0" y="0"/>
                  </a:moveTo>
                  <a:lnTo>
                    <a:pt x="0" y="959"/>
                  </a:lnTo>
                  <a:lnTo>
                    <a:pt x="90" y="959"/>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53" name="Google Shape;253;p15"/>
            <p:cNvSpPr/>
            <p:nvPr/>
          </p:nvSpPr>
          <p:spPr>
            <a:xfrm>
              <a:off x="39264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54" name="Google Shape;254;p15"/>
            <p:cNvSpPr/>
            <p:nvPr/>
          </p:nvSpPr>
          <p:spPr>
            <a:xfrm>
              <a:off x="39337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55" name="Google Shape;255;p15"/>
            <p:cNvSpPr/>
            <p:nvPr/>
          </p:nvSpPr>
          <p:spPr>
            <a:xfrm>
              <a:off x="39322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56" name="Google Shape;256;p15"/>
            <p:cNvSpPr/>
            <p:nvPr/>
          </p:nvSpPr>
          <p:spPr>
            <a:xfrm>
              <a:off x="3938800" y="1933050"/>
              <a:ext cx="2100" cy="23975"/>
            </a:xfrm>
            <a:custGeom>
              <a:avLst/>
              <a:gdLst/>
              <a:ahLst/>
              <a:cxnLst/>
              <a:rect l="l" t="t" r="r" b="b"/>
              <a:pathLst>
                <a:path w="84"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57" name="Google Shape;257;p15"/>
            <p:cNvSpPr/>
            <p:nvPr/>
          </p:nvSpPr>
          <p:spPr>
            <a:xfrm>
              <a:off x="3937250" y="1931650"/>
              <a:ext cx="5225" cy="26775"/>
            </a:xfrm>
            <a:custGeom>
              <a:avLst/>
              <a:gdLst/>
              <a:ahLst/>
              <a:cxnLst/>
              <a:rect l="l" t="t" r="r" b="b"/>
              <a:pathLst>
                <a:path w="209" h="1071" extrusionOk="0">
                  <a:moveTo>
                    <a:pt x="0" y="1"/>
                  </a:moveTo>
                  <a:lnTo>
                    <a:pt x="0" y="1070"/>
                  </a:lnTo>
                  <a:lnTo>
                    <a:pt x="208" y="1070"/>
                  </a:lnTo>
                  <a:lnTo>
                    <a:pt x="208" y="1015"/>
                  </a:lnTo>
                  <a:lnTo>
                    <a:pt x="208"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58" name="Google Shape;258;p15"/>
            <p:cNvSpPr/>
            <p:nvPr/>
          </p:nvSpPr>
          <p:spPr>
            <a:xfrm>
              <a:off x="39445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59" name="Google Shape;259;p15"/>
            <p:cNvSpPr/>
            <p:nvPr/>
          </p:nvSpPr>
          <p:spPr>
            <a:xfrm>
              <a:off x="394315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60" name="Google Shape;260;p15"/>
            <p:cNvSpPr/>
            <p:nvPr/>
          </p:nvSpPr>
          <p:spPr>
            <a:xfrm>
              <a:off x="3949575" y="1933050"/>
              <a:ext cx="2275" cy="23975"/>
            </a:xfrm>
            <a:custGeom>
              <a:avLst/>
              <a:gdLst/>
              <a:ahLst/>
              <a:cxnLst/>
              <a:rect l="l" t="t" r="r" b="b"/>
              <a:pathLst>
                <a:path w="91" h="959" extrusionOk="0">
                  <a:moveTo>
                    <a:pt x="0" y="0"/>
                  </a:moveTo>
                  <a:lnTo>
                    <a:pt x="0" y="959"/>
                  </a:lnTo>
                  <a:lnTo>
                    <a:pt x="90" y="959"/>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61" name="Google Shape;261;p15"/>
            <p:cNvSpPr/>
            <p:nvPr/>
          </p:nvSpPr>
          <p:spPr>
            <a:xfrm>
              <a:off x="39481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62" name="Google Shape;262;p15"/>
            <p:cNvSpPr/>
            <p:nvPr/>
          </p:nvSpPr>
          <p:spPr>
            <a:xfrm>
              <a:off x="39554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63" name="Google Shape;263;p15"/>
            <p:cNvSpPr/>
            <p:nvPr/>
          </p:nvSpPr>
          <p:spPr>
            <a:xfrm>
              <a:off x="39539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64" name="Google Shape;264;p15"/>
            <p:cNvSpPr/>
            <p:nvPr/>
          </p:nvSpPr>
          <p:spPr>
            <a:xfrm>
              <a:off x="3960500" y="1933050"/>
              <a:ext cx="2100" cy="23975"/>
            </a:xfrm>
            <a:custGeom>
              <a:avLst/>
              <a:gdLst/>
              <a:ahLst/>
              <a:cxnLst/>
              <a:rect l="l" t="t" r="r" b="b"/>
              <a:pathLst>
                <a:path w="84"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65" name="Google Shape;265;p15"/>
            <p:cNvSpPr/>
            <p:nvPr/>
          </p:nvSpPr>
          <p:spPr>
            <a:xfrm>
              <a:off x="3958950" y="1931650"/>
              <a:ext cx="5225" cy="26775"/>
            </a:xfrm>
            <a:custGeom>
              <a:avLst/>
              <a:gdLst/>
              <a:ahLst/>
              <a:cxnLst/>
              <a:rect l="l" t="t" r="r" b="b"/>
              <a:pathLst>
                <a:path w="209" h="1071" extrusionOk="0">
                  <a:moveTo>
                    <a:pt x="0" y="1"/>
                  </a:moveTo>
                  <a:lnTo>
                    <a:pt x="0" y="1070"/>
                  </a:lnTo>
                  <a:lnTo>
                    <a:pt x="208" y="1070"/>
                  </a:lnTo>
                  <a:lnTo>
                    <a:pt x="208" y="1015"/>
                  </a:lnTo>
                  <a:lnTo>
                    <a:pt x="208"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66" name="Google Shape;266;p15"/>
            <p:cNvSpPr/>
            <p:nvPr/>
          </p:nvSpPr>
          <p:spPr>
            <a:xfrm>
              <a:off x="39662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67" name="Google Shape;267;p15"/>
            <p:cNvSpPr/>
            <p:nvPr/>
          </p:nvSpPr>
          <p:spPr>
            <a:xfrm>
              <a:off x="396485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68" name="Google Shape;268;p15"/>
            <p:cNvSpPr/>
            <p:nvPr/>
          </p:nvSpPr>
          <p:spPr>
            <a:xfrm>
              <a:off x="3971275" y="1933050"/>
              <a:ext cx="2275" cy="23975"/>
            </a:xfrm>
            <a:custGeom>
              <a:avLst/>
              <a:gdLst/>
              <a:ahLst/>
              <a:cxnLst/>
              <a:rect l="l" t="t" r="r" b="b"/>
              <a:pathLst>
                <a:path w="91" h="959" extrusionOk="0">
                  <a:moveTo>
                    <a:pt x="0" y="0"/>
                  </a:moveTo>
                  <a:lnTo>
                    <a:pt x="0" y="959"/>
                  </a:lnTo>
                  <a:lnTo>
                    <a:pt x="90" y="959"/>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69" name="Google Shape;269;p15"/>
            <p:cNvSpPr/>
            <p:nvPr/>
          </p:nvSpPr>
          <p:spPr>
            <a:xfrm>
              <a:off x="39698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70" name="Google Shape;270;p15"/>
            <p:cNvSpPr/>
            <p:nvPr/>
          </p:nvSpPr>
          <p:spPr>
            <a:xfrm>
              <a:off x="3977175"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71" name="Google Shape;271;p15"/>
            <p:cNvSpPr/>
            <p:nvPr/>
          </p:nvSpPr>
          <p:spPr>
            <a:xfrm>
              <a:off x="39756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72" name="Google Shape;272;p15"/>
            <p:cNvSpPr/>
            <p:nvPr/>
          </p:nvSpPr>
          <p:spPr>
            <a:xfrm>
              <a:off x="3982200" y="1933050"/>
              <a:ext cx="2100" cy="23975"/>
            </a:xfrm>
            <a:custGeom>
              <a:avLst/>
              <a:gdLst/>
              <a:ahLst/>
              <a:cxnLst/>
              <a:rect l="l" t="t" r="r" b="b"/>
              <a:pathLst>
                <a:path w="84"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73" name="Google Shape;273;p15"/>
            <p:cNvSpPr/>
            <p:nvPr/>
          </p:nvSpPr>
          <p:spPr>
            <a:xfrm>
              <a:off x="3980650" y="1931650"/>
              <a:ext cx="5225" cy="26775"/>
            </a:xfrm>
            <a:custGeom>
              <a:avLst/>
              <a:gdLst/>
              <a:ahLst/>
              <a:cxnLst/>
              <a:rect l="l" t="t" r="r" b="b"/>
              <a:pathLst>
                <a:path w="209" h="1071" extrusionOk="0">
                  <a:moveTo>
                    <a:pt x="0" y="1"/>
                  </a:moveTo>
                  <a:lnTo>
                    <a:pt x="0" y="1070"/>
                  </a:lnTo>
                  <a:lnTo>
                    <a:pt x="208" y="1070"/>
                  </a:lnTo>
                  <a:lnTo>
                    <a:pt x="208" y="1015"/>
                  </a:lnTo>
                  <a:lnTo>
                    <a:pt x="208"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74" name="Google Shape;274;p15"/>
            <p:cNvSpPr/>
            <p:nvPr/>
          </p:nvSpPr>
          <p:spPr>
            <a:xfrm>
              <a:off x="3896100" y="1928700"/>
              <a:ext cx="76750" cy="10975"/>
            </a:xfrm>
            <a:custGeom>
              <a:avLst/>
              <a:gdLst/>
              <a:ahLst/>
              <a:cxnLst/>
              <a:rect l="l" t="t" r="r" b="b"/>
              <a:pathLst>
                <a:path w="3070" h="439" extrusionOk="0">
                  <a:moveTo>
                    <a:pt x="1535" y="1"/>
                  </a:moveTo>
                  <a:cubicBezTo>
                    <a:pt x="695" y="1"/>
                    <a:pt x="0" y="91"/>
                    <a:pt x="0" y="202"/>
                  </a:cubicBezTo>
                  <a:cubicBezTo>
                    <a:pt x="0" y="348"/>
                    <a:pt x="695" y="438"/>
                    <a:pt x="1535" y="438"/>
                  </a:cubicBezTo>
                  <a:cubicBezTo>
                    <a:pt x="2403" y="438"/>
                    <a:pt x="3070" y="348"/>
                    <a:pt x="3070" y="202"/>
                  </a:cubicBezTo>
                  <a:cubicBezTo>
                    <a:pt x="3070" y="91"/>
                    <a:pt x="2403"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75" name="Google Shape;275;p15"/>
            <p:cNvSpPr/>
            <p:nvPr/>
          </p:nvSpPr>
          <p:spPr>
            <a:xfrm>
              <a:off x="3882375" y="1914300"/>
              <a:ext cx="104875" cy="21025"/>
            </a:xfrm>
            <a:custGeom>
              <a:avLst/>
              <a:gdLst/>
              <a:ahLst/>
              <a:cxnLst/>
              <a:rect l="l" t="t" r="r" b="b"/>
              <a:pathLst>
                <a:path w="4195" h="841" extrusionOk="0">
                  <a:moveTo>
                    <a:pt x="1" y="0"/>
                  </a:moveTo>
                  <a:lnTo>
                    <a:pt x="1" y="493"/>
                  </a:lnTo>
                  <a:cubicBezTo>
                    <a:pt x="1" y="667"/>
                    <a:pt x="924" y="841"/>
                    <a:pt x="2084" y="841"/>
                  </a:cubicBezTo>
                  <a:cubicBezTo>
                    <a:pt x="3237" y="841"/>
                    <a:pt x="4195" y="667"/>
                    <a:pt x="4195" y="493"/>
                  </a:cubicBezTo>
                  <a:lnTo>
                    <a:pt x="4195"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76" name="Google Shape;276;p15"/>
            <p:cNvSpPr/>
            <p:nvPr/>
          </p:nvSpPr>
          <p:spPr>
            <a:xfrm>
              <a:off x="3882375" y="1914300"/>
              <a:ext cx="104875" cy="10100"/>
            </a:xfrm>
            <a:custGeom>
              <a:avLst/>
              <a:gdLst/>
              <a:ahLst/>
              <a:cxnLst/>
              <a:rect l="l" t="t" r="r" b="b"/>
              <a:pathLst>
                <a:path w="4195" h="404" extrusionOk="0">
                  <a:moveTo>
                    <a:pt x="1" y="0"/>
                  </a:moveTo>
                  <a:lnTo>
                    <a:pt x="1" y="118"/>
                  </a:lnTo>
                  <a:cubicBezTo>
                    <a:pt x="202" y="292"/>
                    <a:pt x="1042" y="403"/>
                    <a:pt x="2084" y="403"/>
                  </a:cubicBezTo>
                  <a:cubicBezTo>
                    <a:pt x="3126" y="403"/>
                    <a:pt x="3994" y="292"/>
                    <a:pt x="4195" y="118"/>
                  </a:cubicBezTo>
                  <a:lnTo>
                    <a:pt x="419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77" name="Google Shape;277;p15"/>
            <p:cNvSpPr/>
            <p:nvPr/>
          </p:nvSpPr>
          <p:spPr>
            <a:xfrm>
              <a:off x="3882375" y="1906325"/>
              <a:ext cx="104875" cy="16675"/>
            </a:xfrm>
            <a:custGeom>
              <a:avLst/>
              <a:gdLst/>
              <a:ahLst/>
              <a:cxnLst/>
              <a:rect l="l" t="t" r="r" b="b"/>
              <a:pathLst>
                <a:path w="4195" h="667" extrusionOk="0">
                  <a:moveTo>
                    <a:pt x="2084" y="0"/>
                  </a:moveTo>
                  <a:cubicBezTo>
                    <a:pt x="924" y="0"/>
                    <a:pt x="1" y="146"/>
                    <a:pt x="1" y="319"/>
                  </a:cubicBezTo>
                  <a:cubicBezTo>
                    <a:pt x="1" y="521"/>
                    <a:pt x="924" y="667"/>
                    <a:pt x="2084" y="667"/>
                  </a:cubicBezTo>
                  <a:cubicBezTo>
                    <a:pt x="3237" y="667"/>
                    <a:pt x="4195" y="521"/>
                    <a:pt x="4195" y="319"/>
                  </a:cubicBezTo>
                  <a:cubicBezTo>
                    <a:pt x="4195" y="146"/>
                    <a:pt x="3237"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78" name="Google Shape;278;p15"/>
            <p:cNvSpPr/>
            <p:nvPr/>
          </p:nvSpPr>
          <p:spPr>
            <a:xfrm>
              <a:off x="3880825" y="1904925"/>
              <a:ext cx="107825" cy="19475"/>
            </a:xfrm>
            <a:custGeom>
              <a:avLst/>
              <a:gdLst/>
              <a:ahLst/>
              <a:cxnLst/>
              <a:rect l="l" t="t" r="r" b="b"/>
              <a:pathLst>
                <a:path w="4313" h="779" extrusionOk="0">
                  <a:moveTo>
                    <a:pt x="2146" y="112"/>
                  </a:moveTo>
                  <a:cubicBezTo>
                    <a:pt x="2722" y="112"/>
                    <a:pt x="3243" y="146"/>
                    <a:pt x="3618" y="202"/>
                  </a:cubicBezTo>
                  <a:cubicBezTo>
                    <a:pt x="3819" y="230"/>
                    <a:pt x="3965" y="257"/>
                    <a:pt x="4056" y="320"/>
                  </a:cubicBezTo>
                  <a:cubicBezTo>
                    <a:pt x="4111" y="320"/>
                    <a:pt x="4139" y="348"/>
                    <a:pt x="4167" y="348"/>
                  </a:cubicBezTo>
                  <a:lnTo>
                    <a:pt x="4201" y="375"/>
                  </a:lnTo>
                  <a:cubicBezTo>
                    <a:pt x="4201" y="375"/>
                    <a:pt x="4167" y="403"/>
                    <a:pt x="4139" y="403"/>
                  </a:cubicBezTo>
                  <a:cubicBezTo>
                    <a:pt x="4111" y="431"/>
                    <a:pt x="4028" y="493"/>
                    <a:pt x="3882" y="521"/>
                  </a:cubicBezTo>
                  <a:cubicBezTo>
                    <a:pt x="3535" y="605"/>
                    <a:pt x="2896" y="667"/>
                    <a:pt x="2146" y="667"/>
                  </a:cubicBezTo>
                  <a:cubicBezTo>
                    <a:pt x="1563" y="667"/>
                    <a:pt x="1042" y="632"/>
                    <a:pt x="695" y="549"/>
                  </a:cubicBezTo>
                  <a:cubicBezTo>
                    <a:pt x="493" y="521"/>
                    <a:pt x="347" y="493"/>
                    <a:pt x="236" y="459"/>
                  </a:cubicBezTo>
                  <a:cubicBezTo>
                    <a:pt x="209" y="431"/>
                    <a:pt x="174" y="431"/>
                    <a:pt x="146" y="403"/>
                  </a:cubicBezTo>
                  <a:lnTo>
                    <a:pt x="118" y="375"/>
                  </a:lnTo>
                  <a:lnTo>
                    <a:pt x="146" y="348"/>
                  </a:lnTo>
                  <a:cubicBezTo>
                    <a:pt x="209" y="320"/>
                    <a:pt x="292" y="285"/>
                    <a:pt x="410" y="257"/>
                  </a:cubicBezTo>
                  <a:cubicBezTo>
                    <a:pt x="785" y="174"/>
                    <a:pt x="1424" y="112"/>
                    <a:pt x="2146" y="112"/>
                  </a:cubicBezTo>
                  <a:close/>
                  <a:moveTo>
                    <a:pt x="2146" y="0"/>
                  </a:moveTo>
                  <a:cubicBezTo>
                    <a:pt x="1563" y="0"/>
                    <a:pt x="1042" y="28"/>
                    <a:pt x="667" y="84"/>
                  </a:cubicBezTo>
                  <a:cubicBezTo>
                    <a:pt x="465" y="112"/>
                    <a:pt x="320" y="146"/>
                    <a:pt x="209" y="202"/>
                  </a:cubicBezTo>
                  <a:cubicBezTo>
                    <a:pt x="146" y="230"/>
                    <a:pt x="118" y="230"/>
                    <a:pt x="63" y="257"/>
                  </a:cubicBezTo>
                  <a:cubicBezTo>
                    <a:pt x="63" y="285"/>
                    <a:pt x="35" y="285"/>
                    <a:pt x="35" y="320"/>
                  </a:cubicBezTo>
                  <a:cubicBezTo>
                    <a:pt x="0" y="348"/>
                    <a:pt x="0" y="348"/>
                    <a:pt x="0" y="375"/>
                  </a:cubicBezTo>
                  <a:cubicBezTo>
                    <a:pt x="0" y="403"/>
                    <a:pt x="0" y="431"/>
                    <a:pt x="35" y="431"/>
                  </a:cubicBezTo>
                  <a:cubicBezTo>
                    <a:pt x="63" y="493"/>
                    <a:pt x="90" y="521"/>
                    <a:pt x="118" y="521"/>
                  </a:cubicBezTo>
                  <a:cubicBezTo>
                    <a:pt x="209" y="577"/>
                    <a:pt x="292" y="605"/>
                    <a:pt x="438" y="632"/>
                  </a:cubicBezTo>
                  <a:cubicBezTo>
                    <a:pt x="813" y="723"/>
                    <a:pt x="1452" y="778"/>
                    <a:pt x="2146" y="778"/>
                  </a:cubicBezTo>
                  <a:cubicBezTo>
                    <a:pt x="2722" y="778"/>
                    <a:pt x="3271" y="750"/>
                    <a:pt x="3646" y="667"/>
                  </a:cubicBezTo>
                  <a:cubicBezTo>
                    <a:pt x="3819" y="632"/>
                    <a:pt x="3993" y="605"/>
                    <a:pt x="4111" y="577"/>
                  </a:cubicBezTo>
                  <a:cubicBezTo>
                    <a:pt x="4167" y="549"/>
                    <a:pt x="4201" y="521"/>
                    <a:pt x="4229" y="493"/>
                  </a:cubicBezTo>
                  <a:cubicBezTo>
                    <a:pt x="4257" y="493"/>
                    <a:pt x="4257" y="459"/>
                    <a:pt x="4285" y="431"/>
                  </a:cubicBezTo>
                  <a:cubicBezTo>
                    <a:pt x="4285" y="431"/>
                    <a:pt x="4312" y="403"/>
                    <a:pt x="4312" y="375"/>
                  </a:cubicBezTo>
                  <a:cubicBezTo>
                    <a:pt x="4312" y="348"/>
                    <a:pt x="4285" y="348"/>
                    <a:pt x="4285" y="320"/>
                  </a:cubicBezTo>
                  <a:cubicBezTo>
                    <a:pt x="4257" y="285"/>
                    <a:pt x="4229" y="257"/>
                    <a:pt x="4201" y="230"/>
                  </a:cubicBezTo>
                  <a:cubicBezTo>
                    <a:pt x="4111" y="202"/>
                    <a:pt x="4028" y="174"/>
                    <a:pt x="3882" y="146"/>
                  </a:cubicBezTo>
                  <a:cubicBezTo>
                    <a:pt x="3507" y="56"/>
                    <a:pt x="2868"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79" name="Google Shape;279;p15"/>
            <p:cNvSpPr/>
            <p:nvPr/>
          </p:nvSpPr>
          <p:spPr>
            <a:xfrm>
              <a:off x="388515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80" name="Google Shape;280;p15"/>
            <p:cNvSpPr/>
            <p:nvPr/>
          </p:nvSpPr>
          <p:spPr>
            <a:xfrm>
              <a:off x="388377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81" name="Google Shape;281;p15"/>
            <p:cNvSpPr/>
            <p:nvPr/>
          </p:nvSpPr>
          <p:spPr>
            <a:xfrm>
              <a:off x="3890375" y="1913600"/>
              <a:ext cx="2100" cy="23825"/>
            </a:xfrm>
            <a:custGeom>
              <a:avLst/>
              <a:gdLst/>
              <a:ahLst/>
              <a:cxnLst/>
              <a:rect l="l" t="t" r="r" b="b"/>
              <a:pathLst>
                <a:path w="84" h="953" extrusionOk="0">
                  <a:moveTo>
                    <a:pt x="0" y="1"/>
                  </a:moveTo>
                  <a:lnTo>
                    <a:pt x="0" y="952"/>
                  </a:lnTo>
                  <a:lnTo>
                    <a:pt x="83" y="952"/>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82" name="Google Shape;282;p15"/>
            <p:cNvSpPr/>
            <p:nvPr/>
          </p:nvSpPr>
          <p:spPr>
            <a:xfrm>
              <a:off x="3888800" y="1912050"/>
              <a:ext cx="5050" cy="26925"/>
            </a:xfrm>
            <a:custGeom>
              <a:avLst/>
              <a:gdLst/>
              <a:ahLst/>
              <a:cxnLst/>
              <a:rect l="l" t="t" r="r" b="b"/>
              <a:pathLst>
                <a:path w="202"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83" name="Google Shape;283;p15"/>
            <p:cNvSpPr/>
            <p:nvPr/>
          </p:nvSpPr>
          <p:spPr>
            <a:xfrm>
              <a:off x="389610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84" name="Google Shape;284;p15"/>
            <p:cNvSpPr/>
            <p:nvPr/>
          </p:nvSpPr>
          <p:spPr>
            <a:xfrm>
              <a:off x="389470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85" name="Google Shape;285;p15"/>
            <p:cNvSpPr/>
            <p:nvPr/>
          </p:nvSpPr>
          <p:spPr>
            <a:xfrm>
              <a:off x="3901125" y="1913600"/>
              <a:ext cx="2275" cy="23825"/>
            </a:xfrm>
            <a:custGeom>
              <a:avLst/>
              <a:gdLst/>
              <a:ahLst/>
              <a:cxnLst/>
              <a:rect l="l" t="t" r="r" b="b"/>
              <a:pathLst>
                <a:path w="91" h="953" extrusionOk="0">
                  <a:moveTo>
                    <a:pt x="1" y="1"/>
                  </a:moveTo>
                  <a:lnTo>
                    <a:pt x="1"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86" name="Google Shape;286;p15"/>
            <p:cNvSpPr/>
            <p:nvPr/>
          </p:nvSpPr>
          <p:spPr>
            <a:xfrm>
              <a:off x="3899750" y="1912050"/>
              <a:ext cx="5050" cy="26925"/>
            </a:xfrm>
            <a:custGeom>
              <a:avLst/>
              <a:gdLst/>
              <a:ahLst/>
              <a:cxnLst/>
              <a:rect l="l" t="t" r="r" b="b"/>
              <a:pathLst>
                <a:path w="202" h="1077" extrusionOk="0">
                  <a:moveTo>
                    <a:pt x="0" y="0"/>
                  </a:moveTo>
                  <a:lnTo>
                    <a:pt x="0" y="1077"/>
                  </a:lnTo>
                  <a:lnTo>
                    <a:pt x="201" y="1077"/>
                  </a:lnTo>
                  <a:lnTo>
                    <a:pt x="201" y="1014"/>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87" name="Google Shape;287;p15"/>
            <p:cNvSpPr/>
            <p:nvPr/>
          </p:nvSpPr>
          <p:spPr>
            <a:xfrm>
              <a:off x="390685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88" name="Google Shape;288;p15"/>
            <p:cNvSpPr/>
            <p:nvPr/>
          </p:nvSpPr>
          <p:spPr>
            <a:xfrm>
              <a:off x="390547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89" name="Google Shape;289;p15"/>
            <p:cNvSpPr/>
            <p:nvPr/>
          </p:nvSpPr>
          <p:spPr>
            <a:xfrm>
              <a:off x="3912075" y="1913600"/>
              <a:ext cx="2100" cy="23825"/>
            </a:xfrm>
            <a:custGeom>
              <a:avLst/>
              <a:gdLst/>
              <a:ahLst/>
              <a:cxnLst/>
              <a:rect l="l" t="t" r="r" b="b"/>
              <a:pathLst>
                <a:path w="84" h="953" extrusionOk="0">
                  <a:moveTo>
                    <a:pt x="0" y="1"/>
                  </a:moveTo>
                  <a:lnTo>
                    <a:pt x="0" y="952"/>
                  </a:lnTo>
                  <a:lnTo>
                    <a:pt x="83" y="952"/>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90" name="Google Shape;290;p15"/>
            <p:cNvSpPr/>
            <p:nvPr/>
          </p:nvSpPr>
          <p:spPr>
            <a:xfrm>
              <a:off x="391050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91" name="Google Shape;291;p15"/>
            <p:cNvSpPr/>
            <p:nvPr/>
          </p:nvSpPr>
          <p:spPr>
            <a:xfrm>
              <a:off x="3917100" y="1913600"/>
              <a:ext cx="2100" cy="23825"/>
            </a:xfrm>
            <a:custGeom>
              <a:avLst/>
              <a:gdLst/>
              <a:ahLst/>
              <a:cxnLst/>
              <a:rect l="l" t="t" r="r" b="b"/>
              <a:pathLst>
                <a:path w="84" h="953" extrusionOk="0">
                  <a:moveTo>
                    <a:pt x="1" y="1"/>
                  </a:moveTo>
                  <a:lnTo>
                    <a:pt x="1"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92" name="Google Shape;292;p15"/>
            <p:cNvSpPr/>
            <p:nvPr/>
          </p:nvSpPr>
          <p:spPr>
            <a:xfrm>
              <a:off x="3915550" y="1912050"/>
              <a:ext cx="5225" cy="26925"/>
            </a:xfrm>
            <a:custGeom>
              <a:avLst/>
              <a:gdLst/>
              <a:ahLst/>
              <a:cxnLst/>
              <a:rect l="l" t="t" r="r" b="b"/>
              <a:pathLst>
                <a:path w="209" h="1077" extrusionOk="0">
                  <a:moveTo>
                    <a:pt x="0" y="0"/>
                  </a:moveTo>
                  <a:lnTo>
                    <a:pt x="0" y="1077"/>
                  </a:lnTo>
                  <a:lnTo>
                    <a:pt x="208" y="1077"/>
                  </a:lnTo>
                  <a:lnTo>
                    <a:pt x="208" y="1014"/>
                  </a:lnTo>
                  <a:lnTo>
                    <a:pt x="208"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93" name="Google Shape;293;p15"/>
            <p:cNvSpPr/>
            <p:nvPr/>
          </p:nvSpPr>
          <p:spPr>
            <a:xfrm>
              <a:off x="3922825" y="1913600"/>
              <a:ext cx="2275" cy="23825"/>
            </a:xfrm>
            <a:custGeom>
              <a:avLst/>
              <a:gdLst/>
              <a:ahLst/>
              <a:cxnLst/>
              <a:rect l="l" t="t" r="r" b="b"/>
              <a:pathLst>
                <a:path w="91" h="953" extrusionOk="0">
                  <a:moveTo>
                    <a:pt x="1" y="1"/>
                  </a:moveTo>
                  <a:lnTo>
                    <a:pt x="1"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94" name="Google Shape;294;p15"/>
            <p:cNvSpPr/>
            <p:nvPr/>
          </p:nvSpPr>
          <p:spPr>
            <a:xfrm>
              <a:off x="392145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95" name="Google Shape;295;p15"/>
            <p:cNvSpPr/>
            <p:nvPr/>
          </p:nvSpPr>
          <p:spPr>
            <a:xfrm>
              <a:off x="3927875" y="1913600"/>
              <a:ext cx="2275" cy="23825"/>
            </a:xfrm>
            <a:custGeom>
              <a:avLst/>
              <a:gdLst/>
              <a:ahLst/>
              <a:cxnLst/>
              <a:rect l="l" t="t" r="r" b="b"/>
              <a:pathLst>
                <a:path w="91" h="953" extrusionOk="0">
                  <a:moveTo>
                    <a:pt x="0" y="1"/>
                  </a:moveTo>
                  <a:lnTo>
                    <a:pt x="0" y="952"/>
                  </a:lnTo>
                  <a:lnTo>
                    <a:pt x="90" y="952"/>
                  </a:lnTo>
                  <a:lnTo>
                    <a:pt x="9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96" name="Google Shape;296;p15"/>
            <p:cNvSpPr/>
            <p:nvPr/>
          </p:nvSpPr>
          <p:spPr>
            <a:xfrm>
              <a:off x="3926475" y="1912050"/>
              <a:ext cx="5050" cy="26925"/>
            </a:xfrm>
            <a:custGeom>
              <a:avLst/>
              <a:gdLst/>
              <a:ahLst/>
              <a:cxnLst/>
              <a:rect l="l" t="t" r="r" b="b"/>
              <a:pathLst>
                <a:path w="202"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97" name="Google Shape;297;p15"/>
            <p:cNvSpPr/>
            <p:nvPr/>
          </p:nvSpPr>
          <p:spPr>
            <a:xfrm>
              <a:off x="3933775" y="1913600"/>
              <a:ext cx="2100" cy="23825"/>
            </a:xfrm>
            <a:custGeom>
              <a:avLst/>
              <a:gdLst/>
              <a:ahLst/>
              <a:cxnLst/>
              <a:rect l="l" t="t" r="r" b="b"/>
              <a:pathLst>
                <a:path w="84" h="953" extrusionOk="0">
                  <a:moveTo>
                    <a:pt x="0" y="1"/>
                  </a:moveTo>
                  <a:lnTo>
                    <a:pt x="0" y="952"/>
                  </a:lnTo>
                  <a:lnTo>
                    <a:pt x="83" y="952"/>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98" name="Google Shape;298;p15"/>
            <p:cNvSpPr/>
            <p:nvPr/>
          </p:nvSpPr>
          <p:spPr>
            <a:xfrm>
              <a:off x="393220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99" name="Google Shape;299;p15"/>
            <p:cNvSpPr/>
            <p:nvPr/>
          </p:nvSpPr>
          <p:spPr>
            <a:xfrm>
              <a:off x="3938800" y="1913600"/>
              <a:ext cx="2100" cy="23825"/>
            </a:xfrm>
            <a:custGeom>
              <a:avLst/>
              <a:gdLst/>
              <a:ahLst/>
              <a:cxnLst/>
              <a:rect l="l" t="t" r="r" b="b"/>
              <a:pathLst>
                <a:path w="84" h="953" extrusionOk="0">
                  <a:moveTo>
                    <a:pt x="1" y="1"/>
                  </a:moveTo>
                  <a:lnTo>
                    <a:pt x="1"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00" name="Google Shape;300;p15"/>
            <p:cNvSpPr/>
            <p:nvPr/>
          </p:nvSpPr>
          <p:spPr>
            <a:xfrm>
              <a:off x="3937250" y="1912050"/>
              <a:ext cx="5225" cy="26925"/>
            </a:xfrm>
            <a:custGeom>
              <a:avLst/>
              <a:gdLst/>
              <a:ahLst/>
              <a:cxnLst/>
              <a:rect l="l" t="t" r="r" b="b"/>
              <a:pathLst>
                <a:path w="209" h="1077" extrusionOk="0">
                  <a:moveTo>
                    <a:pt x="0" y="0"/>
                  </a:moveTo>
                  <a:lnTo>
                    <a:pt x="0" y="1077"/>
                  </a:lnTo>
                  <a:lnTo>
                    <a:pt x="208" y="1077"/>
                  </a:lnTo>
                  <a:lnTo>
                    <a:pt x="208" y="1014"/>
                  </a:lnTo>
                  <a:lnTo>
                    <a:pt x="208"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01" name="Google Shape;301;p15"/>
            <p:cNvSpPr/>
            <p:nvPr/>
          </p:nvSpPr>
          <p:spPr>
            <a:xfrm>
              <a:off x="3944525" y="1913600"/>
              <a:ext cx="2275" cy="23825"/>
            </a:xfrm>
            <a:custGeom>
              <a:avLst/>
              <a:gdLst/>
              <a:ahLst/>
              <a:cxnLst/>
              <a:rect l="l" t="t" r="r" b="b"/>
              <a:pathLst>
                <a:path w="91" h="953" extrusionOk="0">
                  <a:moveTo>
                    <a:pt x="1" y="1"/>
                  </a:moveTo>
                  <a:lnTo>
                    <a:pt x="1"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02" name="Google Shape;302;p15"/>
            <p:cNvSpPr/>
            <p:nvPr/>
          </p:nvSpPr>
          <p:spPr>
            <a:xfrm>
              <a:off x="394315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03" name="Google Shape;303;p15"/>
            <p:cNvSpPr/>
            <p:nvPr/>
          </p:nvSpPr>
          <p:spPr>
            <a:xfrm>
              <a:off x="3949575" y="1913600"/>
              <a:ext cx="2275" cy="23825"/>
            </a:xfrm>
            <a:custGeom>
              <a:avLst/>
              <a:gdLst/>
              <a:ahLst/>
              <a:cxnLst/>
              <a:rect l="l" t="t" r="r" b="b"/>
              <a:pathLst>
                <a:path w="91" h="953" extrusionOk="0">
                  <a:moveTo>
                    <a:pt x="0" y="1"/>
                  </a:moveTo>
                  <a:lnTo>
                    <a:pt x="0" y="952"/>
                  </a:lnTo>
                  <a:lnTo>
                    <a:pt x="90" y="952"/>
                  </a:lnTo>
                  <a:lnTo>
                    <a:pt x="9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04" name="Google Shape;304;p15"/>
            <p:cNvSpPr/>
            <p:nvPr/>
          </p:nvSpPr>
          <p:spPr>
            <a:xfrm>
              <a:off x="3948175" y="1912050"/>
              <a:ext cx="5050" cy="26925"/>
            </a:xfrm>
            <a:custGeom>
              <a:avLst/>
              <a:gdLst/>
              <a:ahLst/>
              <a:cxnLst/>
              <a:rect l="l" t="t" r="r" b="b"/>
              <a:pathLst>
                <a:path w="202"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05" name="Google Shape;305;p15"/>
            <p:cNvSpPr/>
            <p:nvPr/>
          </p:nvSpPr>
          <p:spPr>
            <a:xfrm>
              <a:off x="3955475" y="1913600"/>
              <a:ext cx="2100" cy="23825"/>
            </a:xfrm>
            <a:custGeom>
              <a:avLst/>
              <a:gdLst/>
              <a:ahLst/>
              <a:cxnLst/>
              <a:rect l="l" t="t" r="r" b="b"/>
              <a:pathLst>
                <a:path w="84" h="953" extrusionOk="0">
                  <a:moveTo>
                    <a:pt x="0" y="1"/>
                  </a:moveTo>
                  <a:lnTo>
                    <a:pt x="0" y="952"/>
                  </a:lnTo>
                  <a:lnTo>
                    <a:pt x="83" y="952"/>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06" name="Google Shape;306;p15"/>
            <p:cNvSpPr/>
            <p:nvPr/>
          </p:nvSpPr>
          <p:spPr>
            <a:xfrm>
              <a:off x="395390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07" name="Google Shape;307;p15"/>
            <p:cNvSpPr/>
            <p:nvPr/>
          </p:nvSpPr>
          <p:spPr>
            <a:xfrm>
              <a:off x="3960500" y="1913600"/>
              <a:ext cx="2100" cy="23825"/>
            </a:xfrm>
            <a:custGeom>
              <a:avLst/>
              <a:gdLst/>
              <a:ahLst/>
              <a:cxnLst/>
              <a:rect l="l" t="t" r="r" b="b"/>
              <a:pathLst>
                <a:path w="84" h="953" extrusionOk="0">
                  <a:moveTo>
                    <a:pt x="1" y="1"/>
                  </a:moveTo>
                  <a:lnTo>
                    <a:pt x="1"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08" name="Google Shape;308;p15"/>
            <p:cNvSpPr/>
            <p:nvPr/>
          </p:nvSpPr>
          <p:spPr>
            <a:xfrm>
              <a:off x="3958950" y="1912050"/>
              <a:ext cx="5225" cy="26925"/>
            </a:xfrm>
            <a:custGeom>
              <a:avLst/>
              <a:gdLst/>
              <a:ahLst/>
              <a:cxnLst/>
              <a:rect l="l" t="t" r="r" b="b"/>
              <a:pathLst>
                <a:path w="209" h="1077" extrusionOk="0">
                  <a:moveTo>
                    <a:pt x="0" y="0"/>
                  </a:moveTo>
                  <a:lnTo>
                    <a:pt x="0" y="1077"/>
                  </a:lnTo>
                  <a:lnTo>
                    <a:pt x="208" y="1077"/>
                  </a:lnTo>
                  <a:lnTo>
                    <a:pt x="208" y="1014"/>
                  </a:lnTo>
                  <a:lnTo>
                    <a:pt x="208"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09" name="Google Shape;309;p15"/>
            <p:cNvSpPr/>
            <p:nvPr/>
          </p:nvSpPr>
          <p:spPr>
            <a:xfrm>
              <a:off x="3966225" y="1913600"/>
              <a:ext cx="2275" cy="23825"/>
            </a:xfrm>
            <a:custGeom>
              <a:avLst/>
              <a:gdLst/>
              <a:ahLst/>
              <a:cxnLst/>
              <a:rect l="l" t="t" r="r" b="b"/>
              <a:pathLst>
                <a:path w="91" h="953" extrusionOk="0">
                  <a:moveTo>
                    <a:pt x="1" y="1"/>
                  </a:moveTo>
                  <a:lnTo>
                    <a:pt x="1"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10" name="Google Shape;310;p15"/>
            <p:cNvSpPr/>
            <p:nvPr/>
          </p:nvSpPr>
          <p:spPr>
            <a:xfrm>
              <a:off x="396485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11" name="Google Shape;311;p15"/>
            <p:cNvSpPr/>
            <p:nvPr/>
          </p:nvSpPr>
          <p:spPr>
            <a:xfrm>
              <a:off x="3971275" y="1913600"/>
              <a:ext cx="2275" cy="23825"/>
            </a:xfrm>
            <a:custGeom>
              <a:avLst/>
              <a:gdLst/>
              <a:ahLst/>
              <a:cxnLst/>
              <a:rect l="l" t="t" r="r" b="b"/>
              <a:pathLst>
                <a:path w="91" h="953" extrusionOk="0">
                  <a:moveTo>
                    <a:pt x="0" y="1"/>
                  </a:moveTo>
                  <a:lnTo>
                    <a:pt x="0" y="952"/>
                  </a:lnTo>
                  <a:lnTo>
                    <a:pt x="90" y="952"/>
                  </a:lnTo>
                  <a:lnTo>
                    <a:pt x="9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12" name="Google Shape;312;p15"/>
            <p:cNvSpPr/>
            <p:nvPr/>
          </p:nvSpPr>
          <p:spPr>
            <a:xfrm>
              <a:off x="3969875" y="1912050"/>
              <a:ext cx="5050" cy="26925"/>
            </a:xfrm>
            <a:custGeom>
              <a:avLst/>
              <a:gdLst/>
              <a:ahLst/>
              <a:cxnLst/>
              <a:rect l="l" t="t" r="r" b="b"/>
              <a:pathLst>
                <a:path w="202"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13" name="Google Shape;313;p15"/>
            <p:cNvSpPr/>
            <p:nvPr/>
          </p:nvSpPr>
          <p:spPr>
            <a:xfrm>
              <a:off x="3977175"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14" name="Google Shape;314;p15"/>
            <p:cNvSpPr/>
            <p:nvPr/>
          </p:nvSpPr>
          <p:spPr>
            <a:xfrm>
              <a:off x="397560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15" name="Google Shape;315;p15"/>
            <p:cNvSpPr/>
            <p:nvPr/>
          </p:nvSpPr>
          <p:spPr>
            <a:xfrm>
              <a:off x="3982200" y="1913600"/>
              <a:ext cx="2100" cy="23825"/>
            </a:xfrm>
            <a:custGeom>
              <a:avLst/>
              <a:gdLst/>
              <a:ahLst/>
              <a:cxnLst/>
              <a:rect l="l" t="t" r="r" b="b"/>
              <a:pathLst>
                <a:path w="84" h="953" extrusionOk="0">
                  <a:moveTo>
                    <a:pt x="1" y="1"/>
                  </a:moveTo>
                  <a:lnTo>
                    <a:pt x="1"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16" name="Google Shape;316;p15"/>
            <p:cNvSpPr/>
            <p:nvPr/>
          </p:nvSpPr>
          <p:spPr>
            <a:xfrm>
              <a:off x="3980650" y="1912050"/>
              <a:ext cx="5225" cy="26925"/>
            </a:xfrm>
            <a:custGeom>
              <a:avLst/>
              <a:gdLst/>
              <a:ahLst/>
              <a:cxnLst/>
              <a:rect l="l" t="t" r="r" b="b"/>
              <a:pathLst>
                <a:path w="209" h="1077" extrusionOk="0">
                  <a:moveTo>
                    <a:pt x="0" y="0"/>
                  </a:moveTo>
                  <a:lnTo>
                    <a:pt x="0" y="1077"/>
                  </a:lnTo>
                  <a:lnTo>
                    <a:pt x="208" y="1077"/>
                  </a:lnTo>
                  <a:lnTo>
                    <a:pt x="208" y="1014"/>
                  </a:lnTo>
                  <a:lnTo>
                    <a:pt x="208"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17" name="Google Shape;317;p15"/>
            <p:cNvSpPr/>
            <p:nvPr/>
          </p:nvSpPr>
          <p:spPr>
            <a:xfrm>
              <a:off x="3896100" y="1908575"/>
              <a:ext cx="76750" cy="11475"/>
            </a:xfrm>
            <a:custGeom>
              <a:avLst/>
              <a:gdLst/>
              <a:ahLst/>
              <a:cxnLst/>
              <a:rect l="l" t="t" r="r" b="b"/>
              <a:pathLst>
                <a:path w="3070" h="459" extrusionOk="0">
                  <a:moveTo>
                    <a:pt x="1535" y="0"/>
                  </a:moveTo>
                  <a:cubicBezTo>
                    <a:pt x="695" y="0"/>
                    <a:pt x="0" y="111"/>
                    <a:pt x="0" y="229"/>
                  </a:cubicBezTo>
                  <a:cubicBezTo>
                    <a:pt x="0" y="375"/>
                    <a:pt x="695" y="459"/>
                    <a:pt x="1535" y="459"/>
                  </a:cubicBezTo>
                  <a:cubicBezTo>
                    <a:pt x="2403" y="459"/>
                    <a:pt x="3070" y="375"/>
                    <a:pt x="3070" y="229"/>
                  </a:cubicBezTo>
                  <a:cubicBezTo>
                    <a:pt x="3070" y="111"/>
                    <a:pt x="2403"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18" name="Google Shape;318;p15"/>
            <p:cNvSpPr/>
            <p:nvPr/>
          </p:nvSpPr>
          <p:spPr>
            <a:xfrm>
              <a:off x="4040700" y="2012725"/>
              <a:ext cx="130225" cy="31100"/>
            </a:xfrm>
            <a:custGeom>
              <a:avLst/>
              <a:gdLst/>
              <a:ahLst/>
              <a:cxnLst/>
              <a:rect l="l" t="t" r="r" b="b"/>
              <a:pathLst>
                <a:path w="5209" h="1244" extrusionOk="0">
                  <a:moveTo>
                    <a:pt x="2605" y="1"/>
                  </a:moveTo>
                  <a:cubicBezTo>
                    <a:pt x="1160" y="1"/>
                    <a:pt x="1" y="285"/>
                    <a:pt x="1" y="633"/>
                  </a:cubicBezTo>
                  <a:cubicBezTo>
                    <a:pt x="1" y="980"/>
                    <a:pt x="1160" y="1244"/>
                    <a:pt x="2605" y="1244"/>
                  </a:cubicBezTo>
                  <a:cubicBezTo>
                    <a:pt x="4056" y="1244"/>
                    <a:pt x="5209" y="980"/>
                    <a:pt x="5209" y="633"/>
                  </a:cubicBezTo>
                  <a:cubicBezTo>
                    <a:pt x="5209" y="285"/>
                    <a:pt x="4056" y="1"/>
                    <a:pt x="2605" y="1"/>
                  </a:cubicBezTo>
                  <a:close/>
                </a:path>
              </a:pathLst>
            </a:custGeom>
            <a:solidFill>
              <a:srgbClr val="F0F1F1"/>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19" name="Google Shape;319;p15"/>
            <p:cNvSpPr/>
            <p:nvPr/>
          </p:nvSpPr>
          <p:spPr>
            <a:xfrm>
              <a:off x="4053725" y="2012725"/>
              <a:ext cx="104175" cy="20875"/>
            </a:xfrm>
            <a:custGeom>
              <a:avLst/>
              <a:gdLst/>
              <a:ahLst/>
              <a:cxnLst/>
              <a:rect l="l" t="t" r="r" b="b"/>
              <a:pathLst>
                <a:path w="4167" h="835" extrusionOk="0">
                  <a:moveTo>
                    <a:pt x="1" y="1"/>
                  </a:moveTo>
                  <a:lnTo>
                    <a:pt x="1" y="487"/>
                  </a:lnTo>
                  <a:cubicBezTo>
                    <a:pt x="1" y="695"/>
                    <a:pt x="931" y="834"/>
                    <a:pt x="2084" y="834"/>
                  </a:cubicBezTo>
                  <a:cubicBezTo>
                    <a:pt x="3243" y="834"/>
                    <a:pt x="4167" y="695"/>
                    <a:pt x="4167" y="487"/>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20" name="Google Shape;320;p15"/>
            <p:cNvSpPr/>
            <p:nvPr/>
          </p:nvSpPr>
          <p:spPr>
            <a:xfrm>
              <a:off x="4053725" y="2012725"/>
              <a:ext cx="104175" cy="10800"/>
            </a:xfrm>
            <a:custGeom>
              <a:avLst/>
              <a:gdLst/>
              <a:ahLst/>
              <a:cxnLst/>
              <a:rect l="l" t="t" r="r" b="b"/>
              <a:pathLst>
                <a:path w="4167" h="432" extrusionOk="0">
                  <a:moveTo>
                    <a:pt x="1" y="1"/>
                  </a:moveTo>
                  <a:lnTo>
                    <a:pt x="1" y="112"/>
                  </a:lnTo>
                  <a:cubicBezTo>
                    <a:pt x="174" y="285"/>
                    <a:pt x="1042" y="431"/>
                    <a:pt x="2084" y="431"/>
                  </a:cubicBezTo>
                  <a:cubicBezTo>
                    <a:pt x="3125" y="431"/>
                    <a:pt x="3993" y="285"/>
                    <a:pt x="4167" y="112"/>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21" name="Google Shape;321;p15"/>
            <p:cNvSpPr/>
            <p:nvPr/>
          </p:nvSpPr>
          <p:spPr>
            <a:xfrm>
              <a:off x="4053725" y="2004750"/>
              <a:ext cx="104175" cy="16675"/>
            </a:xfrm>
            <a:custGeom>
              <a:avLst/>
              <a:gdLst/>
              <a:ahLst/>
              <a:cxnLst/>
              <a:rect l="l" t="t" r="r" b="b"/>
              <a:pathLst>
                <a:path w="4167" h="667" extrusionOk="0">
                  <a:moveTo>
                    <a:pt x="2084" y="0"/>
                  </a:moveTo>
                  <a:cubicBezTo>
                    <a:pt x="931" y="0"/>
                    <a:pt x="1" y="146"/>
                    <a:pt x="1" y="320"/>
                  </a:cubicBezTo>
                  <a:cubicBezTo>
                    <a:pt x="1" y="521"/>
                    <a:pt x="931" y="667"/>
                    <a:pt x="2084" y="667"/>
                  </a:cubicBezTo>
                  <a:cubicBezTo>
                    <a:pt x="3243" y="667"/>
                    <a:pt x="4167" y="521"/>
                    <a:pt x="4167" y="320"/>
                  </a:cubicBezTo>
                  <a:cubicBezTo>
                    <a:pt x="4167" y="146"/>
                    <a:pt x="3243"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22" name="Google Shape;322;p15"/>
            <p:cNvSpPr/>
            <p:nvPr/>
          </p:nvSpPr>
          <p:spPr>
            <a:xfrm>
              <a:off x="4052325" y="2003175"/>
              <a:ext cx="107150" cy="19650"/>
            </a:xfrm>
            <a:custGeom>
              <a:avLst/>
              <a:gdLst/>
              <a:ahLst/>
              <a:cxnLst/>
              <a:rect l="l" t="t" r="r" b="b"/>
              <a:pathLst>
                <a:path w="4286" h="786" extrusionOk="0">
                  <a:moveTo>
                    <a:pt x="2140" y="119"/>
                  </a:moveTo>
                  <a:cubicBezTo>
                    <a:pt x="2723" y="119"/>
                    <a:pt x="3244" y="147"/>
                    <a:pt x="3619" y="209"/>
                  </a:cubicBezTo>
                  <a:cubicBezTo>
                    <a:pt x="3792" y="237"/>
                    <a:pt x="3966" y="265"/>
                    <a:pt x="4049" y="320"/>
                  </a:cubicBezTo>
                  <a:cubicBezTo>
                    <a:pt x="4112" y="320"/>
                    <a:pt x="4140" y="348"/>
                    <a:pt x="4167" y="383"/>
                  </a:cubicBezTo>
                  <a:cubicBezTo>
                    <a:pt x="4167" y="383"/>
                    <a:pt x="4167" y="411"/>
                    <a:pt x="4140" y="438"/>
                  </a:cubicBezTo>
                  <a:cubicBezTo>
                    <a:pt x="4112" y="466"/>
                    <a:pt x="3994" y="494"/>
                    <a:pt x="3876" y="522"/>
                  </a:cubicBezTo>
                  <a:cubicBezTo>
                    <a:pt x="3529" y="612"/>
                    <a:pt x="2862" y="667"/>
                    <a:pt x="2140" y="667"/>
                  </a:cubicBezTo>
                  <a:cubicBezTo>
                    <a:pt x="1563" y="667"/>
                    <a:pt x="1043" y="640"/>
                    <a:pt x="668" y="584"/>
                  </a:cubicBezTo>
                  <a:cubicBezTo>
                    <a:pt x="494" y="556"/>
                    <a:pt x="348" y="494"/>
                    <a:pt x="230" y="466"/>
                  </a:cubicBezTo>
                  <a:cubicBezTo>
                    <a:pt x="202" y="438"/>
                    <a:pt x="147" y="438"/>
                    <a:pt x="147" y="411"/>
                  </a:cubicBezTo>
                  <a:lnTo>
                    <a:pt x="119" y="383"/>
                  </a:lnTo>
                  <a:lnTo>
                    <a:pt x="147" y="348"/>
                  </a:lnTo>
                  <a:cubicBezTo>
                    <a:pt x="202" y="320"/>
                    <a:pt x="293" y="292"/>
                    <a:pt x="404" y="265"/>
                  </a:cubicBezTo>
                  <a:cubicBezTo>
                    <a:pt x="779" y="174"/>
                    <a:pt x="1418" y="119"/>
                    <a:pt x="2140" y="119"/>
                  </a:cubicBezTo>
                  <a:close/>
                  <a:moveTo>
                    <a:pt x="2140" y="1"/>
                  </a:moveTo>
                  <a:cubicBezTo>
                    <a:pt x="1563" y="1"/>
                    <a:pt x="1043" y="36"/>
                    <a:pt x="668" y="91"/>
                  </a:cubicBezTo>
                  <a:cubicBezTo>
                    <a:pt x="466" y="119"/>
                    <a:pt x="320" y="174"/>
                    <a:pt x="202" y="209"/>
                  </a:cubicBezTo>
                  <a:cubicBezTo>
                    <a:pt x="147" y="237"/>
                    <a:pt x="84" y="265"/>
                    <a:pt x="57" y="265"/>
                  </a:cubicBezTo>
                  <a:cubicBezTo>
                    <a:pt x="57" y="292"/>
                    <a:pt x="29" y="292"/>
                    <a:pt x="29" y="320"/>
                  </a:cubicBezTo>
                  <a:cubicBezTo>
                    <a:pt x="1" y="348"/>
                    <a:pt x="1" y="383"/>
                    <a:pt x="1" y="383"/>
                  </a:cubicBezTo>
                  <a:cubicBezTo>
                    <a:pt x="1" y="411"/>
                    <a:pt x="1" y="438"/>
                    <a:pt x="29" y="466"/>
                  </a:cubicBezTo>
                  <a:cubicBezTo>
                    <a:pt x="29" y="494"/>
                    <a:pt x="57" y="522"/>
                    <a:pt x="119" y="522"/>
                  </a:cubicBezTo>
                  <a:cubicBezTo>
                    <a:pt x="175" y="584"/>
                    <a:pt x="293" y="612"/>
                    <a:pt x="404" y="640"/>
                  </a:cubicBezTo>
                  <a:cubicBezTo>
                    <a:pt x="813" y="730"/>
                    <a:pt x="1418" y="785"/>
                    <a:pt x="2140" y="785"/>
                  </a:cubicBezTo>
                  <a:cubicBezTo>
                    <a:pt x="2723" y="785"/>
                    <a:pt x="3244" y="758"/>
                    <a:pt x="3647" y="695"/>
                  </a:cubicBezTo>
                  <a:cubicBezTo>
                    <a:pt x="3820" y="640"/>
                    <a:pt x="3994" y="612"/>
                    <a:pt x="4077" y="584"/>
                  </a:cubicBezTo>
                  <a:cubicBezTo>
                    <a:pt x="4140" y="556"/>
                    <a:pt x="4195" y="522"/>
                    <a:pt x="4223" y="494"/>
                  </a:cubicBezTo>
                  <a:cubicBezTo>
                    <a:pt x="4251" y="494"/>
                    <a:pt x="4251" y="466"/>
                    <a:pt x="4285" y="466"/>
                  </a:cubicBezTo>
                  <a:lnTo>
                    <a:pt x="4285" y="383"/>
                  </a:lnTo>
                  <a:lnTo>
                    <a:pt x="4285" y="320"/>
                  </a:lnTo>
                  <a:cubicBezTo>
                    <a:pt x="4251" y="292"/>
                    <a:pt x="4223" y="265"/>
                    <a:pt x="4167" y="237"/>
                  </a:cubicBezTo>
                  <a:cubicBezTo>
                    <a:pt x="4112" y="209"/>
                    <a:pt x="3994" y="174"/>
                    <a:pt x="3876" y="147"/>
                  </a:cubicBezTo>
                  <a:cubicBezTo>
                    <a:pt x="3501" y="63"/>
                    <a:pt x="2862" y="1"/>
                    <a:pt x="2140"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23" name="Google Shape;323;p15"/>
            <p:cNvSpPr/>
            <p:nvPr/>
          </p:nvSpPr>
          <p:spPr>
            <a:xfrm>
              <a:off x="40559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24" name="Google Shape;324;p15"/>
            <p:cNvSpPr/>
            <p:nvPr/>
          </p:nvSpPr>
          <p:spPr>
            <a:xfrm>
              <a:off x="405442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25" name="Google Shape;325;p15"/>
            <p:cNvSpPr/>
            <p:nvPr/>
          </p:nvSpPr>
          <p:spPr>
            <a:xfrm>
              <a:off x="40617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26" name="Google Shape;326;p15"/>
            <p:cNvSpPr/>
            <p:nvPr/>
          </p:nvSpPr>
          <p:spPr>
            <a:xfrm>
              <a:off x="40603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27" name="Google Shape;327;p15"/>
            <p:cNvSpPr/>
            <p:nvPr/>
          </p:nvSpPr>
          <p:spPr>
            <a:xfrm>
              <a:off x="40667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28" name="Google Shape;328;p15"/>
            <p:cNvSpPr/>
            <p:nvPr/>
          </p:nvSpPr>
          <p:spPr>
            <a:xfrm>
              <a:off x="40653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29" name="Google Shape;329;p15"/>
            <p:cNvSpPr/>
            <p:nvPr/>
          </p:nvSpPr>
          <p:spPr>
            <a:xfrm>
              <a:off x="40726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30" name="Google Shape;330;p15"/>
            <p:cNvSpPr/>
            <p:nvPr/>
          </p:nvSpPr>
          <p:spPr>
            <a:xfrm>
              <a:off x="4071075"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31" name="Google Shape;331;p15"/>
            <p:cNvSpPr/>
            <p:nvPr/>
          </p:nvSpPr>
          <p:spPr>
            <a:xfrm>
              <a:off x="40776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32" name="Google Shape;332;p15"/>
            <p:cNvSpPr/>
            <p:nvPr/>
          </p:nvSpPr>
          <p:spPr>
            <a:xfrm>
              <a:off x="407612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33" name="Google Shape;333;p15"/>
            <p:cNvSpPr/>
            <p:nvPr/>
          </p:nvSpPr>
          <p:spPr>
            <a:xfrm>
              <a:off x="40834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34" name="Google Shape;334;p15"/>
            <p:cNvSpPr/>
            <p:nvPr/>
          </p:nvSpPr>
          <p:spPr>
            <a:xfrm>
              <a:off x="40820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35" name="Google Shape;335;p15"/>
            <p:cNvSpPr/>
            <p:nvPr/>
          </p:nvSpPr>
          <p:spPr>
            <a:xfrm>
              <a:off x="40884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36" name="Google Shape;336;p15"/>
            <p:cNvSpPr/>
            <p:nvPr/>
          </p:nvSpPr>
          <p:spPr>
            <a:xfrm>
              <a:off x="40870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37" name="Google Shape;337;p15"/>
            <p:cNvSpPr/>
            <p:nvPr/>
          </p:nvSpPr>
          <p:spPr>
            <a:xfrm>
              <a:off x="40943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38" name="Google Shape;338;p15"/>
            <p:cNvSpPr/>
            <p:nvPr/>
          </p:nvSpPr>
          <p:spPr>
            <a:xfrm>
              <a:off x="4092775"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39" name="Google Shape;339;p15"/>
            <p:cNvSpPr/>
            <p:nvPr/>
          </p:nvSpPr>
          <p:spPr>
            <a:xfrm>
              <a:off x="40993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40" name="Google Shape;340;p15"/>
            <p:cNvSpPr/>
            <p:nvPr/>
          </p:nvSpPr>
          <p:spPr>
            <a:xfrm>
              <a:off x="409782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41" name="Google Shape;341;p15"/>
            <p:cNvSpPr/>
            <p:nvPr/>
          </p:nvSpPr>
          <p:spPr>
            <a:xfrm>
              <a:off x="41051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42" name="Google Shape;342;p15"/>
            <p:cNvSpPr/>
            <p:nvPr/>
          </p:nvSpPr>
          <p:spPr>
            <a:xfrm>
              <a:off x="41037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43" name="Google Shape;343;p15"/>
            <p:cNvSpPr/>
            <p:nvPr/>
          </p:nvSpPr>
          <p:spPr>
            <a:xfrm>
              <a:off x="41101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44" name="Google Shape;344;p15"/>
            <p:cNvSpPr/>
            <p:nvPr/>
          </p:nvSpPr>
          <p:spPr>
            <a:xfrm>
              <a:off x="41087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45" name="Google Shape;345;p15"/>
            <p:cNvSpPr/>
            <p:nvPr/>
          </p:nvSpPr>
          <p:spPr>
            <a:xfrm>
              <a:off x="41160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46" name="Google Shape;346;p15"/>
            <p:cNvSpPr/>
            <p:nvPr/>
          </p:nvSpPr>
          <p:spPr>
            <a:xfrm>
              <a:off x="4114475"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47" name="Google Shape;347;p15"/>
            <p:cNvSpPr/>
            <p:nvPr/>
          </p:nvSpPr>
          <p:spPr>
            <a:xfrm>
              <a:off x="41210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48" name="Google Shape;348;p15"/>
            <p:cNvSpPr/>
            <p:nvPr/>
          </p:nvSpPr>
          <p:spPr>
            <a:xfrm>
              <a:off x="411952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49" name="Google Shape;349;p15"/>
            <p:cNvSpPr/>
            <p:nvPr/>
          </p:nvSpPr>
          <p:spPr>
            <a:xfrm>
              <a:off x="412682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50" name="Google Shape;350;p15"/>
            <p:cNvSpPr/>
            <p:nvPr/>
          </p:nvSpPr>
          <p:spPr>
            <a:xfrm>
              <a:off x="41254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51" name="Google Shape;351;p15"/>
            <p:cNvSpPr/>
            <p:nvPr/>
          </p:nvSpPr>
          <p:spPr>
            <a:xfrm>
              <a:off x="41318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52" name="Google Shape;352;p15"/>
            <p:cNvSpPr/>
            <p:nvPr/>
          </p:nvSpPr>
          <p:spPr>
            <a:xfrm>
              <a:off x="41304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53" name="Google Shape;353;p15"/>
            <p:cNvSpPr/>
            <p:nvPr/>
          </p:nvSpPr>
          <p:spPr>
            <a:xfrm>
              <a:off x="41377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54" name="Google Shape;354;p15"/>
            <p:cNvSpPr/>
            <p:nvPr/>
          </p:nvSpPr>
          <p:spPr>
            <a:xfrm>
              <a:off x="4136175"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55" name="Google Shape;355;p15"/>
            <p:cNvSpPr/>
            <p:nvPr/>
          </p:nvSpPr>
          <p:spPr>
            <a:xfrm>
              <a:off x="41427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56" name="Google Shape;356;p15"/>
            <p:cNvSpPr/>
            <p:nvPr/>
          </p:nvSpPr>
          <p:spPr>
            <a:xfrm>
              <a:off x="414122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57" name="Google Shape;357;p15"/>
            <p:cNvSpPr/>
            <p:nvPr/>
          </p:nvSpPr>
          <p:spPr>
            <a:xfrm>
              <a:off x="4147825"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58" name="Google Shape;358;p15"/>
            <p:cNvSpPr/>
            <p:nvPr/>
          </p:nvSpPr>
          <p:spPr>
            <a:xfrm>
              <a:off x="4146425"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59" name="Google Shape;359;p15"/>
            <p:cNvSpPr/>
            <p:nvPr/>
          </p:nvSpPr>
          <p:spPr>
            <a:xfrm>
              <a:off x="41535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60" name="Google Shape;360;p15"/>
            <p:cNvSpPr/>
            <p:nvPr/>
          </p:nvSpPr>
          <p:spPr>
            <a:xfrm>
              <a:off x="41521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61" name="Google Shape;361;p15"/>
            <p:cNvSpPr/>
            <p:nvPr/>
          </p:nvSpPr>
          <p:spPr>
            <a:xfrm>
              <a:off x="4067450" y="2006825"/>
              <a:ext cx="76750" cy="11650"/>
            </a:xfrm>
            <a:custGeom>
              <a:avLst/>
              <a:gdLst/>
              <a:ahLst/>
              <a:cxnLst/>
              <a:rect l="l" t="t" r="r" b="b"/>
              <a:pathLst>
                <a:path w="3070" h="466" extrusionOk="0">
                  <a:moveTo>
                    <a:pt x="1535" y="1"/>
                  </a:moveTo>
                  <a:cubicBezTo>
                    <a:pt x="695" y="1"/>
                    <a:pt x="0" y="119"/>
                    <a:pt x="0" y="237"/>
                  </a:cubicBezTo>
                  <a:cubicBezTo>
                    <a:pt x="0" y="376"/>
                    <a:pt x="695" y="466"/>
                    <a:pt x="1535" y="466"/>
                  </a:cubicBezTo>
                  <a:cubicBezTo>
                    <a:pt x="2375" y="466"/>
                    <a:pt x="3069" y="376"/>
                    <a:pt x="3069" y="237"/>
                  </a:cubicBezTo>
                  <a:cubicBezTo>
                    <a:pt x="3069" y="119"/>
                    <a:pt x="2375"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62" name="Google Shape;362;p15"/>
            <p:cNvSpPr/>
            <p:nvPr/>
          </p:nvSpPr>
          <p:spPr>
            <a:xfrm>
              <a:off x="4053725" y="1993125"/>
              <a:ext cx="104175" cy="21025"/>
            </a:xfrm>
            <a:custGeom>
              <a:avLst/>
              <a:gdLst/>
              <a:ahLst/>
              <a:cxnLst/>
              <a:rect l="l" t="t" r="r" b="b"/>
              <a:pathLst>
                <a:path w="4167" h="841" extrusionOk="0">
                  <a:moveTo>
                    <a:pt x="1" y="0"/>
                  </a:moveTo>
                  <a:lnTo>
                    <a:pt x="1" y="493"/>
                  </a:lnTo>
                  <a:cubicBezTo>
                    <a:pt x="1" y="667"/>
                    <a:pt x="931" y="840"/>
                    <a:pt x="2084" y="840"/>
                  </a:cubicBezTo>
                  <a:cubicBezTo>
                    <a:pt x="3243" y="840"/>
                    <a:pt x="4167" y="667"/>
                    <a:pt x="4167" y="493"/>
                  </a:cubicBezTo>
                  <a:lnTo>
                    <a:pt x="4167"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63" name="Google Shape;363;p15"/>
            <p:cNvSpPr/>
            <p:nvPr/>
          </p:nvSpPr>
          <p:spPr>
            <a:xfrm>
              <a:off x="4053725" y="1993125"/>
              <a:ext cx="104175" cy="10075"/>
            </a:xfrm>
            <a:custGeom>
              <a:avLst/>
              <a:gdLst/>
              <a:ahLst/>
              <a:cxnLst/>
              <a:rect l="l" t="t" r="r" b="b"/>
              <a:pathLst>
                <a:path w="4167" h="403" extrusionOk="0">
                  <a:moveTo>
                    <a:pt x="1" y="0"/>
                  </a:moveTo>
                  <a:lnTo>
                    <a:pt x="1" y="118"/>
                  </a:lnTo>
                  <a:cubicBezTo>
                    <a:pt x="174" y="292"/>
                    <a:pt x="1042" y="403"/>
                    <a:pt x="2084" y="403"/>
                  </a:cubicBezTo>
                  <a:cubicBezTo>
                    <a:pt x="3125" y="403"/>
                    <a:pt x="3993" y="292"/>
                    <a:pt x="4167" y="118"/>
                  </a:cubicBezTo>
                  <a:lnTo>
                    <a:pt x="416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64" name="Google Shape;364;p15"/>
            <p:cNvSpPr/>
            <p:nvPr/>
          </p:nvSpPr>
          <p:spPr>
            <a:xfrm>
              <a:off x="4053725" y="1985125"/>
              <a:ext cx="104175" cy="16700"/>
            </a:xfrm>
            <a:custGeom>
              <a:avLst/>
              <a:gdLst/>
              <a:ahLst/>
              <a:cxnLst/>
              <a:rect l="l" t="t" r="r" b="b"/>
              <a:pathLst>
                <a:path w="4167" h="668" extrusionOk="0">
                  <a:moveTo>
                    <a:pt x="2084" y="1"/>
                  </a:moveTo>
                  <a:cubicBezTo>
                    <a:pt x="931" y="1"/>
                    <a:pt x="1" y="146"/>
                    <a:pt x="1" y="320"/>
                  </a:cubicBezTo>
                  <a:cubicBezTo>
                    <a:pt x="1" y="521"/>
                    <a:pt x="931" y="667"/>
                    <a:pt x="2084" y="667"/>
                  </a:cubicBezTo>
                  <a:cubicBezTo>
                    <a:pt x="3243" y="667"/>
                    <a:pt x="4167" y="521"/>
                    <a:pt x="4167" y="320"/>
                  </a:cubicBezTo>
                  <a:cubicBezTo>
                    <a:pt x="4167" y="146"/>
                    <a:pt x="3243"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65" name="Google Shape;365;p15"/>
            <p:cNvSpPr/>
            <p:nvPr/>
          </p:nvSpPr>
          <p:spPr>
            <a:xfrm>
              <a:off x="4052325" y="1983750"/>
              <a:ext cx="107150" cy="19450"/>
            </a:xfrm>
            <a:custGeom>
              <a:avLst/>
              <a:gdLst/>
              <a:ahLst/>
              <a:cxnLst/>
              <a:rect l="l" t="t" r="r" b="b"/>
              <a:pathLst>
                <a:path w="4286" h="778" extrusionOk="0">
                  <a:moveTo>
                    <a:pt x="2140" y="118"/>
                  </a:moveTo>
                  <a:cubicBezTo>
                    <a:pt x="2723" y="118"/>
                    <a:pt x="3244" y="146"/>
                    <a:pt x="3619" y="201"/>
                  </a:cubicBezTo>
                  <a:cubicBezTo>
                    <a:pt x="3792" y="229"/>
                    <a:pt x="3966" y="257"/>
                    <a:pt x="4049" y="292"/>
                  </a:cubicBezTo>
                  <a:cubicBezTo>
                    <a:pt x="4112" y="320"/>
                    <a:pt x="4140" y="347"/>
                    <a:pt x="4167" y="347"/>
                  </a:cubicBezTo>
                  <a:lnTo>
                    <a:pt x="4167" y="375"/>
                  </a:lnTo>
                  <a:cubicBezTo>
                    <a:pt x="4167" y="375"/>
                    <a:pt x="4167" y="403"/>
                    <a:pt x="4140" y="403"/>
                  </a:cubicBezTo>
                  <a:cubicBezTo>
                    <a:pt x="4112" y="431"/>
                    <a:pt x="3994" y="493"/>
                    <a:pt x="3876" y="521"/>
                  </a:cubicBezTo>
                  <a:cubicBezTo>
                    <a:pt x="3529" y="604"/>
                    <a:pt x="2862" y="667"/>
                    <a:pt x="2140" y="667"/>
                  </a:cubicBezTo>
                  <a:cubicBezTo>
                    <a:pt x="1563" y="667"/>
                    <a:pt x="1043" y="604"/>
                    <a:pt x="668" y="549"/>
                  </a:cubicBezTo>
                  <a:cubicBezTo>
                    <a:pt x="494" y="521"/>
                    <a:pt x="348" y="493"/>
                    <a:pt x="230" y="465"/>
                  </a:cubicBezTo>
                  <a:cubicBezTo>
                    <a:pt x="202" y="431"/>
                    <a:pt x="147" y="403"/>
                    <a:pt x="147" y="403"/>
                  </a:cubicBezTo>
                  <a:lnTo>
                    <a:pt x="119" y="375"/>
                  </a:lnTo>
                  <a:lnTo>
                    <a:pt x="147" y="347"/>
                  </a:lnTo>
                  <a:cubicBezTo>
                    <a:pt x="202" y="320"/>
                    <a:pt x="293" y="292"/>
                    <a:pt x="404" y="257"/>
                  </a:cubicBezTo>
                  <a:cubicBezTo>
                    <a:pt x="779" y="174"/>
                    <a:pt x="1418" y="118"/>
                    <a:pt x="2140" y="118"/>
                  </a:cubicBezTo>
                  <a:close/>
                  <a:moveTo>
                    <a:pt x="2140" y="0"/>
                  </a:moveTo>
                  <a:cubicBezTo>
                    <a:pt x="1563" y="0"/>
                    <a:pt x="1043" y="28"/>
                    <a:pt x="668" y="83"/>
                  </a:cubicBezTo>
                  <a:cubicBezTo>
                    <a:pt x="466" y="118"/>
                    <a:pt x="320" y="146"/>
                    <a:pt x="202" y="201"/>
                  </a:cubicBezTo>
                  <a:cubicBezTo>
                    <a:pt x="147" y="229"/>
                    <a:pt x="84" y="229"/>
                    <a:pt x="57" y="257"/>
                  </a:cubicBezTo>
                  <a:cubicBezTo>
                    <a:pt x="57" y="292"/>
                    <a:pt x="29" y="292"/>
                    <a:pt x="29" y="320"/>
                  </a:cubicBezTo>
                  <a:cubicBezTo>
                    <a:pt x="1" y="347"/>
                    <a:pt x="1" y="347"/>
                    <a:pt x="1" y="375"/>
                  </a:cubicBezTo>
                  <a:cubicBezTo>
                    <a:pt x="1" y="403"/>
                    <a:pt x="1" y="431"/>
                    <a:pt x="29" y="431"/>
                  </a:cubicBezTo>
                  <a:cubicBezTo>
                    <a:pt x="29" y="493"/>
                    <a:pt x="57" y="493"/>
                    <a:pt x="119" y="521"/>
                  </a:cubicBezTo>
                  <a:cubicBezTo>
                    <a:pt x="175" y="576"/>
                    <a:pt x="293" y="604"/>
                    <a:pt x="404" y="639"/>
                  </a:cubicBezTo>
                  <a:cubicBezTo>
                    <a:pt x="813" y="722"/>
                    <a:pt x="1418" y="778"/>
                    <a:pt x="2140" y="778"/>
                  </a:cubicBezTo>
                  <a:cubicBezTo>
                    <a:pt x="2723" y="778"/>
                    <a:pt x="3244" y="722"/>
                    <a:pt x="3647" y="667"/>
                  </a:cubicBezTo>
                  <a:cubicBezTo>
                    <a:pt x="3820" y="639"/>
                    <a:pt x="3994" y="604"/>
                    <a:pt x="4077" y="576"/>
                  </a:cubicBezTo>
                  <a:cubicBezTo>
                    <a:pt x="4140" y="549"/>
                    <a:pt x="4195" y="521"/>
                    <a:pt x="4223" y="493"/>
                  </a:cubicBezTo>
                  <a:cubicBezTo>
                    <a:pt x="4251" y="493"/>
                    <a:pt x="4251" y="465"/>
                    <a:pt x="4285" y="431"/>
                  </a:cubicBezTo>
                  <a:lnTo>
                    <a:pt x="4285" y="375"/>
                  </a:lnTo>
                  <a:lnTo>
                    <a:pt x="4285" y="320"/>
                  </a:lnTo>
                  <a:cubicBezTo>
                    <a:pt x="4251" y="292"/>
                    <a:pt x="4223" y="257"/>
                    <a:pt x="4167" y="229"/>
                  </a:cubicBezTo>
                  <a:cubicBezTo>
                    <a:pt x="4112" y="201"/>
                    <a:pt x="3994" y="174"/>
                    <a:pt x="3876" y="146"/>
                  </a:cubicBezTo>
                  <a:cubicBezTo>
                    <a:pt x="3501" y="56"/>
                    <a:pt x="2862" y="0"/>
                    <a:pt x="2140"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66" name="Google Shape;366;p15"/>
            <p:cNvSpPr/>
            <p:nvPr/>
          </p:nvSpPr>
          <p:spPr>
            <a:xfrm>
              <a:off x="40559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67" name="Google Shape;367;p15"/>
            <p:cNvSpPr/>
            <p:nvPr/>
          </p:nvSpPr>
          <p:spPr>
            <a:xfrm>
              <a:off x="405442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68" name="Google Shape;368;p15"/>
            <p:cNvSpPr/>
            <p:nvPr/>
          </p:nvSpPr>
          <p:spPr>
            <a:xfrm>
              <a:off x="40617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69" name="Google Shape;369;p15"/>
            <p:cNvSpPr/>
            <p:nvPr/>
          </p:nvSpPr>
          <p:spPr>
            <a:xfrm>
              <a:off x="40603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70" name="Google Shape;370;p15"/>
            <p:cNvSpPr/>
            <p:nvPr/>
          </p:nvSpPr>
          <p:spPr>
            <a:xfrm>
              <a:off x="40667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71" name="Google Shape;371;p15"/>
            <p:cNvSpPr/>
            <p:nvPr/>
          </p:nvSpPr>
          <p:spPr>
            <a:xfrm>
              <a:off x="40653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72" name="Google Shape;372;p15"/>
            <p:cNvSpPr/>
            <p:nvPr/>
          </p:nvSpPr>
          <p:spPr>
            <a:xfrm>
              <a:off x="40726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73" name="Google Shape;373;p15"/>
            <p:cNvSpPr/>
            <p:nvPr/>
          </p:nvSpPr>
          <p:spPr>
            <a:xfrm>
              <a:off x="4071075"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74" name="Google Shape;374;p15"/>
            <p:cNvSpPr/>
            <p:nvPr/>
          </p:nvSpPr>
          <p:spPr>
            <a:xfrm>
              <a:off x="40776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75" name="Google Shape;375;p15"/>
            <p:cNvSpPr/>
            <p:nvPr/>
          </p:nvSpPr>
          <p:spPr>
            <a:xfrm>
              <a:off x="407612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76" name="Google Shape;376;p15"/>
            <p:cNvSpPr/>
            <p:nvPr/>
          </p:nvSpPr>
          <p:spPr>
            <a:xfrm>
              <a:off x="40834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77" name="Google Shape;377;p15"/>
            <p:cNvSpPr/>
            <p:nvPr/>
          </p:nvSpPr>
          <p:spPr>
            <a:xfrm>
              <a:off x="40820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78" name="Google Shape;378;p15"/>
            <p:cNvSpPr/>
            <p:nvPr/>
          </p:nvSpPr>
          <p:spPr>
            <a:xfrm>
              <a:off x="40884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79" name="Google Shape;379;p15"/>
            <p:cNvSpPr/>
            <p:nvPr/>
          </p:nvSpPr>
          <p:spPr>
            <a:xfrm>
              <a:off x="40870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80" name="Google Shape;380;p15"/>
            <p:cNvSpPr/>
            <p:nvPr/>
          </p:nvSpPr>
          <p:spPr>
            <a:xfrm>
              <a:off x="40943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81" name="Google Shape;381;p15"/>
            <p:cNvSpPr/>
            <p:nvPr/>
          </p:nvSpPr>
          <p:spPr>
            <a:xfrm>
              <a:off x="4092775"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82" name="Google Shape;382;p15"/>
            <p:cNvSpPr/>
            <p:nvPr/>
          </p:nvSpPr>
          <p:spPr>
            <a:xfrm>
              <a:off x="40993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83" name="Google Shape;383;p15"/>
            <p:cNvSpPr/>
            <p:nvPr/>
          </p:nvSpPr>
          <p:spPr>
            <a:xfrm>
              <a:off x="409782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84" name="Google Shape;384;p15"/>
            <p:cNvSpPr/>
            <p:nvPr/>
          </p:nvSpPr>
          <p:spPr>
            <a:xfrm>
              <a:off x="41051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85" name="Google Shape;385;p15"/>
            <p:cNvSpPr/>
            <p:nvPr/>
          </p:nvSpPr>
          <p:spPr>
            <a:xfrm>
              <a:off x="41037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86" name="Google Shape;386;p15"/>
            <p:cNvSpPr/>
            <p:nvPr/>
          </p:nvSpPr>
          <p:spPr>
            <a:xfrm>
              <a:off x="41101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87" name="Google Shape;387;p15"/>
            <p:cNvSpPr/>
            <p:nvPr/>
          </p:nvSpPr>
          <p:spPr>
            <a:xfrm>
              <a:off x="41087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88" name="Google Shape;388;p15"/>
            <p:cNvSpPr/>
            <p:nvPr/>
          </p:nvSpPr>
          <p:spPr>
            <a:xfrm>
              <a:off x="41160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89" name="Google Shape;389;p15"/>
            <p:cNvSpPr/>
            <p:nvPr/>
          </p:nvSpPr>
          <p:spPr>
            <a:xfrm>
              <a:off x="4114475"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90" name="Google Shape;390;p15"/>
            <p:cNvSpPr/>
            <p:nvPr/>
          </p:nvSpPr>
          <p:spPr>
            <a:xfrm>
              <a:off x="41210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91" name="Google Shape;391;p15"/>
            <p:cNvSpPr/>
            <p:nvPr/>
          </p:nvSpPr>
          <p:spPr>
            <a:xfrm>
              <a:off x="411952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92" name="Google Shape;392;p15"/>
            <p:cNvSpPr/>
            <p:nvPr/>
          </p:nvSpPr>
          <p:spPr>
            <a:xfrm>
              <a:off x="412682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93" name="Google Shape;393;p15"/>
            <p:cNvSpPr/>
            <p:nvPr/>
          </p:nvSpPr>
          <p:spPr>
            <a:xfrm>
              <a:off x="41254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94" name="Google Shape;394;p15"/>
            <p:cNvSpPr/>
            <p:nvPr/>
          </p:nvSpPr>
          <p:spPr>
            <a:xfrm>
              <a:off x="41318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95" name="Google Shape;395;p15"/>
            <p:cNvSpPr/>
            <p:nvPr/>
          </p:nvSpPr>
          <p:spPr>
            <a:xfrm>
              <a:off x="41304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96" name="Google Shape;396;p15"/>
            <p:cNvSpPr/>
            <p:nvPr/>
          </p:nvSpPr>
          <p:spPr>
            <a:xfrm>
              <a:off x="41377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97" name="Google Shape;397;p15"/>
            <p:cNvSpPr/>
            <p:nvPr/>
          </p:nvSpPr>
          <p:spPr>
            <a:xfrm>
              <a:off x="4136175"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98" name="Google Shape;398;p15"/>
            <p:cNvSpPr/>
            <p:nvPr/>
          </p:nvSpPr>
          <p:spPr>
            <a:xfrm>
              <a:off x="41427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99" name="Google Shape;399;p15"/>
            <p:cNvSpPr/>
            <p:nvPr/>
          </p:nvSpPr>
          <p:spPr>
            <a:xfrm>
              <a:off x="414122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00" name="Google Shape;400;p15"/>
            <p:cNvSpPr/>
            <p:nvPr/>
          </p:nvSpPr>
          <p:spPr>
            <a:xfrm>
              <a:off x="4147825"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01" name="Google Shape;401;p15"/>
            <p:cNvSpPr/>
            <p:nvPr/>
          </p:nvSpPr>
          <p:spPr>
            <a:xfrm>
              <a:off x="4146425"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02" name="Google Shape;402;p15"/>
            <p:cNvSpPr/>
            <p:nvPr/>
          </p:nvSpPr>
          <p:spPr>
            <a:xfrm>
              <a:off x="41535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03" name="Google Shape;403;p15"/>
            <p:cNvSpPr/>
            <p:nvPr/>
          </p:nvSpPr>
          <p:spPr>
            <a:xfrm>
              <a:off x="41521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04" name="Google Shape;404;p15"/>
            <p:cNvSpPr/>
            <p:nvPr/>
          </p:nvSpPr>
          <p:spPr>
            <a:xfrm>
              <a:off x="4067450" y="1987375"/>
              <a:ext cx="76750" cy="11500"/>
            </a:xfrm>
            <a:custGeom>
              <a:avLst/>
              <a:gdLst/>
              <a:ahLst/>
              <a:cxnLst/>
              <a:rect l="l" t="t" r="r" b="b"/>
              <a:pathLst>
                <a:path w="3070" h="460" extrusionOk="0">
                  <a:moveTo>
                    <a:pt x="1535" y="1"/>
                  </a:moveTo>
                  <a:cubicBezTo>
                    <a:pt x="695" y="1"/>
                    <a:pt x="0" y="112"/>
                    <a:pt x="0" y="230"/>
                  </a:cubicBezTo>
                  <a:cubicBezTo>
                    <a:pt x="0" y="376"/>
                    <a:pt x="695" y="459"/>
                    <a:pt x="1535" y="459"/>
                  </a:cubicBezTo>
                  <a:cubicBezTo>
                    <a:pt x="2375" y="459"/>
                    <a:pt x="3069" y="376"/>
                    <a:pt x="3069" y="230"/>
                  </a:cubicBezTo>
                  <a:cubicBezTo>
                    <a:pt x="3069" y="112"/>
                    <a:pt x="2375"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05" name="Google Shape;405;p15"/>
            <p:cNvSpPr/>
            <p:nvPr/>
          </p:nvSpPr>
          <p:spPr>
            <a:xfrm>
              <a:off x="4053725" y="1973675"/>
              <a:ext cx="104175" cy="20150"/>
            </a:xfrm>
            <a:custGeom>
              <a:avLst/>
              <a:gdLst/>
              <a:ahLst/>
              <a:cxnLst/>
              <a:rect l="l" t="t" r="r" b="b"/>
              <a:pathLst>
                <a:path w="4167" h="806" extrusionOk="0">
                  <a:moveTo>
                    <a:pt x="1" y="0"/>
                  </a:moveTo>
                  <a:lnTo>
                    <a:pt x="1" y="486"/>
                  </a:lnTo>
                  <a:cubicBezTo>
                    <a:pt x="1" y="660"/>
                    <a:pt x="931" y="806"/>
                    <a:pt x="2084" y="806"/>
                  </a:cubicBezTo>
                  <a:cubicBezTo>
                    <a:pt x="3243" y="806"/>
                    <a:pt x="4167" y="660"/>
                    <a:pt x="4167" y="486"/>
                  </a:cubicBezTo>
                  <a:lnTo>
                    <a:pt x="4167"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06" name="Google Shape;406;p15"/>
            <p:cNvSpPr/>
            <p:nvPr/>
          </p:nvSpPr>
          <p:spPr>
            <a:xfrm>
              <a:off x="4053725" y="1973675"/>
              <a:ext cx="104175" cy="10100"/>
            </a:xfrm>
            <a:custGeom>
              <a:avLst/>
              <a:gdLst/>
              <a:ahLst/>
              <a:cxnLst/>
              <a:rect l="l" t="t" r="r" b="b"/>
              <a:pathLst>
                <a:path w="4167" h="404" extrusionOk="0">
                  <a:moveTo>
                    <a:pt x="1" y="0"/>
                  </a:moveTo>
                  <a:lnTo>
                    <a:pt x="1" y="84"/>
                  </a:lnTo>
                  <a:cubicBezTo>
                    <a:pt x="174" y="285"/>
                    <a:pt x="1042" y="403"/>
                    <a:pt x="2084" y="403"/>
                  </a:cubicBezTo>
                  <a:cubicBezTo>
                    <a:pt x="3125" y="403"/>
                    <a:pt x="3993" y="285"/>
                    <a:pt x="4167" y="84"/>
                  </a:cubicBezTo>
                  <a:lnTo>
                    <a:pt x="416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07" name="Google Shape;407;p15"/>
            <p:cNvSpPr/>
            <p:nvPr/>
          </p:nvSpPr>
          <p:spPr>
            <a:xfrm>
              <a:off x="4053725" y="1965000"/>
              <a:ext cx="104175" cy="17375"/>
            </a:xfrm>
            <a:custGeom>
              <a:avLst/>
              <a:gdLst/>
              <a:ahLst/>
              <a:cxnLst/>
              <a:rect l="l" t="t" r="r" b="b"/>
              <a:pathLst>
                <a:path w="4167" h="695" extrusionOk="0">
                  <a:moveTo>
                    <a:pt x="2084" y="0"/>
                  </a:moveTo>
                  <a:cubicBezTo>
                    <a:pt x="931" y="0"/>
                    <a:pt x="1" y="174"/>
                    <a:pt x="1" y="347"/>
                  </a:cubicBezTo>
                  <a:cubicBezTo>
                    <a:pt x="1" y="521"/>
                    <a:pt x="931" y="695"/>
                    <a:pt x="2084" y="695"/>
                  </a:cubicBezTo>
                  <a:cubicBezTo>
                    <a:pt x="3243" y="695"/>
                    <a:pt x="4167" y="521"/>
                    <a:pt x="4167" y="347"/>
                  </a:cubicBezTo>
                  <a:cubicBezTo>
                    <a:pt x="4167" y="174"/>
                    <a:pt x="3243"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08" name="Google Shape;408;p15"/>
            <p:cNvSpPr/>
            <p:nvPr/>
          </p:nvSpPr>
          <p:spPr>
            <a:xfrm>
              <a:off x="4052325" y="1963425"/>
              <a:ext cx="107150" cy="20350"/>
            </a:xfrm>
            <a:custGeom>
              <a:avLst/>
              <a:gdLst/>
              <a:ahLst/>
              <a:cxnLst/>
              <a:rect l="l" t="t" r="r" b="b"/>
              <a:pathLst>
                <a:path w="4286" h="814" extrusionOk="0">
                  <a:moveTo>
                    <a:pt x="2140" y="119"/>
                  </a:moveTo>
                  <a:cubicBezTo>
                    <a:pt x="2723" y="119"/>
                    <a:pt x="3244" y="174"/>
                    <a:pt x="3619" y="237"/>
                  </a:cubicBezTo>
                  <a:cubicBezTo>
                    <a:pt x="3792" y="264"/>
                    <a:pt x="3966" y="292"/>
                    <a:pt x="4049" y="320"/>
                  </a:cubicBezTo>
                  <a:cubicBezTo>
                    <a:pt x="4112" y="348"/>
                    <a:pt x="4140" y="376"/>
                    <a:pt x="4167" y="376"/>
                  </a:cubicBezTo>
                  <a:lnTo>
                    <a:pt x="4167" y="410"/>
                  </a:lnTo>
                  <a:lnTo>
                    <a:pt x="4140" y="438"/>
                  </a:lnTo>
                  <a:cubicBezTo>
                    <a:pt x="4112" y="466"/>
                    <a:pt x="3994" y="494"/>
                    <a:pt x="3876" y="521"/>
                  </a:cubicBezTo>
                  <a:cubicBezTo>
                    <a:pt x="3529" y="612"/>
                    <a:pt x="2862" y="695"/>
                    <a:pt x="2140" y="695"/>
                  </a:cubicBezTo>
                  <a:cubicBezTo>
                    <a:pt x="1563" y="695"/>
                    <a:pt x="1043" y="639"/>
                    <a:pt x="668" y="584"/>
                  </a:cubicBezTo>
                  <a:cubicBezTo>
                    <a:pt x="494" y="549"/>
                    <a:pt x="348" y="521"/>
                    <a:pt x="230" y="494"/>
                  </a:cubicBezTo>
                  <a:cubicBezTo>
                    <a:pt x="202" y="466"/>
                    <a:pt x="147" y="438"/>
                    <a:pt x="147" y="438"/>
                  </a:cubicBezTo>
                  <a:lnTo>
                    <a:pt x="119" y="410"/>
                  </a:lnTo>
                  <a:cubicBezTo>
                    <a:pt x="119" y="410"/>
                    <a:pt x="119" y="376"/>
                    <a:pt x="147" y="376"/>
                  </a:cubicBezTo>
                  <a:cubicBezTo>
                    <a:pt x="202" y="348"/>
                    <a:pt x="293" y="320"/>
                    <a:pt x="404" y="292"/>
                  </a:cubicBezTo>
                  <a:cubicBezTo>
                    <a:pt x="779" y="174"/>
                    <a:pt x="1418" y="119"/>
                    <a:pt x="2140" y="119"/>
                  </a:cubicBezTo>
                  <a:close/>
                  <a:moveTo>
                    <a:pt x="2140" y="1"/>
                  </a:moveTo>
                  <a:cubicBezTo>
                    <a:pt x="1563" y="1"/>
                    <a:pt x="1043" y="63"/>
                    <a:pt x="668" y="119"/>
                  </a:cubicBezTo>
                  <a:cubicBezTo>
                    <a:pt x="466" y="146"/>
                    <a:pt x="320" y="174"/>
                    <a:pt x="202" y="237"/>
                  </a:cubicBezTo>
                  <a:cubicBezTo>
                    <a:pt x="147" y="237"/>
                    <a:pt x="84" y="264"/>
                    <a:pt x="57" y="292"/>
                  </a:cubicBezTo>
                  <a:cubicBezTo>
                    <a:pt x="57" y="292"/>
                    <a:pt x="29" y="320"/>
                    <a:pt x="29" y="348"/>
                  </a:cubicBezTo>
                  <a:cubicBezTo>
                    <a:pt x="1" y="348"/>
                    <a:pt x="1" y="376"/>
                    <a:pt x="1" y="410"/>
                  </a:cubicBezTo>
                  <a:cubicBezTo>
                    <a:pt x="1" y="438"/>
                    <a:pt x="1" y="466"/>
                    <a:pt x="29" y="466"/>
                  </a:cubicBezTo>
                  <a:cubicBezTo>
                    <a:pt x="29" y="494"/>
                    <a:pt x="57" y="521"/>
                    <a:pt x="119" y="549"/>
                  </a:cubicBezTo>
                  <a:cubicBezTo>
                    <a:pt x="175" y="584"/>
                    <a:pt x="293" y="612"/>
                    <a:pt x="404" y="639"/>
                  </a:cubicBezTo>
                  <a:cubicBezTo>
                    <a:pt x="813" y="758"/>
                    <a:pt x="1418" y="813"/>
                    <a:pt x="2140" y="813"/>
                  </a:cubicBezTo>
                  <a:cubicBezTo>
                    <a:pt x="2723" y="813"/>
                    <a:pt x="3244" y="758"/>
                    <a:pt x="3647" y="695"/>
                  </a:cubicBezTo>
                  <a:cubicBezTo>
                    <a:pt x="3820" y="667"/>
                    <a:pt x="3994" y="639"/>
                    <a:pt x="4077" y="584"/>
                  </a:cubicBezTo>
                  <a:cubicBezTo>
                    <a:pt x="4140" y="584"/>
                    <a:pt x="4195" y="549"/>
                    <a:pt x="4223" y="521"/>
                  </a:cubicBezTo>
                  <a:cubicBezTo>
                    <a:pt x="4251" y="494"/>
                    <a:pt x="4251" y="494"/>
                    <a:pt x="4285" y="466"/>
                  </a:cubicBezTo>
                  <a:lnTo>
                    <a:pt x="4285" y="410"/>
                  </a:lnTo>
                  <a:lnTo>
                    <a:pt x="4285" y="348"/>
                  </a:lnTo>
                  <a:cubicBezTo>
                    <a:pt x="4251" y="292"/>
                    <a:pt x="4223" y="292"/>
                    <a:pt x="4167" y="264"/>
                  </a:cubicBezTo>
                  <a:cubicBezTo>
                    <a:pt x="4112" y="202"/>
                    <a:pt x="3994" y="174"/>
                    <a:pt x="3876" y="146"/>
                  </a:cubicBezTo>
                  <a:cubicBezTo>
                    <a:pt x="3501" y="63"/>
                    <a:pt x="2862" y="1"/>
                    <a:pt x="2140"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09" name="Google Shape;409;p15"/>
            <p:cNvSpPr/>
            <p:nvPr/>
          </p:nvSpPr>
          <p:spPr>
            <a:xfrm>
              <a:off x="40559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10" name="Google Shape;410;p15"/>
            <p:cNvSpPr/>
            <p:nvPr/>
          </p:nvSpPr>
          <p:spPr>
            <a:xfrm>
              <a:off x="405442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11" name="Google Shape;411;p15"/>
            <p:cNvSpPr/>
            <p:nvPr/>
          </p:nvSpPr>
          <p:spPr>
            <a:xfrm>
              <a:off x="40617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12" name="Google Shape;412;p15"/>
            <p:cNvSpPr/>
            <p:nvPr/>
          </p:nvSpPr>
          <p:spPr>
            <a:xfrm>
              <a:off x="40603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13" name="Google Shape;413;p15"/>
            <p:cNvSpPr/>
            <p:nvPr/>
          </p:nvSpPr>
          <p:spPr>
            <a:xfrm>
              <a:off x="40667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14" name="Google Shape;414;p15"/>
            <p:cNvSpPr/>
            <p:nvPr/>
          </p:nvSpPr>
          <p:spPr>
            <a:xfrm>
              <a:off x="40653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15" name="Google Shape;415;p15"/>
            <p:cNvSpPr/>
            <p:nvPr/>
          </p:nvSpPr>
          <p:spPr>
            <a:xfrm>
              <a:off x="40726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16" name="Google Shape;416;p15"/>
            <p:cNvSpPr/>
            <p:nvPr/>
          </p:nvSpPr>
          <p:spPr>
            <a:xfrm>
              <a:off x="4071075"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17" name="Google Shape;417;p15"/>
            <p:cNvSpPr/>
            <p:nvPr/>
          </p:nvSpPr>
          <p:spPr>
            <a:xfrm>
              <a:off x="40776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18" name="Google Shape;418;p15"/>
            <p:cNvSpPr/>
            <p:nvPr/>
          </p:nvSpPr>
          <p:spPr>
            <a:xfrm>
              <a:off x="407612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19" name="Google Shape;419;p15"/>
            <p:cNvSpPr/>
            <p:nvPr/>
          </p:nvSpPr>
          <p:spPr>
            <a:xfrm>
              <a:off x="40834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20" name="Google Shape;420;p15"/>
            <p:cNvSpPr/>
            <p:nvPr/>
          </p:nvSpPr>
          <p:spPr>
            <a:xfrm>
              <a:off x="40820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21" name="Google Shape;421;p15"/>
            <p:cNvSpPr/>
            <p:nvPr/>
          </p:nvSpPr>
          <p:spPr>
            <a:xfrm>
              <a:off x="40884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22" name="Google Shape;422;p15"/>
            <p:cNvSpPr/>
            <p:nvPr/>
          </p:nvSpPr>
          <p:spPr>
            <a:xfrm>
              <a:off x="40870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23" name="Google Shape;423;p15"/>
            <p:cNvSpPr/>
            <p:nvPr/>
          </p:nvSpPr>
          <p:spPr>
            <a:xfrm>
              <a:off x="40943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24" name="Google Shape;424;p15"/>
            <p:cNvSpPr/>
            <p:nvPr/>
          </p:nvSpPr>
          <p:spPr>
            <a:xfrm>
              <a:off x="4092775"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25" name="Google Shape;425;p15"/>
            <p:cNvSpPr/>
            <p:nvPr/>
          </p:nvSpPr>
          <p:spPr>
            <a:xfrm>
              <a:off x="40993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26" name="Google Shape;426;p15"/>
            <p:cNvSpPr/>
            <p:nvPr/>
          </p:nvSpPr>
          <p:spPr>
            <a:xfrm>
              <a:off x="409782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27" name="Google Shape;427;p15"/>
            <p:cNvSpPr/>
            <p:nvPr/>
          </p:nvSpPr>
          <p:spPr>
            <a:xfrm>
              <a:off x="41051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28" name="Google Shape;428;p15"/>
            <p:cNvSpPr/>
            <p:nvPr/>
          </p:nvSpPr>
          <p:spPr>
            <a:xfrm>
              <a:off x="41037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29" name="Google Shape;429;p15"/>
            <p:cNvSpPr/>
            <p:nvPr/>
          </p:nvSpPr>
          <p:spPr>
            <a:xfrm>
              <a:off x="41101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30" name="Google Shape;430;p15"/>
            <p:cNvSpPr/>
            <p:nvPr/>
          </p:nvSpPr>
          <p:spPr>
            <a:xfrm>
              <a:off x="41087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31" name="Google Shape;431;p15"/>
            <p:cNvSpPr/>
            <p:nvPr/>
          </p:nvSpPr>
          <p:spPr>
            <a:xfrm>
              <a:off x="41160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32" name="Google Shape;432;p15"/>
            <p:cNvSpPr/>
            <p:nvPr/>
          </p:nvSpPr>
          <p:spPr>
            <a:xfrm>
              <a:off x="4114475"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33" name="Google Shape;433;p15"/>
            <p:cNvSpPr/>
            <p:nvPr/>
          </p:nvSpPr>
          <p:spPr>
            <a:xfrm>
              <a:off x="41210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34" name="Google Shape;434;p15"/>
            <p:cNvSpPr/>
            <p:nvPr/>
          </p:nvSpPr>
          <p:spPr>
            <a:xfrm>
              <a:off x="411952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35" name="Google Shape;435;p15"/>
            <p:cNvSpPr/>
            <p:nvPr/>
          </p:nvSpPr>
          <p:spPr>
            <a:xfrm>
              <a:off x="412682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36" name="Google Shape;436;p15"/>
            <p:cNvSpPr/>
            <p:nvPr/>
          </p:nvSpPr>
          <p:spPr>
            <a:xfrm>
              <a:off x="41254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37" name="Google Shape;437;p15"/>
            <p:cNvSpPr/>
            <p:nvPr/>
          </p:nvSpPr>
          <p:spPr>
            <a:xfrm>
              <a:off x="41318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38" name="Google Shape;438;p15"/>
            <p:cNvSpPr/>
            <p:nvPr/>
          </p:nvSpPr>
          <p:spPr>
            <a:xfrm>
              <a:off x="41304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39" name="Google Shape;439;p15"/>
            <p:cNvSpPr/>
            <p:nvPr/>
          </p:nvSpPr>
          <p:spPr>
            <a:xfrm>
              <a:off x="41377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40" name="Google Shape;440;p15"/>
            <p:cNvSpPr/>
            <p:nvPr/>
          </p:nvSpPr>
          <p:spPr>
            <a:xfrm>
              <a:off x="4136175"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41" name="Google Shape;441;p15"/>
            <p:cNvSpPr/>
            <p:nvPr/>
          </p:nvSpPr>
          <p:spPr>
            <a:xfrm>
              <a:off x="41427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42" name="Google Shape;442;p15"/>
            <p:cNvSpPr/>
            <p:nvPr/>
          </p:nvSpPr>
          <p:spPr>
            <a:xfrm>
              <a:off x="414122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43" name="Google Shape;443;p15"/>
            <p:cNvSpPr/>
            <p:nvPr/>
          </p:nvSpPr>
          <p:spPr>
            <a:xfrm>
              <a:off x="4147825"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44" name="Google Shape;444;p15"/>
            <p:cNvSpPr/>
            <p:nvPr/>
          </p:nvSpPr>
          <p:spPr>
            <a:xfrm>
              <a:off x="4146425"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45" name="Google Shape;445;p15"/>
            <p:cNvSpPr/>
            <p:nvPr/>
          </p:nvSpPr>
          <p:spPr>
            <a:xfrm>
              <a:off x="41535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46" name="Google Shape;446;p15"/>
            <p:cNvSpPr/>
            <p:nvPr/>
          </p:nvSpPr>
          <p:spPr>
            <a:xfrm>
              <a:off x="41521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47" name="Google Shape;447;p15"/>
            <p:cNvSpPr/>
            <p:nvPr/>
          </p:nvSpPr>
          <p:spPr>
            <a:xfrm>
              <a:off x="4067450" y="1967775"/>
              <a:ext cx="76750" cy="11650"/>
            </a:xfrm>
            <a:custGeom>
              <a:avLst/>
              <a:gdLst/>
              <a:ahLst/>
              <a:cxnLst/>
              <a:rect l="l" t="t" r="r" b="b"/>
              <a:pathLst>
                <a:path w="3070" h="466" extrusionOk="0">
                  <a:moveTo>
                    <a:pt x="1535" y="0"/>
                  </a:moveTo>
                  <a:cubicBezTo>
                    <a:pt x="695" y="0"/>
                    <a:pt x="0" y="118"/>
                    <a:pt x="0" y="236"/>
                  </a:cubicBezTo>
                  <a:cubicBezTo>
                    <a:pt x="0" y="347"/>
                    <a:pt x="695" y="465"/>
                    <a:pt x="1535" y="465"/>
                  </a:cubicBezTo>
                  <a:cubicBezTo>
                    <a:pt x="2375" y="465"/>
                    <a:pt x="3069" y="347"/>
                    <a:pt x="3069" y="236"/>
                  </a:cubicBezTo>
                  <a:cubicBezTo>
                    <a:pt x="3069" y="118"/>
                    <a:pt x="2375"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48" name="Google Shape;448;p15"/>
            <p:cNvSpPr/>
            <p:nvPr/>
          </p:nvSpPr>
          <p:spPr>
            <a:xfrm>
              <a:off x="4053725" y="1954050"/>
              <a:ext cx="104175" cy="20350"/>
            </a:xfrm>
            <a:custGeom>
              <a:avLst/>
              <a:gdLst/>
              <a:ahLst/>
              <a:cxnLst/>
              <a:rect l="l" t="t" r="r" b="b"/>
              <a:pathLst>
                <a:path w="4167" h="814" extrusionOk="0">
                  <a:moveTo>
                    <a:pt x="1" y="1"/>
                  </a:moveTo>
                  <a:lnTo>
                    <a:pt x="1" y="494"/>
                  </a:lnTo>
                  <a:cubicBezTo>
                    <a:pt x="1" y="667"/>
                    <a:pt x="931" y="813"/>
                    <a:pt x="2084" y="813"/>
                  </a:cubicBezTo>
                  <a:cubicBezTo>
                    <a:pt x="3243" y="813"/>
                    <a:pt x="4167" y="667"/>
                    <a:pt x="4167" y="494"/>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49" name="Google Shape;449;p15"/>
            <p:cNvSpPr/>
            <p:nvPr/>
          </p:nvSpPr>
          <p:spPr>
            <a:xfrm>
              <a:off x="4053725" y="1954050"/>
              <a:ext cx="104175" cy="10100"/>
            </a:xfrm>
            <a:custGeom>
              <a:avLst/>
              <a:gdLst/>
              <a:ahLst/>
              <a:cxnLst/>
              <a:rect l="l" t="t" r="r" b="b"/>
              <a:pathLst>
                <a:path w="4167" h="404" extrusionOk="0">
                  <a:moveTo>
                    <a:pt x="1" y="1"/>
                  </a:moveTo>
                  <a:lnTo>
                    <a:pt x="1" y="91"/>
                  </a:lnTo>
                  <a:cubicBezTo>
                    <a:pt x="174" y="265"/>
                    <a:pt x="1042" y="403"/>
                    <a:pt x="2084" y="403"/>
                  </a:cubicBezTo>
                  <a:cubicBezTo>
                    <a:pt x="3125" y="403"/>
                    <a:pt x="3993" y="265"/>
                    <a:pt x="4167" y="91"/>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50" name="Google Shape;450;p15"/>
            <p:cNvSpPr/>
            <p:nvPr/>
          </p:nvSpPr>
          <p:spPr>
            <a:xfrm>
              <a:off x="4053725" y="1945375"/>
              <a:ext cx="104175" cy="16700"/>
            </a:xfrm>
            <a:custGeom>
              <a:avLst/>
              <a:gdLst/>
              <a:ahLst/>
              <a:cxnLst/>
              <a:rect l="l" t="t" r="r" b="b"/>
              <a:pathLst>
                <a:path w="4167" h="668" extrusionOk="0">
                  <a:moveTo>
                    <a:pt x="2084" y="0"/>
                  </a:moveTo>
                  <a:cubicBezTo>
                    <a:pt x="931" y="0"/>
                    <a:pt x="1" y="146"/>
                    <a:pt x="1" y="348"/>
                  </a:cubicBezTo>
                  <a:cubicBezTo>
                    <a:pt x="1" y="521"/>
                    <a:pt x="931" y="667"/>
                    <a:pt x="2084" y="667"/>
                  </a:cubicBezTo>
                  <a:cubicBezTo>
                    <a:pt x="3243" y="667"/>
                    <a:pt x="4167" y="521"/>
                    <a:pt x="4167" y="348"/>
                  </a:cubicBezTo>
                  <a:cubicBezTo>
                    <a:pt x="4167" y="146"/>
                    <a:pt x="3243"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51" name="Google Shape;451;p15"/>
            <p:cNvSpPr/>
            <p:nvPr/>
          </p:nvSpPr>
          <p:spPr>
            <a:xfrm>
              <a:off x="4052325" y="1943975"/>
              <a:ext cx="107150" cy="19475"/>
            </a:xfrm>
            <a:custGeom>
              <a:avLst/>
              <a:gdLst/>
              <a:ahLst/>
              <a:cxnLst/>
              <a:rect l="l" t="t" r="r" b="b"/>
              <a:pathLst>
                <a:path w="4286" h="779" extrusionOk="0">
                  <a:moveTo>
                    <a:pt x="2140" y="112"/>
                  </a:moveTo>
                  <a:cubicBezTo>
                    <a:pt x="2723" y="112"/>
                    <a:pt x="3244" y="147"/>
                    <a:pt x="3619" y="202"/>
                  </a:cubicBezTo>
                  <a:cubicBezTo>
                    <a:pt x="3792" y="230"/>
                    <a:pt x="3966" y="286"/>
                    <a:pt x="4049" y="320"/>
                  </a:cubicBezTo>
                  <a:cubicBezTo>
                    <a:pt x="4112" y="348"/>
                    <a:pt x="4140" y="348"/>
                    <a:pt x="4167" y="376"/>
                  </a:cubicBezTo>
                  <a:lnTo>
                    <a:pt x="4167" y="404"/>
                  </a:lnTo>
                  <a:lnTo>
                    <a:pt x="4140" y="431"/>
                  </a:lnTo>
                  <a:cubicBezTo>
                    <a:pt x="4112" y="459"/>
                    <a:pt x="3994" y="494"/>
                    <a:pt x="3876" y="522"/>
                  </a:cubicBezTo>
                  <a:cubicBezTo>
                    <a:pt x="3529" y="605"/>
                    <a:pt x="2862" y="668"/>
                    <a:pt x="2140" y="668"/>
                  </a:cubicBezTo>
                  <a:cubicBezTo>
                    <a:pt x="1563" y="668"/>
                    <a:pt x="1043" y="633"/>
                    <a:pt x="668" y="577"/>
                  </a:cubicBezTo>
                  <a:cubicBezTo>
                    <a:pt x="494" y="549"/>
                    <a:pt x="348" y="522"/>
                    <a:pt x="230" y="459"/>
                  </a:cubicBezTo>
                  <a:cubicBezTo>
                    <a:pt x="202" y="459"/>
                    <a:pt x="147" y="431"/>
                    <a:pt x="147" y="404"/>
                  </a:cubicBezTo>
                  <a:lnTo>
                    <a:pt x="119" y="404"/>
                  </a:lnTo>
                  <a:cubicBezTo>
                    <a:pt x="119" y="404"/>
                    <a:pt x="119" y="376"/>
                    <a:pt x="147" y="376"/>
                  </a:cubicBezTo>
                  <a:cubicBezTo>
                    <a:pt x="202" y="320"/>
                    <a:pt x="293" y="286"/>
                    <a:pt x="404" y="258"/>
                  </a:cubicBezTo>
                  <a:cubicBezTo>
                    <a:pt x="779" y="174"/>
                    <a:pt x="1418" y="112"/>
                    <a:pt x="2140" y="112"/>
                  </a:cubicBezTo>
                  <a:close/>
                  <a:moveTo>
                    <a:pt x="2140" y="1"/>
                  </a:moveTo>
                  <a:cubicBezTo>
                    <a:pt x="1563" y="1"/>
                    <a:pt x="1043" y="29"/>
                    <a:pt x="668" y="112"/>
                  </a:cubicBezTo>
                  <a:cubicBezTo>
                    <a:pt x="466" y="147"/>
                    <a:pt x="320" y="174"/>
                    <a:pt x="202" y="202"/>
                  </a:cubicBezTo>
                  <a:cubicBezTo>
                    <a:pt x="147" y="230"/>
                    <a:pt x="84" y="258"/>
                    <a:pt x="57" y="286"/>
                  </a:cubicBezTo>
                  <a:lnTo>
                    <a:pt x="29" y="320"/>
                  </a:lnTo>
                  <a:cubicBezTo>
                    <a:pt x="1" y="348"/>
                    <a:pt x="1" y="376"/>
                    <a:pt x="1" y="404"/>
                  </a:cubicBezTo>
                  <a:cubicBezTo>
                    <a:pt x="1" y="431"/>
                    <a:pt x="1" y="431"/>
                    <a:pt x="29" y="459"/>
                  </a:cubicBezTo>
                  <a:cubicBezTo>
                    <a:pt x="29" y="494"/>
                    <a:pt x="57" y="522"/>
                    <a:pt x="119" y="549"/>
                  </a:cubicBezTo>
                  <a:cubicBezTo>
                    <a:pt x="175" y="577"/>
                    <a:pt x="293" y="605"/>
                    <a:pt x="404" y="633"/>
                  </a:cubicBezTo>
                  <a:cubicBezTo>
                    <a:pt x="813" y="723"/>
                    <a:pt x="1418" y="779"/>
                    <a:pt x="2140" y="779"/>
                  </a:cubicBezTo>
                  <a:cubicBezTo>
                    <a:pt x="2723" y="779"/>
                    <a:pt x="3244" y="751"/>
                    <a:pt x="3647" y="695"/>
                  </a:cubicBezTo>
                  <a:cubicBezTo>
                    <a:pt x="3820" y="668"/>
                    <a:pt x="3994" y="633"/>
                    <a:pt x="4077" y="577"/>
                  </a:cubicBezTo>
                  <a:cubicBezTo>
                    <a:pt x="4140" y="549"/>
                    <a:pt x="4195" y="549"/>
                    <a:pt x="4223" y="522"/>
                  </a:cubicBezTo>
                  <a:cubicBezTo>
                    <a:pt x="4251" y="494"/>
                    <a:pt x="4251" y="494"/>
                    <a:pt x="4285" y="459"/>
                  </a:cubicBezTo>
                  <a:lnTo>
                    <a:pt x="4285" y="404"/>
                  </a:lnTo>
                  <a:lnTo>
                    <a:pt x="4285" y="320"/>
                  </a:lnTo>
                  <a:cubicBezTo>
                    <a:pt x="4251" y="286"/>
                    <a:pt x="4223" y="258"/>
                    <a:pt x="4167" y="258"/>
                  </a:cubicBezTo>
                  <a:cubicBezTo>
                    <a:pt x="4112" y="202"/>
                    <a:pt x="3994" y="174"/>
                    <a:pt x="3876" y="147"/>
                  </a:cubicBezTo>
                  <a:cubicBezTo>
                    <a:pt x="3501" y="56"/>
                    <a:pt x="2862" y="1"/>
                    <a:pt x="2140"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52" name="Google Shape;452;p15"/>
            <p:cNvSpPr/>
            <p:nvPr/>
          </p:nvSpPr>
          <p:spPr>
            <a:xfrm>
              <a:off x="40559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53" name="Google Shape;453;p15"/>
            <p:cNvSpPr/>
            <p:nvPr/>
          </p:nvSpPr>
          <p:spPr>
            <a:xfrm>
              <a:off x="405442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54" name="Google Shape;454;p15"/>
            <p:cNvSpPr/>
            <p:nvPr/>
          </p:nvSpPr>
          <p:spPr>
            <a:xfrm>
              <a:off x="40617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55" name="Google Shape;455;p15"/>
            <p:cNvSpPr/>
            <p:nvPr/>
          </p:nvSpPr>
          <p:spPr>
            <a:xfrm>
              <a:off x="40603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56" name="Google Shape;456;p15"/>
            <p:cNvSpPr/>
            <p:nvPr/>
          </p:nvSpPr>
          <p:spPr>
            <a:xfrm>
              <a:off x="40667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57" name="Google Shape;457;p15"/>
            <p:cNvSpPr/>
            <p:nvPr/>
          </p:nvSpPr>
          <p:spPr>
            <a:xfrm>
              <a:off x="40653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58" name="Google Shape;458;p15"/>
            <p:cNvSpPr/>
            <p:nvPr/>
          </p:nvSpPr>
          <p:spPr>
            <a:xfrm>
              <a:off x="40726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59" name="Google Shape;459;p15"/>
            <p:cNvSpPr/>
            <p:nvPr/>
          </p:nvSpPr>
          <p:spPr>
            <a:xfrm>
              <a:off x="4071075"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60" name="Google Shape;460;p15"/>
            <p:cNvSpPr/>
            <p:nvPr/>
          </p:nvSpPr>
          <p:spPr>
            <a:xfrm>
              <a:off x="40776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61" name="Google Shape;461;p15"/>
            <p:cNvSpPr/>
            <p:nvPr/>
          </p:nvSpPr>
          <p:spPr>
            <a:xfrm>
              <a:off x="407612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62" name="Google Shape;462;p15"/>
            <p:cNvSpPr/>
            <p:nvPr/>
          </p:nvSpPr>
          <p:spPr>
            <a:xfrm>
              <a:off x="40834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63" name="Google Shape;463;p15"/>
            <p:cNvSpPr/>
            <p:nvPr/>
          </p:nvSpPr>
          <p:spPr>
            <a:xfrm>
              <a:off x="40820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64" name="Google Shape;464;p15"/>
            <p:cNvSpPr/>
            <p:nvPr/>
          </p:nvSpPr>
          <p:spPr>
            <a:xfrm>
              <a:off x="40884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65" name="Google Shape;465;p15"/>
            <p:cNvSpPr/>
            <p:nvPr/>
          </p:nvSpPr>
          <p:spPr>
            <a:xfrm>
              <a:off x="40870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66" name="Google Shape;466;p15"/>
            <p:cNvSpPr/>
            <p:nvPr/>
          </p:nvSpPr>
          <p:spPr>
            <a:xfrm>
              <a:off x="40943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67" name="Google Shape;467;p15"/>
            <p:cNvSpPr/>
            <p:nvPr/>
          </p:nvSpPr>
          <p:spPr>
            <a:xfrm>
              <a:off x="4092775"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68" name="Google Shape;468;p15"/>
            <p:cNvSpPr/>
            <p:nvPr/>
          </p:nvSpPr>
          <p:spPr>
            <a:xfrm>
              <a:off x="40993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69" name="Google Shape;469;p15"/>
            <p:cNvSpPr/>
            <p:nvPr/>
          </p:nvSpPr>
          <p:spPr>
            <a:xfrm>
              <a:off x="409782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70" name="Google Shape;470;p15"/>
            <p:cNvSpPr/>
            <p:nvPr/>
          </p:nvSpPr>
          <p:spPr>
            <a:xfrm>
              <a:off x="41051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71" name="Google Shape;471;p15"/>
            <p:cNvSpPr/>
            <p:nvPr/>
          </p:nvSpPr>
          <p:spPr>
            <a:xfrm>
              <a:off x="41037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72" name="Google Shape;472;p15"/>
            <p:cNvSpPr/>
            <p:nvPr/>
          </p:nvSpPr>
          <p:spPr>
            <a:xfrm>
              <a:off x="41101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73" name="Google Shape;473;p15"/>
            <p:cNvSpPr/>
            <p:nvPr/>
          </p:nvSpPr>
          <p:spPr>
            <a:xfrm>
              <a:off x="41087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74" name="Google Shape;474;p15"/>
            <p:cNvSpPr/>
            <p:nvPr/>
          </p:nvSpPr>
          <p:spPr>
            <a:xfrm>
              <a:off x="41160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75" name="Google Shape;475;p15"/>
            <p:cNvSpPr/>
            <p:nvPr/>
          </p:nvSpPr>
          <p:spPr>
            <a:xfrm>
              <a:off x="4114475"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76" name="Google Shape;476;p15"/>
            <p:cNvSpPr/>
            <p:nvPr/>
          </p:nvSpPr>
          <p:spPr>
            <a:xfrm>
              <a:off x="41210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77" name="Google Shape;477;p15"/>
            <p:cNvSpPr/>
            <p:nvPr/>
          </p:nvSpPr>
          <p:spPr>
            <a:xfrm>
              <a:off x="411952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78" name="Google Shape;478;p15"/>
            <p:cNvSpPr/>
            <p:nvPr/>
          </p:nvSpPr>
          <p:spPr>
            <a:xfrm>
              <a:off x="4126825" y="1952675"/>
              <a:ext cx="2275" cy="23800"/>
            </a:xfrm>
            <a:custGeom>
              <a:avLst/>
              <a:gdLst/>
              <a:ahLst/>
              <a:cxnLst/>
              <a:rect l="l" t="t" r="r" b="b"/>
              <a:pathLst>
                <a:path w="91" h="952" extrusionOk="0">
                  <a:moveTo>
                    <a:pt x="0" y="0"/>
                  </a:moveTo>
                  <a:lnTo>
                    <a:pt x="0" y="951"/>
                  </a:lnTo>
                  <a:lnTo>
                    <a:pt x="90" y="951"/>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79" name="Google Shape;479;p15"/>
            <p:cNvSpPr/>
            <p:nvPr/>
          </p:nvSpPr>
          <p:spPr>
            <a:xfrm>
              <a:off x="41254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80" name="Google Shape;480;p15"/>
            <p:cNvSpPr/>
            <p:nvPr/>
          </p:nvSpPr>
          <p:spPr>
            <a:xfrm>
              <a:off x="41318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81" name="Google Shape;481;p15"/>
            <p:cNvSpPr/>
            <p:nvPr/>
          </p:nvSpPr>
          <p:spPr>
            <a:xfrm>
              <a:off x="41304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82" name="Google Shape;482;p15"/>
            <p:cNvSpPr/>
            <p:nvPr/>
          </p:nvSpPr>
          <p:spPr>
            <a:xfrm>
              <a:off x="41377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83" name="Google Shape;483;p15"/>
            <p:cNvSpPr/>
            <p:nvPr/>
          </p:nvSpPr>
          <p:spPr>
            <a:xfrm>
              <a:off x="4136175"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84" name="Google Shape;484;p15"/>
            <p:cNvSpPr/>
            <p:nvPr/>
          </p:nvSpPr>
          <p:spPr>
            <a:xfrm>
              <a:off x="41427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85" name="Google Shape;485;p15"/>
            <p:cNvSpPr/>
            <p:nvPr/>
          </p:nvSpPr>
          <p:spPr>
            <a:xfrm>
              <a:off x="414122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86" name="Google Shape;486;p15"/>
            <p:cNvSpPr/>
            <p:nvPr/>
          </p:nvSpPr>
          <p:spPr>
            <a:xfrm>
              <a:off x="4147825"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87" name="Google Shape;487;p15"/>
            <p:cNvSpPr/>
            <p:nvPr/>
          </p:nvSpPr>
          <p:spPr>
            <a:xfrm>
              <a:off x="4146425"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88" name="Google Shape;488;p15"/>
            <p:cNvSpPr/>
            <p:nvPr/>
          </p:nvSpPr>
          <p:spPr>
            <a:xfrm>
              <a:off x="41535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89" name="Google Shape;489;p15"/>
            <p:cNvSpPr/>
            <p:nvPr/>
          </p:nvSpPr>
          <p:spPr>
            <a:xfrm>
              <a:off x="41521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90" name="Google Shape;490;p15"/>
            <p:cNvSpPr/>
            <p:nvPr/>
          </p:nvSpPr>
          <p:spPr>
            <a:xfrm>
              <a:off x="4067450" y="1948325"/>
              <a:ext cx="76750" cy="11475"/>
            </a:xfrm>
            <a:custGeom>
              <a:avLst/>
              <a:gdLst/>
              <a:ahLst/>
              <a:cxnLst/>
              <a:rect l="l" t="t" r="r" b="b"/>
              <a:pathLst>
                <a:path w="3070" h="459" extrusionOk="0">
                  <a:moveTo>
                    <a:pt x="1535" y="0"/>
                  </a:moveTo>
                  <a:cubicBezTo>
                    <a:pt x="695" y="0"/>
                    <a:pt x="0" y="84"/>
                    <a:pt x="0" y="230"/>
                  </a:cubicBezTo>
                  <a:cubicBezTo>
                    <a:pt x="0" y="348"/>
                    <a:pt x="695" y="459"/>
                    <a:pt x="1535" y="459"/>
                  </a:cubicBezTo>
                  <a:cubicBezTo>
                    <a:pt x="2375" y="459"/>
                    <a:pt x="3069" y="348"/>
                    <a:pt x="3069" y="230"/>
                  </a:cubicBezTo>
                  <a:cubicBezTo>
                    <a:pt x="3069" y="84"/>
                    <a:pt x="2375"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91" name="Google Shape;491;p15"/>
            <p:cNvSpPr/>
            <p:nvPr/>
          </p:nvSpPr>
          <p:spPr>
            <a:xfrm>
              <a:off x="4053725" y="1933750"/>
              <a:ext cx="104175" cy="21025"/>
            </a:xfrm>
            <a:custGeom>
              <a:avLst/>
              <a:gdLst/>
              <a:ahLst/>
              <a:cxnLst/>
              <a:rect l="l" t="t" r="r" b="b"/>
              <a:pathLst>
                <a:path w="4167" h="841" extrusionOk="0">
                  <a:moveTo>
                    <a:pt x="1" y="0"/>
                  </a:moveTo>
                  <a:lnTo>
                    <a:pt x="1" y="493"/>
                  </a:lnTo>
                  <a:cubicBezTo>
                    <a:pt x="1" y="695"/>
                    <a:pt x="931" y="840"/>
                    <a:pt x="2084" y="840"/>
                  </a:cubicBezTo>
                  <a:cubicBezTo>
                    <a:pt x="3243" y="840"/>
                    <a:pt x="4167" y="695"/>
                    <a:pt x="4167" y="493"/>
                  </a:cubicBezTo>
                  <a:lnTo>
                    <a:pt x="4167"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92" name="Google Shape;492;p15"/>
            <p:cNvSpPr/>
            <p:nvPr/>
          </p:nvSpPr>
          <p:spPr>
            <a:xfrm>
              <a:off x="4053725" y="1933750"/>
              <a:ext cx="104175" cy="10950"/>
            </a:xfrm>
            <a:custGeom>
              <a:avLst/>
              <a:gdLst/>
              <a:ahLst/>
              <a:cxnLst/>
              <a:rect l="l" t="t" r="r" b="b"/>
              <a:pathLst>
                <a:path w="4167" h="438" extrusionOk="0">
                  <a:moveTo>
                    <a:pt x="1" y="0"/>
                  </a:moveTo>
                  <a:lnTo>
                    <a:pt x="1" y="118"/>
                  </a:lnTo>
                  <a:cubicBezTo>
                    <a:pt x="174" y="292"/>
                    <a:pt x="1042" y="438"/>
                    <a:pt x="2084" y="438"/>
                  </a:cubicBezTo>
                  <a:cubicBezTo>
                    <a:pt x="3125" y="438"/>
                    <a:pt x="3993" y="292"/>
                    <a:pt x="4167" y="118"/>
                  </a:cubicBezTo>
                  <a:lnTo>
                    <a:pt x="416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93" name="Google Shape;493;p15"/>
            <p:cNvSpPr/>
            <p:nvPr/>
          </p:nvSpPr>
          <p:spPr>
            <a:xfrm>
              <a:off x="4053725" y="1925925"/>
              <a:ext cx="104175" cy="16525"/>
            </a:xfrm>
            <a:custGeom>
              <a:avLst/>
              <a:gdLst/>
              <a:ahLst/>
              <a:cxnLst/>
              <a:rect l="l" t="t" r="r" b="b"/>
              <a:pathLst>
                <a:path w="4167" h="661" extrusionOk="0">
                  <a:moveTo>
                    <a:pt x="2084" y="1"/>
                  </a:moveTo>
                  <a:cubicBezTo>
                    <a:pt x="931" y="1"/>
                    <a:pt x="1" y="140"/>
                    <a:pt x="1" y="313"/>
                  </a:cubicBezTo>
                  <a:cubicBezTo>
                    <a:pt x="1" y="522"/>
                    <a:pt x="931" y="660"/>
                    <a:pt x="2084" y="660"/>
                  </a:cubicBezTo>
                  <a:cubicBezTo>
                    <a:pt x="3243" y="660"/>
                    <a:pt x="4167" y="522"/>
                    <a:pt x="4167" y="313"/>
                  </a:cubicBezTo>
                  <a:cubicBezTo>
                    <a:pt x="4167" y="140"/>
                    <a:pt x="3243"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94" name="Google Shape;494;p15"/>
            <p:cNvSpPr/>
            <p:nvPr/>
          </p:nvSpPr>
          <p:spPr>
            <a:xfrm>
              <a:off x="4052325" y="1924375"/>
              <a:ext cx="107150" cy="19625"/>
            </a:xfrm>
            <a:custGeom>
              <a:avLst/>
              <a:gdLst/>
              <a:ahLst/>
              <a:cxnLst/>
              <a:rect l="l" t="t" r="r" b="b"/>
              <a:pathLst>
                <a:path w="4286" h="785" extrusionOk="0">
                  <a:moveTo>
                    <a:pt x="2140" y="118"/>
                  </a:moveTo>
                  <a:cubicBezTo>
                    <a:pt x="2723" y="118"/>
                    <a:pt x="3244" y="146"/>
                    <a:pt x="3619" y="202"/>
                  </a:cubicBezTo>
                  <a:cubicBezTo>
                    <a:pt x="3792" y="236"/>
                    <a:pt x="3966" y="292"/>
                    <a:pt x="4049" y="320"/>
                  </a:cubicBezTo>
                  <a:cubicBezTo>
                    <a:pt x="4112" y="320"/>
                    <a:pt x="4140" y="347"/>
                    <a:pt x="4167" y="375"/>
                  </a:cubicBezTo>
                  <a:cubicBezTo>
                    <a:pt x="4167" y="375"/>
                    <a:pt x="4167" y="410"/>
                    <a:pt x="4140" y="438"/>
                  </a:cubicBezTo>
                  <a:cubicBezTo>
                    <a:pt x="4112" y="465"/>
                    <a:pt x="3994" y="493"/>
                    <a:pt x="3876" y="521"/>
                  </a:cubicBezTo>
                  <a:cubicBezTo>
                    <a:pt x="3529" y="611"/>
                    <a:pt x="2862" y="667"/>
                    <a:pt x="2140" y="667"/>
                  </a:cubicBezTo>
                  <a:cubicBezTo>
                    <a:pt x="1563" y="667"/>
                    <a:pt x="1043" y="639"/>
                    <a:pt x="668" y="584"/>
                  </a:cubicBezTo>
                  <a:cubicBezTo>
                    <a:pt x="494" y="549"/>
                    <a:pt x="348" y="493"/>
                    <a:pt x="230" y="465"/>
                  </a:cubicBezTo>
                  <a:cubicBezTo>
                    <a:pt x="202" y="438"/>
                    <a:pt x="147" y="438"/>
                    <a:pt x="147" y="410"/>
                  </a:cubicBezTo>
                  <a:lnTo>
                    <a:pt x="119" y="410"/>
                  </a:lnTo>
                  <a:lnTo>
                    <a:pt x="119" y="375"/>
                  </a:lnTo>
                  <a:lnTo>
                    <a:pt x="147" y="347"/>
                  </a:lnTo>
                  <a:cubicBezTo>
                    <a:pt x="202" y="320"/>
                    <a:pt x="293" y="292"/>
                    <a:pt x="404" y="264"/>
                  </a:cubicBezTo>
                  <a:cubicBezTo>
                    <a:pt x="779" y="174"/>
                    <a:pt x="1418" y="118"/>
                    <a:pt x="2140" y="118"/>
                  </a:cubicBezTo>
                  <a:close/>
                  <a:moveTo>
                    <a:pt x="2140" y="0"/>
                  </a:moveTo>
                  <a:cubicBezTo>
                    <a:pt x="1563" y="0"/>
                    <a:pt x="1043" y="28"/>
                    <a:pt x="668" y="90"/>
                  </a:cubicBezTo>
                  <a:cubicBezTo>
                    <a:pt x="466" y="118"/>
                    <a:pt x="320" y="174"/>
                    <a:pt x="202" y="202"/>
                  </a:cubicBezTo>
                  <a:cubicBezTo>
                    <a:pt x="147" y="236"/>
                    <a:pt x="84" y="264"/>
                    <a:pt x="57" y="292"/>
                  </a:cubicBezTo>
                  <a:lnTo>
                    <a:pt x="29" y="320"/>
                  </a:lnTo>
                  <a:cubicBezTo>
                    <a:pt x="1" y="347"/>
                    <a:pt x="1" y="375"/>
                    <a:pt x="1" y="375"/>
                  </a:cubicBezTo>
                  <a:cubicBezTo>
                    <a:pt x="1" y="410"/>
                    <a:pt x="1" y="438"/>
                    <a:pt x="29" y="465"/>
                  </a:cubicBezTo>
                  <a:cubicBezTo>
                    <a:pt x="29" y="493"/>
                    <a:pt x="57" y="521"/>
                    <a:pt x="119" y="549"/>
                  </a:cubicBezTo>
                  <a:cubicBezTo>
                    <a:pt x="175" y="584"/>
                    <a:pt x="293" y="611"/>
                    <a:pt x="404" y="639"/>
                  </a:cubicBezTo>
                  <a:cubicBezTo>
                    <a:pt x="813" y="722"/>
                    <a:pt x="1418" y="785"/>
                    <a:pt x="2140" y="785"/>
                  </a:cubicBezTo>
                  <a:cubicBezTo>
                    <a:pt x="2723" y="785"/>
                    <a:pt x="3244" y="757"/>
                    <a:pt x="3647" y="695"/>
                  </a:cubicBezTo>
                  <a:cubicBezTo>
                    <a:pt x="3820" y="667"/>
                    <a:pt x="3994" y="611"/>
                    <a:pt x="4077" y="584"/>
                  </a:cubicBezTo>
                  <a:cubicBezTo>
                    <a:pt x="4140" y="549"/>
                    <a:pt x="4195" y="521"/>
                    <a:pt x="4223" y="493"/>
                  </a:cubicBezTo>
                  <a:cubicBezTo>
                    <a:pt x="4251" y="493"/>
                    <a:pt x="4251" y="465"/>
                    <a:pt x="4285" y="465"/>
                  </a:cubicBezTo>
                  <a:lnTo>
                    <a:pt x="4285" y="375"/>
                  </a:lnTo>
                  <a:lnTo>
                    <a:pt x="4285" y="320"/>
                  </a:lnTo>
                  <a:cubicBezTo>
                    <a:pt x="4251" y="292"/>
                    <a:pt x="4223" y="264"/>
                    <a:pt x="4167" y="236"/>
                  </a:cubicBezTo>
                  <a:cubicBezTo>
                    <a:pt x="4112" y="202"/>
                    <a:pt x="3994" y="174"/>
                    <a:pt x="3876" y="146"/>
                  </a:cubicBezTo>
                  <a:cubicBezTo>
                    <a:pt x="3501" y="63"/>
                    <a:pt x="2862" y="0"/>
                    <a:pt x="2140"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95" name="Google Shape;495;p15"/>
            <p:cNvSpPr/>
            <p:nvPr/>
          </p:nvSpPr>
          <p:spPr>
            <a:xfrm>
              <a:off x="40559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96" name="Google Shape;496;p15"/>
            <p:cNvSpPr/>
            <p:nvPr/>
          </p:nvSpPr>
          <p:spPr>
            <a:xfrm>
              <a:off x="405442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97" name="Google Shape;497;p15"/>
            <p:cNvSpPr/>
            <p:nvPr/>
          </p:nvSpPr>
          <p:spPr>
            <a:xfrm>
              <a:off x="40617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98" name="Google Shape;498;p15"/>
            <p:cNvSpPr/>
            <p:nvPr/>
          </p:nvSpPr>
          <p:spPr>
            <a:xfrm>
              <a:off x="40603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99" name="Google Shape;499;p15"/>
            <p:cNvSpPr/>
            <p:nvPr/>
          </p:nvSpPr>
          <p:spPr>
            <a:xfrm>
              <a:off x="40667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00" name="Google Shape;500;p15"/>
            <p:cNvSpPr/>
            <p:nvPr/>
          </p:nvSpPr>
          <p:spPr>
            <a:xfrm>
              <a:off x="40653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01" name="Google Shape;501;p15"/>
            <p:cNvSpPr/>
            <p:nvPr/>
          </p:nvSpPr>
          <p:spPr>
            <a:xfrm>
              <a:off x="40726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02" name="Google Shape;502;p15"/>
            <p:cNvSpPr/>
            <p:nvPr/>
          </p:nvSpPr>
          <p:spPr>
            <a:xfrm>
              <a:off x="4071075"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03" name="Google Shape;503;p15"/>
            <p:cNvSpPr/>
            <p:nvPr/>
          </p:nvSpPr>
          <p:spPr>
            <a:xfrm>
              <a:off x="40776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04" name="Google Shape;504;p15"/>
            <p:cNvSpPr/>
            <p:nvPr/>
          </p:nvSpPr>
          <p:spPr>
            <a:xfrm>
              <a:off x="407612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05" name="Google Shape;505;p15"/>
            <p:cNvSpPr/>
            <p:nvPr/>
          </p:nvSpPr>
          <p:spPr>
            <a:xfrm>
              <a:off x="40834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06" name="Google Shape;506;p15"/>
            <p:cNvSpPr/>
            <p:nvPr/>
          </p:nvSpPr>
          <p:spPr>
            <a:xfrm>
              <a:off x="40820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07" name="Google Shape;507;p15"/>
            <p:cNvSpPr/>
            <p:nvPr/>
          </p:nvSpPr>
          <p:spPr>
            <a:xfrm>
              <a:off x="40884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08" name="Google Shape;508;p15"/>
            <p:cNvSpPr/>
            <p:nvPr/>
          </p:nvSpPr>
          <p:spPr>
            <a:xfrm>
              <a:off x="40870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09" name="Google Shape;509;p15"/>
            <p:cNvSpPr/>
            <p:nvPr/>
          </p:nvSpPr>
          <p:spPr>
            <a:xfrm>
              <a:off x="40943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10" name="Google Shape;510;p15"/>
            <p:cNvSpPr/>
            <p:nvPr/>
          </p:nvSpPr>
          <p:spPr>
            <a:xfrm>
              <a:off x="4092775"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11" name="Google Shape;511;p15"/>
            <p:cNvSpPr/>
            <p:nvPr/>
          </p:nvSpPr>
          <p:spPr>
            <a:xfrm>
              <a:off x="40993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12" name="Google Shape;512;p15"/>
            <p:cNvSpPr/>
            <p:nvPr/>
          </p:nvSpPr>
          <p:spPr>
            <a:xfrm>
              <a:off x="409782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13" name="Google Shape;513;p15"/>
            <p:cNvSpPr/>
            <p:nvPr/>
          </p:nvSpPr>
          <p:spPr>
            <a:xfrm>
              <a:off x="41051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14" name="Google Shape;514;p15"/>
            <p:cNvSpPr/>
            <p:nvPr/>
          </p:nvSpPr>
          <p:spPr>
            <a:xfrm>
              <a:off x="41037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15" name="Google Shape;515;p15"/>
            <p:cNvSpPr/>
            <p:nvPr/>
          </p:nvSpPr>
          <p:spPr>
            <a:xfrm>
              <a:off x="41101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16" name="Google Shape;516;p15"/>
            <p:cNvSpPr/>
            <p:nvPr/>
          </p:nvSpPr>
          <p:spPr>
            <a:xfrm>
              <a:off x="41087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17" name="Google Shape;517;p15"/>
            <p:cNvSpPr/>
            <p:nvPr/>
          </p:nvSpPr>
          <p:spPr>
            <a:xfrm>
              <a:off x="41160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18" name="Google Shape;518;p15"/>
            <p:cNvSpPr/>
            <p:nvPr/>
          </p:nvSpPr>
          <p:spPr>
            <a:xfrm>
              <a:off x="4114475"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19" name="Google Shape;519;p15"/>
            <p:cNvSpPr/>
            <p:nvPr/>
          </p:nvSpPr>
          <p:spPr>
            <a:xfrm>
              <a:off x="41210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20" name="Google Shape;520;p15"/>
            <p:cNvSpPr/>
            <p:nvPr/>
          </p:nvSpPr>
          <p:spPr>
            <a:xfrm>
              <a:off x="411952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21" name="Google Shape;521;p15"/>
            <p:cNvSpPr/>
            <p:nvPr/>
          </p:nvSpPr>
          <p:spPr>
            <a:xfrm>
              <a:off x="4126825" y="1933050"/>
              <a:ext cx="2275" cy="23975"/>
            </a:xfrm>
            <a:custGeom>
              <a:avLst/>
              <a:gdLst/>
              <a:ahLst/>
              <a:cxnLst/>
              <a:rect l="l" t="t" r="r" b="b"/>
              <a:pathLst>
                <a:path w="91" h="959" extrusionOk="0">
                  <a:moveTo>
                    <a:pt x="0" y="0"/>
                  </a:moveTo>
                  <a:lnTo>
                    <a:pt x="0" y="959"/>
                  </a:lnTo>
                  <a:lnTo>
                    <a:pt x="90" y="959"/>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22" name="Google Shape;522;p15"/>
            <p:cNvSpPr/>
            <p:nvPr/>
          </p:nvSpPr>
          <p:spPr>
            <a:xfrm>
              <a:off x="41254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23" name="Google Shape;523;p15"/>
            <p:cNvSpPr/>
            <p:nvPr/>
          </p:nvSpPr>
          <p:spPr>
            <a:xfrm>
              <a:off x="41318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24" name="Google Shape;524;p15"/>
            <p:cNvSpPr/>
            <p:nvPr/>
          </p:nvSpPr>
          <p:spPr>
            <a:xfrm>
              <a:off x="41304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25" name="Google Shape;525;p15"/>
            <p:cNvSpPr/>
            <p:nvPr/>
          </p:nvSpPr>
          <p:spPr>
            <a:xfrm>
              <a:off x="41377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26" name="Google Shape;526;p15"/>
            <p:cNvSpPr/>
            <p:nvPr/>
          </p:nvSpPr>
          <p:spPr>
            <a:xfrm>
              <a:off x="4136175"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27" name="Google Shape;527;p15"/>
            <p:cNvSpPr/>
            <p:nvPr/>
          </p:nvSpPr>
          <p:spPr>
            <a:xfrm>
              <a:off x="41427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28" name="Google Shape;528;p15"/>
            <p:cNvSpPr/>
            <p:nvPr/>
          </p:nvSpPr>
          <p:spPr>
            <a:xfrm>
              <a:off x="414122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29" name="Google Shape;529;p15"/>
            <p:cNvSpPr/>
            <p:nvPr/>
          </p:nvSpPr>
          <p:spPr>
            <a:xfrm>
              <a:off x="4147825"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30" name="Google Shape;530;p15"/>
            <p:cNvSpPr/>
            <p:nvPr/>
          </p:nvSpPr>
          <p:spPr>
            <a:xfrm>
              <a:off x="4146425"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31" name="Google Shape;531;p15"/>
            <p:cNvSpPr/>
            <p:nvPr/>
          </p:nvSpPr>
          <p:spPr>
            <a:xfrm>
              <a:off x="41535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32" name="Google Shape;532;p15"/>
            <p:cNvSpPr/>
            <p:nvPr/>
          </p:nvSpPr>
          <p:spPr>
            <a:xfrm>
              <a:off x="41521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33" name="Google Shape;533;p15"/>
            <p:cNvSpPr/>
            <p:nvPr/>
          </p:nvSpPr>
          <p:spPr>
            <a:xfrm>
              <a:off x="4067450" y="1928700"/>
              <a:ext cx="76750" cy="10975"/>
            </a:xfrm>
            <a:custGeom>
              <a:avLst/>
              <a:gdLst/>
              <a:ahLst/>
              <a:cxnLst/>
              <a:rect l="l" t="t" r="r" b="b"/>
              <a:pathLst>
                <a:path w="3070" h="439" extrusionOk="0">
                  <a:moveTo>
                    <a:pt x="1535" y="1"/>
                  </a:moveTo>
                  <a:cubicBezTo>
                    <a:pt x="695" y="1"/>
                    <a:pt x="0" y="91"/>
                    <a:pt x="0" y="202"/>
                  </a:cubicBezTo>
                  <a:cubicBezTo>
                    <a:pt x="0" y="348"/>
                    <a:pt x="695" y="438"/>
                    <a:pt x="1535" y="438"/>
                  </a:cubicBezTo>
                  <a:cubicBezTo>
                    <a:pt x="2375" y="438"/>
                    <a:pt x="3069" y="348"/>
                    <a:pt x="3069" y="202"/>
                  </a:cubicBezTo>
                  <a:cubicBezTo>
                    <a:pt x="3069" y="91"/>
                    <a:pt x="2375"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34" name="Google Shape;534;p15"/>
            <p:cNvSpPr/>
            <p:nvPr/>
          </p:nvSpPr>
          <p:spPr>
            <a:xfrm>
              <a:off x="4053725" y="1914300"/>
              <a:ext cx="104175" cy="21025"/>
            </a:xfrm>
            <a:custGeom>
              <a:avLst/>
              <a:gdLst/>
              <a:ahLst/>
              <a:cxnLst/>
              <a:rect l="l" t="t" r="r" b="b"/>
              <a:pathLst>
                <a:path w="4167" h="841" extrusionOk="0">
                  <a:moveTo>
                    <a:pt x="1" y="0"/>
                  </a:moveTo>
                  <a:lnTo>
                    <a:pt x="1" y="493"/>
                  </a:lnTo>
                  <a:cubicBezTo>
                    <a:pt x="1" y="667"/>
                    <a:pt x="931" y="841"/>
                    <a:pt x="2084" y="841"/>
                  </a:cubicBezTo>
                  <a:cubicBezTo>
                    <a:pt x="3243" y="841"/>
                    <a:pt x="4167" y="667"/>
                    <a:pt x="4167" y="493"/>
                  </a:cubicBezTo>
                  <a:lnTo>
                    <a:pt x="4167"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35" name="Google Shape;535;p15"/>
            <p:cNvSpPr/>
            <p:nvPr/>
          </p:nvSpPr>
          <p:spPr>
            <a:xfrm>
              <a:off x="4053725" y="1914300"/>
              <a:ext cx="104175" cy="10100"/>
            </a:xfrm>
            <a:custGeom>
              <a:avLst/>
              <a:gdLst/>
              <a:ahLst/>
              <a:cxnLst/>
              <a:rect l="l" t="t" r="r" b="b"/>
              <a:pathLst>
                <a:path w="4167" h="404" extrusionOk="0">
                  <a:moveTo>
                    <a:pt x="1" y="0"/>
                  </a:moveTo>
                  <a:lnTo>
                    <a:pt x="1" y="118"/>
                  </a:lnTo>
                  <a:cubicBezTo>
                    <a:pt x="174" y="292"/>
                    <a:pt x="1042" y="403"/>
                    <a:pt x="2084" y="403"/>
                  </a:cubicBezTo>
                  <a:cubicBezTo>
                    <a:pt x="3125" y="403"/>
                    <a:pt x="3993" y="292"/>
                    <a:pt x="4167" y="118"/>
                  </a:cubicBezTo>
                  <a:lnTo>
                    <a:pt x="416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36" name="Google Shape;536;p15"/>
            <p:cNvSpPr/>
            <p:nvPr/>
          </p:nvSpPr>
          <p:spPr>
            <a:xfrm>
              <a:off x="4053725" y="1906325"/>
              <a:ext cx="104175" cy="16675"/>
            </a:xfrm>
            <a:custGeom>
              <a:avLst/>
              <a:gdLst/>
              <a:ahLst/>
              <a:cxnLst/>
              <a:rect l="l" t="t" r="r" b="b"/>
              <a:pathLst>
                <a:path w="4167" h="667" extrusionOk="0">
                  <a:moveTo>
                    <a:pt x="2084" y="0"/>
                  </a:moveTo>
                  <a:cubicBezTo>
                    <a:pt x="931" y="0"/>
                    <a:pt x="1" y="146"/>
                    <a:pt x="1" y="319"/>
                  </a:cubicBezTo>
                  <a:cubicBezTo>
                    <a:pt x="1" y="521"/>
                    <a:pt x="931" y="667"/>
                    <a:pt x="2084" y="667"/>
                  </a:cubicBezTo>
                  <a:cubicBezTo>
                    <a:pt x="3243" y="667"/>
                    <a:pt x="4167" y="521"/>
                    <a:pt x="4167" y="319"/>
                  </a:cubicBezTo>
                  <a:cubicBezTo>
                    <a:pt x="4167" y="146"/>
                    <a:pt x="3243"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37" name="Google Shape;537;p15"/>
            <p:cNvSpPr/>
            <p:nvPr/>
          </p:nvSpPr>
          <p:spPr>
            <a:xfrm>
              <a:off x="4052325" y="1904925"/>
              <a:ext cx="107150" cy="19475"/>
            </a:xfrm>
            <a:custGeom>
              <a:avLst/>
              <a:gdLst/>
              <a:ahLst/>
              <a:cxnLst/>
              <a:rect l="l" t="t" r="r" b="b"/>
              <a:pathLst>
                <a:path w="4286" h="779" extrusionOk="0">
                  <a:moveTo>
                    <a:pt x="2140" y="112"/>
                  </a:moveTo>
                  <a:cubicBezTo>
                    <a:pt x="2723" y="112"/>
                    <a:pt x="3244" y="146"/>
                    <a:pt x="3619" y="202"/>
                  </a:cubicBezTo>
                  <a:cubicBezTo>
                    <a:pt x="3792" y="230"/>
                    <a:pt x="3966" y="257"/>
                    <a:pt x="4049" y="320"/>
                  </a:cubicBezTo>
                  <a:cubicBezTo>
                    <a:pt x="4112" y="320"/>
                    <a:pt x="4140" y="348"/>
                    <a:pt x="4167" y="348"/>
                  </a:cubicBezTo>
                  <a:lnTo>
                    <a:pt x="4167" y="375"/>
                  </a:lnTo>
                  <a:cubicBezTo>
                    <a:pt x="4167" y="375"/>
                    <a:pt x="4167" y="403"/>
                    <a:pt x="4140" y="403"/>
                  </a:cubicBezTo>
                  <a:cubicBezTo>
                    <a:pt x="4112" y="431"/>
                    <a:pt x="3994" y="493"/>
                    <a:pt x="3876" y="521"/>
                  </a:cubicBezTo>
                  <a:cubicBezTo>
                    <a:pt x="3529" y="605"/>
                    <a:pt x="2862" y="667"/>
                    <a:pt x="2140" y="667"/>
                  </a:cubicBezTo>
                  <a:cubicBezTo>
                    <a:pt x="1563" y="667"/>
                    <a:pt x="1043" y="632"/>
                    <a:pt x="668" y="549"/>
                  </a:cubicBezTo>
                  <a:cubicBezTo>
                    <a:pt x="494" y="521"/>
                    <a:pt x="348" y="493"/>
                    <a:pt x="230" y="459"/>
                  </a:cubicBezTo>
                  <a:cubicBezTo>
                    <a:pt x="202" y="431"/>
                    <a:pt x="147" y="431"/>
                    <a:pt x="147" y="403"/>
                  </a:cubicBezTo>
                  <a:lnTo>
                    <a:pt x="119" y="375"/>
                  </a:lnTo>
                  <a:lnTo>
                    <a:pt x="147" y="348"/>
                  </a:lnTo>
                  <a:cubicBezTo>
                    <a:pt x="202" y="320"/>
                    <a:pt x="293" y="285"/>
                    <a:pt x="404" y="257"/>
                  </a:cubicBezTo>
                  <a:cubicBezTo>
                    <a:pt x="779" y="174"/>
                    <a:pt x="1418" y="112"/>
                    <a:pt x="2140" y="112"/>
                  </a:cubicBezTo>
                  <a:close/>
                  <a:moveTo>
                    <a:pt x="2140" y="0"/>
                  </a:moveTo>
                  <a:cubicBezTo>
                    <a:pt x="1563" y="0"/>
                    <a:pt x="1043" y="28"/>
                    <a:pt x="668" y="84"/>
                  </a:cubicBezTo>
                  <a:cubicBezTo>
                    <a:pt x="466" y="112"/>
                    <a:pt x="320" y="146"/>
                    <a:pt x="202" y="202"/>
                  </a:cubicBezTo>
                  <a:cubicBezTo>
                    <a:pt x="147" y="230"/>
                    <a:pt x="84" y="230"/>
                    <a:pt x="57" y="257"/>
                  </a:cubicBezTo>
                  <a:cubicBezTo>
                    <a:pt x="57" y="285"/>
                    <a:pt x="29" y="285"/>
                    <a:pt x="29" y="320"/>
                  </a:cubicBezTo>
                  <a:cubicBezTo>
                    <a:pt x="1" y="348"/>
                    <a:pt x="1" y="348"/>
                    <a:pt x="1" y="375"/>
                  </a:cubicBezTo>
                  <a:cubicBezTo>
                    <a:pt x="1" y="403"/>
                    <a:pt x="1" y="431"/>
                    <a:pt x="29" y="431"/>
                  </a:cubicBezTo>
                  <a:cubicBezTo>
                    <a:pt x="29" y="493"/>
                    <a:pt x="57" y="521"/>
                    <a:pt x="119" y="521"/>
                  </a:cubicBezTo>
                  <a:cubicBezTo>
                    <a:pt x="175" y="577"/>
                    <a:pt x="293" y="605"/>
                    <a:pt x="404" y="632"/>
                  </a:cubicBezTo>
                  <a:cubicBezTo>
                    <a:pt x="813" y="723"/>
                    <a:pt x="1418" y="778"/>
                    <a:pt x="2140" y="778"/>
                  </a:cubicBezTo>
                  <a:cubicBezTo>
                    <a:pt x="2723" y="778"/>
                    <a:pt x="3244" y="750"/>
                    <a:pt x="3647" y="667"/>
                  </a:cubicBezTo>
                  <a:cubicBezTo>
                    <a:pt x="3820" y="632"/>
                    <a:pt x="3994" y="605"/>
                    <a:pt x="4077" y="577"/>
                  </a:cubicBezTo>
                  <a:cubicBezTo>
                    <a:pt x="4140" y="549"/>
                    <a:pt x="4195" y="521"/>
                    <a:pt x="4223" y="493"/>
                  </a:cubicBezTo>
                  <a:cubicBezTo>
                    <a:pt x="4251" y="493"/>
                    <a:pt x="4251" y="459"/>
                    <a:pt x="4285" y="431"/>
                  </a:cubicBezTo>
                  <a:lnTo>
                    <a:pt x="4285" y="375"/>
                  </a:lnTo>
                  <a:lnTo>
                    <a:pt x="4285" y="320"/>
                  </a:lnTo>
                  <a:cubicBezTo>
                    <a:pt x="4251" y="285"/>
                    <a:pt x="4223" y="257"/>
                    <a:pt x="4167" y="230"/>
                  </a:cubicBezTo>
                  <a:cubicBezTo>
                    <a:pt x="4112" y="202"/>
                    <a:pt x="3994" y="174"/>
                    <a:pt x="3876" y="146"/>
                  </a:cubicBezTo>
                  <a:cubicBezTo>
                    <a:pt x="3501" y="56"/>
                    <a:pt x="2862" y="0"/>
                    <a:pt x="2140"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38" name="Google Shape;538;p15"/>
            <p:cNvSpPr/>
            <p:nvPr/>
          </p:nvSpPr>
          <p:spPr>
            <a:xfrm>
              <a:off x="40559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39" name="Google Shape;539;p15"/>
            <p:cNvSpPr/>
            <p:nvPr/>
          </p:nvSpPr>
          <p:spPr>
            <a:xfrm>
              <a:off x="4054425" y="1912050"/>
              <a:ext cx="5225" cy="26925"/>
            </a:xfrm>
            <a:custGeom>
              <a:avLst/>
              <a:gdLst/>
              <a:ahLst/>
              <a:cxnLst/>
              <a:rect l="l" t="t" r="r" b="b"/>
              <a:pathLst>
                <a:path w="209" h="1077" extrusionOk="0">
                  <a:moveTo>
                    <a:pt x="0" y="0"/>
                  </a:moveTo>
                  <a:lnTo>
                    <a:pt x="0" y="1077"/>
                  </a:lnTo>
                  <a:lnTo>
                    <a:pt x="209" y="1077"/>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40" name="Google Shape;540;p15"/>
            <p:cNvSpPr/>
            <p:nvPr/>
          </p:nvSpPr>
          <p:spPr>
            <a:xfrm>
              <a:off x="40617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41" name="Google Shape;541;p15"/>
            <p:cNvSpPr/>
            <p:nvPr/>
          </p:nvSpPr>
          <p:spPr>
            <a:xfrm>
              <a:off x="40603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42" name="Google Shape;542;p15"/>
            <p:cNvSpPr/>
            <p:nvPr/>
          </p:nvSpPr>
          <p:spPr>
            <a:xfrm>
              <a:off x="40667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43" name="Google Shape;543;p15"/>
            <p:cNvSpPr/>
            <p:nvPr/>
          </p:nvSpPr>
          <p:spPr>
            <a:xfrm>
              <a:off x="40653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44" name="Google Shape;544;p15"/>
            <p:cNvSpPr/>
            <p:nvPr/>
          </p:nvSpPr>
          <p:spPr>
            <a:xfrm>
              <a:off x="40726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45" name="Google Shape;545;p15"/>
            <p:cNvSpPr/>
            <p:nvPr/>
          </p:nvSpPr>
          <p:spPr>
            <a:xfrm>
              <a:off x="4071075"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46" name="Google Shape;546;p15"/>
            <p:cNvSpPr/>
            <p:nvPr/>
          </p:nvSpPr>
          <p:spPr>
            <a:xfrm>
              <a:off x="40776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47" name="Google Shape;547;p15"/>
            <p:cNvSpPr/>
            <p:nvPr/>
          </p:nvSpPr>
          <p:spPr>
            <a:xfrm>
              <a:off x="4076125" y="1912050"/>
              <a:ext cx="5225" cy="26925"/>
            </a:xfrm>
            <a:custGeom>
              <a:avLst/>
              <a:gdLst/>
              <a:ahLst/>
              <a:cxnLst/>
              <a:rect l="l" t="t" r="r" b="b"/>
              <a:pathLst>
                <a:path w="209" h="1077" extrusionOk="0">
                  <a:moveTo>
                    <a:pt x="0" y="0"/>
                  </a:moveTo>
                  <a:lnTo>
                    <a:pt x="0" y="1077"/>
                  </a:lnTo>
                  <a:lnTo>
                    <a:pt x="209" y="1077"/>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48" name="Google Shape;548;p15"/>
            <p:cNvSpPr/>
            <p:nvPr/>
          </p:nvSpPr>
          <p:spPr>
            <a:xfrm>
              <a:off x="40834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49" name="Google Shape;549;p15"/>
            <p:cNvSpPr/>
            <p:nvPr/>
          </p:nvSpPr>
          <p:spPr>
            <a:xfrm>
              <a:off x="40820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50" name="Google Shape;550;p15"/>
            <p:cNvSpPr/>
            <p:nvPr/>
          </p:nvSpPr>
          <p:spPr>
            <a:xfrm>
              <a:off x="40884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51" name="Google Shape;551;p15"/>
            <p:cNvSpPr/>
            <p:nvPr/>
          </p:nvSpPr>
          <p:spPr>
            <a:xfrm>
              <a:off x="40870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52" name="Google Shape;552;p15"/>
            <p:cNvSpPr/>
            <p:nvPr/>
          </p:nvSpPr>
          <p:spPr>
            <a:xfrm>
              <a:off x="40943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53" name="Google Shape;553;p15"/>
            <p:cNvSpPr/>
            <p:nvPr/>
          </p:nvSpPr>
          <p:spPr>
            <a:xfrm>
              <a:off x="4092775"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54" name="Google Shape;554;p15"/>
            <p:cNvSpPr/>
            <p:nvPr/>
          </p:nvSpPr>
          <p:spPr>
            <a:xfrm>
              <a:off x="40993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55" name="Google Shape;555;p15"/>
            <p:cNvSpPr/>
            <p:nvPr/>
          </p:nvSpPr>
          <p:spPr>
            <a:xfrm>
              <a:off x="4097825" y="1912050"/>
              <a:ext cx="5225" cy="26925"/>
            </a:xfrm>
            <a:custGeom>
              <a:avLst/>
              <a:gdLst/>
              <a:ahLst/>
              <a:cxnLst/>
              <a:rect l="l" t="t" r="r" b="b"/>
              <a:pathLst>
                <a:path w="209" h="1077" extrusionOk="0">
                  <a:moveTo>
                    <a:pt x="0" y="0"/>
                  </a:moveTo>
                  <a:lnTo>
                    <a:pt x="0" y="1077"/>
                  </a:lnTo>
                  <a:lnTo>
                    <a:pt x="209" y="1077"/>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56" name="Google Shape;556;p15"/>
            <p:cNvSpPr/>
            <p:nvPr/>
          </p:nvSpPr>
          <p:spPr>
            <a:xfrm>
              <a:off x="41051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57" name="Google Shape;557;p15"/>
            <p:cNvSpPr/>
            <p:nvPr/>
          </p:nvSpPr>
          <p:spPr>
            <a:xfrm>
              <a:off x="41037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58" name="Google Shape;558;p15"/>
            <p:cNvSpPr/>
            <p:nvPr/>
          </p:nvSpPr>
          <p:spPr>
            <a:xfrm>
              <a:off x="41101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59" name="Google Shape;559;p15"/>
            <p:cNvSpPr/>
            <p:nvPr/>
          </p:nvSpPr>
          <p:spPr>
            <a:xfrm>
              <a:off x="41087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60" name="Google Shape;560;p15"/>
            <p:cNvSpPr/>
            <p:nvPr/>
          </p:nvSpPr>
          <p:spPr>
            <a:xfrm>
              <a:off x="41160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61" name="Google Shape;561;p15"/>
            <p:cNvSpPr/>
            <p:nvPr/>
          </p:nvSpPr>
          <p:spPr>
            <a:xfrm>
              <a:off x="4114475"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62" name="Google Shape;562;p15"/>
            <p:cNvSpPr/>
            <p:nvPr/>
          </p:nvSpPr>
          <p:spPr>
            <a:xfrm>
              <a:off x="41210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63" name="Google Shape;563;p15"/>
            <p:cNvSpPr/>
            <p:nvPr/>
          </p:nvSpPr>
          <p:spPr>
            <a:xfrm>
              <a:off x="4119525" y="1912050"/>
              <a:ext cx="5225" cy="26925"/>
            </a:xfrm>
            <a:custGeom>
              <a:avLst/>
              <a:gdLst/>
              <a:ahLst/>
              <a:cxnLst/>
              <a:rect l="l" t="t" r="r" b="b"/>
              <a:pathLst>
                <a:path w="209" h="1077" extrusionOk="0">
                  <a:moveTo>
                    <a:pt x="0" y="0"/>
                  </a:moveTo>
                  <a:lnTo>
                    <a:pt x="0" y="1077"/>
                  </a:lnTo>
                  <a:lnTo>
                    <a:pt x="209" y="1077"/>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64" name="Google Shape;564;p15"/>
            <p:cNvSpPr/>
            <p:nvPr/>
          </p:nvSpPr>
          <p:spPr>
            <a:xfrm>
              <a:off x="4126825" y="1913600"/>
              <a:ext cx="2275" cy="23825"/>
            </a:xfrm>
            <a:custGeom>
              <a:avLst/>
              <a:gdLst/>
              <a:ahLst/>
              <a:cxnLst/>
              <a:rect l="l" t="t" r="r" b="b"/>
              <a:pathLst>
                <a:path w="91" h="953" extrusionOk="0">
                  <a:moveTo>
                    <a:pt x="0" y="1"/>
                  </a:moveTo>
                  <a:lnTo>
                    <a:pt x="0" y="952"/>
                  </a:lnTo>
                  <a:lnTo>
                    <a:pt x="90" y="952"/>
                  </a:lnTo>
                  <a:lnTo>
                    <a:pt x="9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65" name="Google Shape;565;p15"/>
            <p:cNvSpPr/>
            <p:nvPr/>
          </p:nvSpPr>
          <p:spPr>
            <a:xfrm>
              <a:off x="41254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66" name="Google Shape;566;p15"/>
            <p:cNvSpPr/>
            <p:nvPr/>
          </p:nvSpPr>
          <p:spPr>
            <a:xfrm>
              <a:off x="41318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67" name="Google Shape;567;p15"/>
            <p:cNvSpPr/>
            <p:nvPr/>
          </p:nvSpPr>
          <p:spPr>
            <a:xfrm>
              <a:off x="41304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68" name="Google Shape;568;p15"/>
            <p:cNvSpPr/>
            <p:nvPr/>
          </p:nvSpPr>
          <p:spPr>
            <a:xfrm>
              <a:off x="41377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69" name="Google Shape;569;p15"/>
            <p:cNvSpPr/>
            <p:nvPr/>
          </p:nvSpPr>
          <p:spPr>
            <a:xfrm>
              <a:off x="4136175"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70" name="Google Shape;570;p15"/>
            <p:cNvSpPr/>
            <p:nvPr/>
          </p:nvSpPr>
          <p:spPr>
            <a:xfrm>
              <a:off x="41427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71" name="Google Shape;571;p15"/>
            <p:cNvSpPr/>
            <p:nvPr/>
          </p:nvSpPr>
          <p:spPr>
            <a:xfrm>
              <a:off x="4141225" y="1912050"/>
              <a:ext cx="5225" cy="26925"/>
            </a:xfrm>
            <a:custGeom>
              <a:avLst/>
              <a:gdLst/>
              <a:ahLst/>
              <a:cxnLst/>
              <a:rect l="l" t="t" r="r" b="b"/>
              <a:pathLst>
                <a:path w="209" h="1077" extrusionOk="0">
                  <a:moveTo>
                    <a:pt x="0" y="0"/>
                  </a:moveTo>
                  <a:lnTo>
                    <a:pt x="0" y="1077"/>
                  </a:lnTo>
                  <a:lnTo>
                    <a:pt x="209" y="1077"/>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72" name="Google Shape;572;p15"/>
            <p:cNvSpPr/>
            <p:nvPr/>
          </p:nvSpPr>
          <p:spPr>
            <a:xfrm>
              <a:off x="4147825"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73" name="Google Shape;573;p15"/>
            <p:cNvSpPr/>
            <p:nvPr/>
          </p:nvSpPr>
          <p:spPr>
            <a:xfrm>
              <a:off x="4146425"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74" name="Google Shape;574;p15"/>
            <p:cNvSpPr/>
            <p:nvPr/>
          </p:nvSpPr>
          <p:spPr>
            <a:xfrm>
              <a:off x="41535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75" name="Google Shape;575;p15"/>
            <p:cNvSpPr/>
            <p:nvPr/>
          </p:nvSpPr>
          <p:spPr>
            <a:xfrm>
              <a:off x="41521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76" name="Google Shape;576;p15"/>
            <p:cNvSpPr/>
            <p:nvPr/>
          </p:nvSpPr>
          <p:spPr>
            <a:xfrm>
              <a:off x="4067450" y="1908575"/>
              <a:ext cx="76750" cy="11475"/>
            </a:xfrm>
            <a:custGeom>
              <a:avLst/>
              <a:gdLst/>
              <a:ahLst/>
              <a:cxnLst/>
              <a:rect l="l" t="t" r="r" b="b"/>
              <a:pathLst>
                <a:path w="3070" h="459" extrusionOk="0">
                  <a:moveTo>
                    <a:pt x="1535" y="0"/>
                  </a:moveTo>
                  <a:cubicBezTo>
                    <a:pt x="695" y="0"/>
                    <a:pt x="0" y="111"/>
                    <a:pt x="0" y="229"/>
                  </a:cubicBezTo>
                  <a:cubicBezTo>
                    <a:pt x="0" y="375"/>
                    <a:pt x="695" y="459"/>
                    <a:pt x="1535" y="459"/>
                  </a:cubicBezTo>
                  <a:cubicBezTo>
                    <a:pt x="2375" y="459"/>
                    <a:pt x="3069" y="375"/>
                    <a:pt x="3069" y="229"/>
                  </a:cubicBezTo>
                  <a:cubicBezTo>
                    <a:pt x="3069" y="111"/>
                    <a:pt x="2375"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77" name="Google Shape;577;p15"/>
            <p:cNvSpPr/>
            <p:nvPr/>
          </p:nvSpPr>
          <p:spPr>
            <a:xfrm>
              <a:off x="4053725" y="1894675"/>
              <a:ext cx="104175" cy="20350"/>
            </a:xfrm>
            <a:custGeom>
              <a:avLst/>
              <a:gdLst/>
              <a:ahLst/>
              <a:cxnLst/>
              <a:rect l="l" t="t" r="r" b="b"/>
              <a:pathLst>
                <a:path w="4167" h="814" extrusionOk="0">
                  <a:moveTo>
                    <a:pt x="1" y="1"/>
                  </a:moveTo>
                  <a:lnTo>
                    <a:pt x="1" y="494"/>
                  </a:lnTo>
                  <a:cubicBezTo>
                    <a:pt x="1" y="667"/>
                    <a:pt x="931" y="813"/>
                    <a:pt x="2084" y="813"/>
                  </a:cubicBezTo>
                  <a:cubicBezTo>
                    <a:pt x="3243" y="813"/>
                    <a:pt x="4167" y="667"/>
                    <a:pt x="4167" y="494"/>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78" name="Google Shape;578;p15"/>
            <p:cNvSpPr/>
            <p:nvPr/>
          </p:nvSpPr>
          <p:spPr>
            <a:xfrm>
              <a:off x="4053725" y="1894675"/>
              <a:ext cx="104175" cy="10275"/>
            </a:xfrm>
            <a:custGeom>
              <a:avLst/>
              <a:gdLst/>
              <a:ahLst/>
              <a:cxnLst/>
              <a:rect l="l" t="t" r="r" b="b"/>
              <a:pathLst>
                <a:path w="4167" h="411" extrusionOk="0">
                  <a:moveTo>
                    <a:pt x="1" y="1"/>
                  </a:moveTo>
                  <a:lnTo>
                    <a:pt x="1" y="119"/>
                  </a:lnTo>
                  <a:cubicBezTo>
                    <a:pt x="174" y="292"/>
                    <a:pt x="1042" y="410"/>
                    <a:pt x="2084" y="410"/>
                  </a:cubicBezTo>
                  <a:cubicBezTo>
                    <a:pt x="3125" y="410"/>
                    <a:pt x="3993" y="292"/>
                    <a:pt x="4167" y="119"/>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79" name="Google Shape;579;p15"/>
            <p:cNvSpPr/>
            <p:nvPr/>
          </p:nvSpPr>
          <p:spPr>
            <a:xfrm>
              <a:off x="4053725" y="1886000"/>
              <a:ext cx="104175" cy="17375"/>
            </a:xfrm>
            <a:custGeom>
              <a:avLst/>
              <a:gdLst/>
              <a:ahLst/>
              <a:cxnLst/>
              <a:rect l="l" t="t" r="r" b="b"/>
              <a:pathLst>
                <a:path w="4167" h="695" extrusionOk="0">
                  <a:moveTo>
                    <a:pt x="2084" y="1"/>
                  </a:moveTo>
                  <a:cubicBezTo>
                    <a:pt x="931" y="1"/>
                    <a:pt x="1" y="174"/>
                    <a:pt x="1" y="348"/>
                  </a:cubicBezTo>
                  <a:cubicBezTo>
                    <a:pt x="1" y="521"/>
                    <a:pt x="931" y="695"/>
                    <a:pt x="2084" y="695"/>
                  </a:cubicBezTo>
                  <a:cubicBezTo>
                    <a:pt x="3243" y="695"/>
                    <a:pt x="4167" y="521"/>
                    <a:pt x="4167" y="348"/>
                  </a:cubicBezTo>
                  <a:cubicBezTo>
                    <a:pt x="4167" y="174"/>
                    <a:pt x="3243"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80" name="Google Shape;580;p15"/>
            <p:cNvSpPr/>
            <p:nvPr/>
          </p:nvSpPr>
          <p:spPr>
            <a:xfrm>
              <a:off x="4052325" y="1884625"/>
              <a:ext cx="107150" cy="20325"/>
            </a:xfrm>
            <a:custGeom>
              <a:avLst/>
              <a:gdLst/>
              <a:ahLst/>
              <a:cxnLst/>
              <a:rect l="l" t="t" r="r" b="b"/>
              <a:pathLst>
                <a:path w="4286" h="813" extrusionOk="0">
                  <a:moveTo>
                    <a:pt x="2140" y="118"/>
                  </a:moveTo>
                  <a:cubicBezTo>
                    <a:pt x="2723" y="118"/>
                    <a:pt x="3244" y="174"/>
                    <a:pt x="3619" y="229"/>
                  </a:cubicBezTo>
                  <a:cubicBezTo>
                    <a:pt x="3792" y="264"/>
                    <a:pt x="3966" y="292"/>
                    <a:pt x="4049" y="319"/>
                  </a:cubicBezTo>
                  <a:cubicBezTo>
                    <a:pt x="4112" y="347"/>
                    <a:pt x="4140" y="375"/>
                    <a:pt x="4167" y="375"/>
                  </a:cubicBezTo>
                  <a:lnTo>
                    <a:pt x="4167" y="403"/>
                  </a:lnTo>
                  <a:cubicBezTo>
                    <a:pt x="4167" y="403"/>
                    <a:pt x="4167" y="437"/>
                    <a:pt x="4140" y="437"/>
                  </a:cubicBezTo>
                  <a:cubicBezTo>
                    <a:pt x="4112" y="465"/>
                    <a:pt x="3994" y="493"/>
                    <a:pt x="3876" y="521"/>
                  </a:cubicBezTo>
                  <a:cubicBezTo>
                    <a:pt x="3529" y="611"/>
                    <a:pt x="2862" y="694"/>
                    <a:pt x="2140" y="694"/>
                  </a:cubicBezTo>
                  <a:cubicBezTo>
                    <a:pt x="1563" y="694"/>
                    <a:pt x="1043" y="639"/>
                    <a:pt x="668" y="576"/>
                  </a:cubicBezTo>
                  <a:cubicBezTo>
                    <a:pt x="494" y="549"/>
                    <a:pt x="348" y="521"/>
                    <a:pt x="230" y="493"/>
                  </a:cubicBezTo>
                  <a:cubicBezTo>
                    <a:pt x="202" y="465"/>
                    <a:pt x="147" y="437"/>
                    <a:pt x="147" y="437"/>
                  </a:cubicBezTo>
                  <a:lnTo>
                    <a:pt x="119" y="403"/>
                  </a:lnTo>
                  <a:cubicBezTo>
                    <a:pt x="119" y="403"/>
                    <a:pt x="119" y="375"/>
                    <a:pt x="147" y="375"/>
                  </a:cubicBezTo>
                  <a:cubicBezTo>
                    <a:pt x="202" y="347"/>
                    <a:pt x="293" y="319"/>
                    <a:pt x="404" y="292"/>
                  </a:cubicBezTo>
                  <a:cubicBezTo>
                    <a:pt x="779" y="201"/>
                    <a:pt x="1418" y="118"/>
                    <a:pt x="2140" y="118"/>
                  </a:cubicBezTo>
                  <a:close/>
                  <a:moveTo>
                    <a:pt x="2140" y="0"/>
                  </a:moveTo>
                  <a:cubicBezTo>
                    <a:pt x="1563" y="0"/>
                    <a:pt x="1043" y="56"/>
                    <a:pt x="668" y="118"/>
                  </a:cubicBezTo>
                  <a:cubicBezTo>
                    <a:pt x="466" y="146"/>
                    <a:pt x="320" y="174"/>
                    <a:pt x="202" y="229"/>
                  </a:cubicBezTo>
                  <a:cubicBezTo>
                    <a:pt x="147" y="229"/>
                    <a:pt x="84" y="264"/>
                    <a:pt x="57" y="292"/>
                  </a:cubicBezTo>
                  <a:cubicBezTo>
                    <a:pt x="57" y="319"/>
                    <a:pt x="29" y="319"/>
                    <a:pt x="29" y="347"/>
                  </a:cubicBezTo>
                  <a:cubicBezTo>
                    <a:pt x="1" y="347"/>
                    <a:pt x="1" y="375"/>
                    <a:pt x="1" y="403"/>
                  </a:cubicBezTo>
                  <a:cubicBezTo>
                    <a:pt x="1" y="437"/>
                    <a:pt x="1" y="465"/>
                    <a:pt x="29" y="465"/>
                  </a:cubicBezTo>
                  <a:cubicBezTo>
                    <a:pt x="29" y="493"/>
                    <a:pt x="57" y="521"/>
                    <a:pt x="119" y="549"/>
                  </a:cubicBezTo>
                  <a:cubicBezTo>
                    <a:pt x="175" y="576"/>
                    <a:pt x="293" y="639"/>
                    <a:pt x="404" y="667"/>
                  </a:cubicBezTo>
                  <a:cubicBezTo>
                    <a:pt x="813" y="750"/>
                    <a:pt x="1418" y="812"/>
                    <a:pt x="2140" y="812"/>
                  </a:cubicBezTo>
                  <a:cubicBezTo>
                    <a:pt x="2723" y="812"/>
                    <a:pt x="3244" y="750"/>
                    <a:pt x="3647" y="694"/>
                  </a:cubicBezTo>
                  <a:cubicBezTo>
                    <a:pt x="3820" y="667"/>
                    <a:pt x="3994" y="639"/>
                    <a:pt x="4077" y="576"/>
                  </a:cubicBezTo>
                  <a:cubicBezTo>
                    <a:pt x="4140" y="576"/>
                    <a:pt x="4195" y="549"/>
                    <a:pt x="4223" y="521"/>
                  </a:cubicBezTo>
                  <a:cubicBezTo>
                    <a:pt x="4251" y="493"/>
                    <a:pt x="4251" y="493"/>
                    <a:pt x="4285" y="465"/>
                  </a:cubicBezTo>
                  <a:lnTo>
                    <a:pt x="4285" y="403"/>
                  </a:lnTo>
                  <a:lnTo>
                    <a:pt x="4285" y="347"/>
                  </a:lnTo>
                  <a:cubicBezTo>
                    <a:pt x="4251" y="319"/>
                    <a:pt x="4223" y="292"/>
                    <a:pt x="4167" y="264"/>
                  </a:cubicBezTo>
                  <a:cubicBezTo>
                    <a:pt x="4112" y="229"/>
                    <a:pt x="3994" y="174"/>
                    <a:pt x="3876" y="146"/>
                  </a:cubicBezTo>
                  <a:cubicBezTo>
                    <a:pt x="3501" y="56"/>
                    <a:pt x="2862" y="0"/>
                    <a:pt x="2140"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81" name="Google Shape;581;p15"/>
            <p:cNvSpPr/>
            <p:nvPr/>
          </p:nvSpPr>
          <p:spPr>
            <a:xfrm>
              <a:off x="40559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82" name="Google Shape;582;p15"/>
            <p:cNvSpPr/>
            <p:nvPr/>
          </p:nvSpPr>
          <p:spPr>
            <a:xfrm>
              <a:off x="4054425" y="1892600"/>
              <a:ext cx="5225" cy="26075"/>
            </a:xfrm>
            <a:custGeom>
              <a:avLst/>
              <a:gdLst/>
              <a:ahLst/>
              <a:cxnLst/>
              <a:rect l="l" t="t" r="r" b="b"/>
              <a:pathLst>
                <a:path w="209" h="1043"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83" name="Google Shape;583;p15"/>
            <p:cNvSpPr/>
            <p:nvPr/>
          </p:nvSpPr>
          <p:spPr>
            <a:xfrm>
              <a:off x="40617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84" name="Google Shape;584;p15"/>
            <p:cNvSpPr/>
            <p:nvPr/>
          </p:nvSpPr>
          <p:spPr>
            <a:xfrm>
              <a:off x="40603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85" name="Google Shape;585;p15"/>
            <p:cNvSpPr/>
            <p:nvPr/>
          </p:nvSpPr>
          <p:spPr>
            <a:xfrm>
              <a:off x="40667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86" name="Google Shape;586;p15"/>
            <p:cNvSpPr/>
            <p:nvPr/>
          </p:nvSpPr>
          <p:spPr>
            <a:xfrm>
              <a:off x="40653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87" name="Google Shape;587;p15"/>
            <p:cNvSpPr/>
            <p:nvPr/>
          </p:nvSpPr>
          <p:spPr>
            <a:xfrm>
              <a:off x="40726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88" name="Google Shape;588;p15"/>
            <p:cNvSpPr/>
            <p:nvPr/>
          </p:nvSpPr>
          <p:spPr>
            <a:xfrm>
              <a:off x="4071075"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89" name="Google Shape;589;p15"/>
            <p:cNvSpPr/>
            <p:nvPr/>
          </p:nvSpPr>
          <p:spPr>
            <a:xfrm>
              <a:off x="40776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90" name="Google Shape;590;p15"/>
            <p:cNvSpPr/>
            <p:nvPr/>
          </p:nvSpPr>
          <p:spPr>
            <a:xfrm>
              <a:off x="4076125" y="1892600"/>
              <a:ext cx="5225" cy="26075"/>
            </a:xfrm>
            <a:custGeom>
              <a:avLst/>
              <a:gdLst/>
              <a:ahLst/>
              <a:cxnLst/>
              <a:rect l="l" t="t" r="r" b="b"/>
              <a:pathLst>
                <a:path w="209" h="1043"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91" name="Google Shape;591;p15"/>
            <p:cNvSpPr/>
            <p:nvPr/>
          </p:nvSpPr>
          <p:spPr>
            <a:xfrm>
              <a:off x="40834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92" name="Google Shape;592;p15"/>
            <p:cNvSpPr/>
            <p:nvPr/>
          </p:nvSpPr>
          <p:spPr>
            <a:xfrm>
              <a:off x="40820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93" name="Google Shape;593;p15"/>
            <p:cNvSpPr/>
            <p:nvPr/>
          </p:nvSpPr>
          <p:spPr>
            <a:xfrm>
              <a:off x="40884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94" name="Google Shape;594;p15"/>
            <p:cNvSpPr/>
            <p:nvPr/>
          </p:nvSpPr>
          <p:spPr>
            <a:xfrm>
              <a:off x="40870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95" name="Google Shape;595;p15"/>
            <p:cNvSpPr/>
            <p:nvPr/>
          </p:nvSpPr>
          <p:spPr>
            <a:xfrm>
              <a:off x="40943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96" name="Google Shape;596;p15"/>
            <p:cNvSpPr/>
            <p:nvPr/>
          </p:nvSpPr>
          <p:spPr>
            <a:xfrm>
              <a:off x="4092775"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97" name="Google Shape;597;p15"/>
            <p:cNvSpPr/>
            <p:nvPr/>
          </p:nvSpPr>
          <p:spPr>
            <a:xfrm>
              <a:off x="40993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98" name="Google Shape;598;p15"/>
            <p:cNvSpPr/>
            <p:nvPr/>
          </p:nvSpPr>
          <p:spPr>
            <a:xfrm>
              <a:off x="4097825" y="1892600"/>
              <a:ext cx="5225" cy="26075"/>
            </a:xfrm>
            <a:custGeom>
              <a:avLst/>
              <a:gdLst/>
              <a:ahLst/>
              <a:cxnLst/>
              <a:rect l="l" t="t" r="r" b="b"/>
              <a:pathLst>
                <a:path w="209" h="1043"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599" name="Google Shape;599;p15"/>
            <p:cNvSpPr/>
            <p:nvPr/>
          </p:nvSpPr>
          <p:spPr>
            <a:xfrm>
              <a:off x="41051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00" name="Google Shape;600;p15"/>
            <p:cNvSpPr/>
            <p:nvPr/>
          </p:nvSpPr>
          <p:spPr>
            <a:xfrm>
              <a:off x="41037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01" name="Google Shape;601;p15"/>
            <p:cNvSpPr/>
            <p:nvPr/>
          </p:nvSpPr>
          <p:spPr>
            <a:xfrm>
              <a:off x="41101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02" name="Google Shape;602;p15"/>
            <p:cNvSpPr/>
            <p:nvPr/>
          </p:nvSpPr>
          <p:spPr>
            <a:xfrm>
              <a:off x="41087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03" name="Google Shape;603;p15"/>
            <p:cNvSpPr/>
            <p:nvPr/>
          </p:nvSpPr>
          <p:spPr>
            <a:xfrm>
              <a:off x="41160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04" name="Google Shape;604;p15"/>
            <p:cNvSpPr/>
            <p:nvPr/>
          </p:nvSpPr>
          <p:spPr>
            <a:xfrm>
              <a:off x="4114475"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05" name="Google Shape;605;p15"/>
            <p:cNvSpPr/>
            <p:nvPr/>
          </p:nvSpPr>
          <p:spPr>
            <a:xfrm>
              <a:off x="41210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06" name="Google Shape;606;p15"/>
            <p:cNvSpPr/>
            <p:nvPr/>
          </p:nvSpPr>
          <p:spPr>
            <a:xfrm>
              <a:off x="4119525" y="1892600"/>
              <a:ext cx="5225" cy="26075"/>
            </a:xfrm>
            <a:custGeom>
              <a:avLst/>
              <a:gdLst/>
              <a:ahLst/>
              <a:cxnLst/>
              <a:rect l="l" t="t" r="r" b="b"/>
              <a:pathLst>
                <a:path w="209" h="1043"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07" name="Google Shape;607;p15"/>
            <p:cNvSpPr/>
            <p:nvPr/>
          </p:nvSpPr>
          <p:spPr>
            <a:xfrm>
              <a:off x="4126825" y="1893975"/>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08" name="Google Shape;608;p15"/>
            <p:cNvSpPr/>
            <p:nvPr/>
          </p:nvSpPr>
          <p:spPr>
            <a:xfrm>
              <a:off x="41254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09" name="Google Shape;609;p15"/>
            <p:cNvSpPr/>
            <p:nvPr/>
          </p:nvSpPr>
          <p:spPr>
            <a:xfrm>
              <a:off x="41318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10" name="Google Shape;610;p15"/>
            <p:cNvSpPr/>
            <p:nvPr/>
          </p:nvSpPr>
          <p:spPr>
            <a:xfrm>
              <a:off x="41304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11" name="Google Shape;611;p15"/>
            <p:cNvSpPr/>
            <p:nvPr/>
          </p:nvSpPr>
          <p:spPr>
            <a:xfrm>
              <a:off x="41377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12" name="Google Shape;612;p15"/>
            <p:cNvSpPr/>
            <p:nvPr/>
          </p:nvSpPr>
          <p:spPr>
            <a:xfrm>
              <a:off x="4136175"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13" name="Google Shape;613;p15"/>
            <p:cNvSpPr/>
            <p:nvPr/>
          </p:nvSpPr>
          <p:spPr>
            <a:xfrm>
              <a:off x="41427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14" name="Google Shape;614;p15"/>
            <p:cNvSpPr/>
            <p:nvPr/>
          </p:nvSpPr>
          <p:spPr>
            <a:xfrm>
              <a:off x="4141225" y="1892600"/>
              <a:ext cx="5225" cy="26075"/>
            </a:xfrm>
            <a:custGeom>
              <a:avLst/>
              <a:gdLst/>
              <a:ahLst/>
              <a:cxnLst/>
              <a:rect l="l" t="t" r="r" b="b"/>
              <a:pathLst>
                <a:path w="209" h="1043"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15" name="Google Shape;615;p15"/>
            <p:cNvSpPr/>
            <p:nvPr/>
          </p:nvSpPr>
          <p:spPr>
            <a:xfrm>
              <a:off x="4147825"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16" name="Google Shape;616;p15"/>
            <p:cNvSpPr/>
            <p:nvPr/>
          </p:nvSpPr>
          <p:spPr>
            <a:xfrm>
              <a:off x="4146425"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17" name="Google Shape;617;p15"/>
            <p:cNvSpPr/>
            <p:nvPr/>
          </p:nvSpPr>
          <p:spPr>
            <a:xfrm>
              <a:off x="41535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18" name="Google Shape;618;p15"/>
            <p:cNvSpPr/>
            <p:nvPr/>
          </p:nvSpPr>
          <p:spPr>
            <a:xfrm>
              <a:off x="41521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19" name="Google Shape;619;p15"/>
            <p:cNvSpPr/>
            <p:nvPr/>
          </p:nvSpPr>
          <p:spPr>
            <a:xfrm>
              <a:off x="4067450" y="1888950"/>
              <a:ext cx="76750" cy="11650"/>
            </a:xfrm>
            <a:custGeom>
              <a:avLst/>
              <a:gdLst/>
              <a:ahLst/>
              <a:cxnLst/>
              <a:rect l="l" t="t" r="r" b="b"/>
              <a:pathLst>
                <a:path w="3070" h="466" extrusionOk="0">
                  <a:moveTo>
                    <a:pt x="1535" y="1"/>
                  </a:moveTo>
                  <a:cubicBezTo>
                    <a:pt x="695" y="1"/>
                    <a:pt x="0" y="119"/>
                    <a:pt x="0" y="230"/>
                  </a:cubicBezTo>
                  <a:cubicBezTo>
                    <a:pt x="0" y="348"/>
                    <a:pt x="695" y="466"/>
                    <a:pt x="1535" y="466"/>
                  </a:cubicBezTo>
                  <a:cubicBezTo>
                    <a:pt x="2375" y="466"/>
                    <a:pt x="3069" y="348"/>
                    <a:pt x="3069" y="230"/>
                  </a:cubicBezTo>
                  <a:cubicBezTo>
                    <a:pt x="3069" y="119"/>
                    <a:pt x="2375"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20" name="Google Shape;620;p15"/>
            <p:cNvSpPr/>
            <p:nvPr/>
          </p:nvSpPr>
          <p:spPr>
            <a:xfrm>
              <a:off x="4053725" y="1875250"/>
              <a:ext cx="104175" cy="20325"/>
            </a:xfrm>
            <a:custGeom>
              <a:avLst/>
              <a:gdLst/>
              <a:ahLst/>
              <a:cxnLst/>
              <a:rect l="l" t="t" r="r" b="b"/>
              <a:pathLst>
                <a:path w="4167" h="813" extrusionOk="0">
                  <a:moveTo>
                    <a:pt x="1" y="0"/>
                  </a:moveTo>
                  <a:lnTo>
                    <a:pt x="1" y="493"/>
                  </a:lnTo>
                  <a:cubicBezTo>
                    <a:pt x="1" y="667"/>
                    <a:pt x="931" y="812"/>
                    <a:pt x="2084" y="812"/>
                  </a:cubicBezTo>
                  <a:cubicBezTo>
                    <a:pt x="3243" y="812"/>
                    <a:pt x="4167" y="667"/>
                    <a:pt x="4167" y="493"/>
                  </a:cubicBezTo>
                  <a:lnTo>
                    <a:pt x="4167"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21" name="Google Shape;621;p15"/>
            <p:cNvSpPr/>
            <p:nvPr/>
          </p:nvSpPr>
          <p:spPr>
            <a:xfrm>
              <a:off x="4053725" y="1875250"/>
              <a:ext cx="104175" cy="10075"/>
            </a:xfrm>
            <a:custGeom>
              <a:avLst/>
              <a:gdLst/>
              <a:ahLst/>
              <a:cxnLst/>
              <a:rect l="l" t="t" r="r" b="b"/>
              <a:pathLst>
                <a:path w="4167" h="403" extrusionOk="0">
                  <a:moveTo>
                    <a:pt x="1" y="0"/>
                  </a:moveTo>
                  <a:lnTo>
                    <a:pt x="1" y="83"/>
                  </a:lnTo>
                  <a:cubicBezTo>
                    <a:pt x="174" y="257"/>
                    <a:pt x="1042" y="403"/>
                    <a:pt x="2084" y="403"/>
                  </a:cubicBezTo>
                  <a:cubicBezTo>
                    <a:pt x="3125" y="403"/>
                    <a:pt x="3993" y="257"/>
                    <a:pt x="4167" y="83"/>
                  </a:cubicBezTo>
                  <a:lnTo>
                    <a:pt x="416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22" name="Google Shape;622;p15"/>
            <p:cNvSpPr/>
            <p:nvPr/>
          </p:nvSpPr>
          <p:spPr>
            <a:xfrm>
              <a:off x="4053725" y="1866550"/>
              <a:ext cx="104175" cy="16700"/>
            </a:xfrm>
            <a:custGeom>
              <a:avLst/>
              <a:gdLst/>
              <a:ahLst/>
              <a:cxnLst/>
              <a:rect l="l" t="t" r="r" b="b"/>
              <a:pathLst>
                <a:path w="4167" h="668" extrusionOk="0">
                  <a:moveTo>
                    <a:pt x="2084" y="1"/>
                  </a:moveTo>
                  <a:cubicBezTo>
                    <a:pt x="931" y="1"/>
                    <a:pt x="1" y="147"/>
                    <a:pt x="1" y="348"/>
                  </a:cubicBezTo>
                  <a:cubicBezTo>
                    <a:pt x="1" y="522"/>
                    <a:pt x="931" y="667"/>
                    <a:pt x="2084" y="667"/>
                  </a:cubicBezTo>
                  <a:cubicBezTo>
                    <a:pt x="3243" y="667"/>
                    <a:pt x="4167" y="522"/>
                    <a:pt x="4167" y="348"/>
                  </a:cubicBezTo>
                  <a:cubicBezTo>
                    <a:pt x="4167" y="147"/>
                    <a:pt x="3243"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23" name="Google Shape;623;p15"/>
            <p:cNvSpPr/>
            <p:nvPr/>
          </p:nvSpPr>
          <p:spPr>
            <a:xfrm>
              <a:off x="4052325" y="1865175"/>
              <a:ext cx="107150" cy="19475"/>
            </a:xfrm>
            <a:custGeom>
              <a:avLst/>
              <a:gdLst/>
              <a:ahLst/>
              <a:cxnLst/>
              <a:rect l="l" t="t" r="r" b="b"/>
              <a:pathLst>
                <a:path w="4286" h="779" extrusionOk="0">
                  <a:moveTo>
                    <a:pt x="2140" y="111"/>
                  </a:moveTo>
                  <a:cubicBezTo>
                    <a:pt x="2723" y="111"/>
                    <a:pt x="3244" y="139"/>
                    <a:pt x="3619" y="229"/>
                  </a:cubicBezTo>
                  <a:cubicBezTo>
                    <a:pt x="3792" y="257"/>
                    <a:pt x="3966" y="285"/>
                    <a:pt x="4049" y="313"/>
                  </a:cubicBezTo>
                  <a:cubicBezTo>
                    <a:pt x="4112" y="347"/>
                    <a:pt x="4140" y="347"/>
                    <a:pt x="4167" y="375"/>
                  </a:cubicBezTo>
                  <a:lnTo>
                    <a:pt x="4167" y="403"/>
                  </a:lnTo>
                  <a:lnTo>
                    <a:pt x="4140" y="431"/>
                  </a:lnTo>
                  <a:cubicBezTo>
                    <a:pt x="4112" y="459"/>
                    <a:pt x="3994" y="486"/>
                    <a:pt x="3876" y="521"/>
                  </a:cubicBezTo>
                  <a:cubicBezTo>
                    <a:pt x="3529" y="604"/>
                    <a:pt x="2862" y="660"/>
                    <a:pt x="2140" y="660"/>
                  </a:cubicBezTo>
                  <a:cubicBezTo>
                    <a:pt x="1563" y="660"/>
                    <a:pt x="1043" y="632"/>
                    <a:pt x="668" y="577"/>
                  </a:cubicBezTo>
                  <a:cubicBezTo>
                    <a:pt x="494" y="549"/>
                    <a:pt x="348" y="521"/>
                    <a:pt x="230" y="459"/>
                  </a:cubicBezTo>
                  <a:cubicBezTo>
                    <a:pt x="202" y="459"/>
                    <a:pt x="147" y="431"/>
                    <a:pt x="147" y="431"/>
                  </a:cubicBezTo>
                  <a:lnTo>
                    <a:pt x="119" y="403"/>
                  </a:lnTo>
                  <a:cubicBezTo>
                    <a:pt x="119" y="403"/>
                    <a:pt x="119" y="375"/>
                    <a:pt x="147" y="375"/>
                  </a:cubicBezTo>
                  <a:cubicBezTo>
                    <a:pt x="202" y="347"/>
                    <a:pt x="293" y="285"/>
                    <a:pt x="404" y="257"/>
                  </a:cubicBezTo>
                  <a:cubicBezTo>
                    <a:pt x="779" y="174"/>
                    <a:pt x="1418" y="111"/>
                    <a:pt x="2140" y="111"/>
                  </a:cubicBezTo>
                  <a:close/>
                  <a:moveTo>
                    <a:pt x="2140" y="0"/>
                  </a:moveTo>
                  <a:cubicBezTo>
                    <a:pt x="1563" y="0"/>
                    <a:pt x="1043" y="28"/>
                    <a:pt x="668" y="111"/>
                  </a:cubicBezTo>
                  <a:cubicBezTo>
                    <a:pt x="466" y="139"/>
                    <a:pt x="320" y="174"/>
                    <a:pt x="202" y="202"/>
                  </a:cubicBezTo>
                  <a:cubicBezTo>
                    <a:pt x="147" y="229"/>
                    <a:pt x="84" y="257"/>
                    <a:pt x="57" y="285"/>
                  </a:cubicBezTo>
                  <a:cubicBezTo>
                    <a:pt x="57" y="285"/>
                    <a:pt x="29" y="313"/>
                    <a:pt x="29" y="347"/>
                  </a:cubicBezTo>
                  <a:cubicBezTo>
                    <a:pt x="1" y="347"/>
                    <a:pt x="1" y="375"/>
                    <a:pt x="1" y="403"/>
                  </a:cubicBezTo>
                  <a:cubicBezTo>
                    <a:pt x="1" y="431"/>
                    <a:pt x="1" y="431"/>
                    <a:pt x="29" y="459"/>
                  </a:cubicBezTo>
                  <a:cubicBezTo>
                    <a:pt x="29" y="486"/>
                    <a:pt x="57" y="521"/>
                    <a:pt x="119" y="549"/>
                  </a:cubicBezTo>
                  <a:cubicBezTo>
                    <a:pt x="175" y="577"/>
                    <a:pt x="293" y="604"/>
                    <a:pt x="404" y="632"/>
                  </a:cubicBezTo>
                  <a:cubicBezTo>
                    <a:pt x="813" y="722"/>
                    <a:pt x="1418" y="778"/>
                    <a:pt x="2140" y="778"/>
                  </a:cubicBezTo>
                  <a:cubicBezTo>
                    <a:pt x="2723" y="778"/>
                    <a:pt x="3244" y="750"/>
                    <a:pt x="3647" y="695"/>
                  </a:cubicBezTo>
                  <a:cubicBezTo>
                    <a:pt x="3820" y="660"/>
                    <a:pt x="3994" y="632"/>
                    <a:pt x="4077" y="577"/>
                  </a:cubicBezTo>
                  <a:cubicBezTo>
                    <a:pt x="4140" y="549"/>
                    <a:pt x="4195" y="549"/>
                    <a:pt x="4223" y="521"/>
                  </a:cubicBezTo>
                  <a:cubicBezTo>
                    <a:pt x="4251" y="486"/>
                    <a:pt x="4251" y="486"/>
                    <a:pt x="4285" y="459"/>
                  </a:cubicBezTo>
                  <a:lnTo>
                    <a:pt x="4285" y="403"/>
                  </a:lnTo>
                  <a:lnTo>
                    <a:pt x="4285" y="347"/>
                  </a:lnTo>
                  <a:cubicBezTo>
                    <a:pt x="4251" y="285"/>
                    <a:pt x="4223" y="257"/>
                    <a:pt x="4167" y="257"/>
                  </a:cubicBezTo>
                  <a:cubicBezTo>
                    <a:pt x="4112" y="202"/>
                    <a:pt x="3994" y="174"/>
                    <a:pt x="3876" y="139"/>
                  </a:cubicBezTo>
                  <a:cubicBezTo>
                    <a:pt x="3501" y="56"/>
                    <a:pt x="2862" y="0"/>
                    <a:pt x="2140"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24" name="Google Shape;624;p15"/>
            <p:cNvSpPr/>
            <p:nvPr/>
          </p:nvSpPr>
          <p:spPr>
            <a:xfrm>
              <a:off x="4055975" y="1873850"/>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25" name="Google Shape;625;p15"/>
            <p:cNvSpPr/>
            <p:nvPr/>
          </p:nvSpPr>
          <p:spPr>
            <a:xfrm>
              <a:off x="4054425" y="1872275"/>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26" name="Google Shape;626;p15"/>
            <p:cNvSpPr/>
            <p:nvPr/>
          </p:nvSpPr>
          <p:spPr>
            <a:xfrm>
              <a:off x="4061700" y="1873850"/>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27" name="Google Shape;627;p15"/>
            <p:cNvSpPr/>
            <p:nvPr/>
          </p:nvSpPr>
          <p:spPr>
            <a:xfrm>
              <a:off x="4060325" y="1872275"/>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28" name="Google Shape;628;p15"/>
            <p:cNvSpPr/>
            <p:nvPr/>
          </p:nvSpPr>
          <p:spPr>
            <a:xfrm>
              <a:off x="4066750" y="1873850"/>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29" name="Google Shape;629;p15"/>
            <p:cNvSpPr/>
            <p:nvPr/>
          </p:nvSpPr>
          <p:spPr>
            <a:xfrm>
              <a:off x="4065350"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30" name="Google Shape;630;p15"/>
            <p:cNvSpPr/>
            <p:nvPr/>
          </p:nvSpPr>
          <p:spPr>
            <a:xfrm>
              <a:off x="4072650" y="1873850"/>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31" name="Google Shape;631;p15"/>
            <p:cNvSpPr/>
            <p:nvPr/>
          </p:nvSpPr>
          <p:spPr>
            <a:xfrm>
              <a:off x="4071075"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32" name="Google Shape;632;p15"/>
            <p:cNvSpPr/>
            <p:nvPr/>
          </p:nvSpPr>
          <p:spPr>
            <a:xfrm>
              <a:off x="4077675" y="1873850"/>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33" name="Google Shape;633;p15"/>
            <p:cNvSpPr/>
            <p:nvPr/>
          </p:nvSpPr>
          <p:spPr>
            <a:xfrm>
              <a:off x="4076125" y="1872275"/>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34" name="Google Shape;634;p15"/>
            <p:cNvSpPr/>
            <p:nvPr/>
          </p:nvSpPr>
          <p:spPr>
            <a:xfrm>
              <a:off x="4083400" y="1873850"/>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35" name="Google Shape;635;p15"/>
            <p:cNvSpPr/>
            <p:nvPr/>
          </p:nvSpPr>
          <p:spPr>
            <a:xfrm>
              <a:off x="4082025" y="1872275"/>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36" name="Google Shape;636;p15"/>
            <p:cNvSpPr/>
            <p:nvPr/>
          </p:nvSpPr>
          <p:spPr>
            <a:xfrm>
              <a:off x="4088450" y="1873850"/>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37" name="Google Shape;637;p15"/>
            <p:cNvSpPr/>
            <p:nvPr/>
          </p:nvSpPr>
          <p:spPr>
            <a:xfrm>
              <a:off x="4087050"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38" name="Google Shape;638;p15"/>
            <p:cNvSpPr/>
            <p:nvPr/>
          </p:nvSpPr>
          <p:spPr>
            <a:xfrm>
              <a:off x="4094350" y="1873850"/>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39" name="Google Shape;639;p15"/>
            <p:cNvSpPr/>
            <p:nvPr/>
          </p:nvSpPr>
          <p:spPr>
            <a:xfrm>
              <a:off x="4092775"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40" name="Google Shape;640;p15"/>
            <p:cNvSpPr/>
            <p:nvPr/>
          </p:nvSpPr>
          <p:spPr>
            <a:xfrm>
              <a:off x="4099375" y="1873850"/>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41" name="Google Shape;641;p15"/>
            <p:cNvSpPr/>
            <p:nvPr/>
          </p:nvSpPr>
          <p:spPr>
            <a:xfrm>
              <a:off x="4097825" y="1872275"/>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42" name="Google Shape;642;p15"/>
            <p:cNvSpPr/>
            <p:nvPr/>
          </p:nvSpPr>
          <p:spPr>
            <a:xfrm>
              <a:off x="4105100" y="1873850"/>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43" name="Google Shape;643;p15"/>
            <p:cNvSpPr/>
            <p:nvPr/>
          </p:nvSpPr>
          <p:spPr>
            <a:xfrm>
              <a:off x="4103725" y="1872275"/>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44" name="Google Shape;644;p15"/>
            <p:cNvSpPr/>
            <p:nvPr/>
          </p:nvSpPr>
          <p:spPr>
            <a:xfrm>
              <a:off x="4110150" y="1873850"/>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45" name="Google Shape;645;p15"/>
            <p:cNvSpPr/>
            <p:nvPr/>
          </p:nvSpPr>
          <p:spPr>
            <a:xfrm>
              <a:off x="4108750"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46" name="Google Shape;646;p15"/>
            <p:cNvSpPr/>
            <p:nvPr/>
          </p:nvSpPr>
          <p:spPr>
            <a:xfrm>
              <a:off x="4116050" y="1873850"/>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47" name="Google Shape;647;p15"/>
            <p:cNvSpPr/>
            <p:nvPr/>
          </p:nvSpPr>
          <p:spPr>
            <a:xfrm>
              <a:off x="4114475"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48" name="Google Shape;648;p15"/>
            <p:cNvSpPr/>
            <p:nvPr/>
          </p:nvSpPr>
          <p:spPr>
            <a:xfrm>
              <a:off x="4121075" y="1873850"/>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49" name="Google Shape;649;p15"/>
            <p:cNvSpPr/>
            <p:nvPr/>
          </p:nvSpPr>
          <p:spPr>
            <a:xfrm>
              <a:off x="4119525" y="1872275"/>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dirty="0">
                <a:solidFill>
                  <a:srgbClr val="000000"/>
                </a:solidFill>
                <a:latin typeface="Arial"/>
                <a:cs typeface="Arial"/>
                <a:sym typeface="Arial"/>
              </a:endParaRPr>
            </a:p>
          </p:txBody>
        </p:sp>
        <p:sp>
          <p:nvSpPr>
            <p:cNvPr id="650" name="Google Shape;650;p15"/>
            <p:cNvSpPr/>
            <p:nvPr/>
          </p:nvSpPr>
          <p:spPr>
            <a:xfrm>
              <a:off x="4126825" y="1873850"/>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51" name="Google Shape;651;p15"/>
            <p:cNvSpPr/>
            <p:nvPr/>
          </p:nvSpPr>
          <p:spPr>
            <a:xfrm>
              <a:off x="4125425" y="1872275"/>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52" name="Google Shape;652;p15"/>
            <p:cNvSpPr/>
            <p:nvPr/>
          </p:nvSpPr>
          <p:spPr>
            <a:xfrm>
              <a:off x="4131850" y="1873850"/>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53" name="Google Shape;653;p15"/>
            <p:cNvSpPr/>
            <p:nvPr/>
          </p:nvSpPr>
          <p:spPr>
            <a:xfrm>
              <a:off x="4130450"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54" name="Google Shape;654;p15"/>
            <p:cNvSpPr/>
            <p:nvPr/>
          </p:nvSpPr>
          <p:spPr>
            <a:xfrm>
              <a:off x="4137750" y="1873850"/>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55" name="Google Shape;655;p15"/>
            <p:cNvSpPr/>
            <p:nvPr/>
          </p:nvSpPr>
          <p:spPr>
            <a:xfrm>
              <a:off x="4136175"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56" name="Google Shape;656;p15"/>
            <p:cNvSpPr/>
            <p:nvPr/>
          </p:nvSpPr>
          <p:spPr>
            <a:xfrm>
              <a:off x="4142775" y="1873850"/>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57" name="Google Shape;657;p15"/>
            <p:cNvSpPr/>
            <p:nvPr/>
          </p:nvSpPr>
          <p:spPr>
            <a:xfrm>
              <a:off x="4141225" y="1872275"/>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58" name="Google Shape;658;p15"/>
            <p:cNvSpPr/>
            <p:nvPr/>
          </p:nvSpPr>
          <p:spPr>
            <a:xfrm>
              <a:off x="4147825" y="1873850"/>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59" name="Google Shape;659;p15"/>
            <p:cNvSpPr/>
            <p:nvPr/>
          </p:nvSpPr>
          <p:spPr>
            <a:xfrm>
              <a:off x="4146425"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60" name="Google Shape;660;p15"/>
            <p:cNvSpPr/>
            <p:nvPr/>
          </p:nvSpPr>
          <p:spPr>
            <a:xfrm>
              <a:off x="4153550" y="1873850"/>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61" name="Google Shape;661;p15"/>
            <p:cNvSpPr/>
            <p:nvPr/>
          </p:nvSpPr>
          <p:spPr>
            <a:xfrm>
              <a:off x="4152150"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62" name="Google Shape;662;p15"/>
            <p:cNvSpPr/>
            <p:nvPr/>
          </p:nvSpPr>
          <p:spPr>
            <a:xfrm>
              <a:off x="4067450" y="1869500"/>
              <a:ext cx="76750" cy="11500"/>
            </a:xfrm>
            <a:custGeom>
              <a:avLst/>
              <a:gdLst/>
              <a:ahLst/>
              <a:cxnLst/>
              <a:rect l="l" t="t" r="r" b="b"/>
              <a:pathLst>
                <a:path w="3070" h="460" extrusionOk="0">
                  <a:moveTo>
                    <a:pt x="1535" y="1"/>
                  </a:moveTo>
                  <a:cubicBezTo>
                    <a:pt x="695" y="1"/>
                    <a:pt x="0" y="84"/>
                    <a:pt x="0" y="230"/>
                  </a:cubicBezTo>
                  <a:cubicBezTo>
                    <a:pt x="0" y="348"/>
                    <a:pt x="695" y="459"/>
                    <a:pt x="1535" y="459"/>
                  </a:cubicBezTo>
                  <a:cubicBezTo>
                    <a:pt x="2375" y="459"/>
                    <a:pt x="3069" y="348"/>
                    <a:pt x="3069" y="230"/>
                  </a:cubicBezTo>
                  <a:cubicBezTo>
                    <a:pt x="3069" y="84"/>
                    <a:pt x="2375"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63" name="Google Shape;663;p15"/>
            <p:cNvSpPr/>
            <p:nvPr/>
          </p:nvSpPr>
          <p:spPr>
            <a:xfrm>
              <a:off x="4212225" y="2012725"/>
              <a:ext cx="130225" cy="31100"/>
            </a:xfrm>
            <a:custGeom>
              <a:avLst/>
              <a:gdLst/>
              <a:ahLst/>
              <a:cxnLst/>
              <a:rect l="l" t="t" r="r" b="b"/>
              <a:pathLst>
                <a:path w="5209" h="1244" extrusionOk="0">
                  <a:moveTo>
                    <a:pt x="2605" y="1"/>
                  </a:moveTo>
                  <a:cubicBezTo>
                    <a:pt x="1153" y="1"/>
                    <a:pt x="1" y="285"/>
                    <a:pt x="1" y="633"/>
                  </a:cubicBezTo>
                  <a:cubicBezTo>
                    <a:pt x="1" y="980"/>
                    <a:pt x="1153" y="1244"/>
                    <a:pt x="2605" y="1244"/>
                  </a:cubicBezTo>
                  <a:cubicBezTo>
                    <a:pt x="4049" y="1244"/>
                    <a:pt x="5209" y="980"/>
                    <a:pt x="5209" y="633"/>
                  </a:cubicBezTo>
                  <a:cubicBezTo>
                    <a:pt x="5209" y="285"/>
                    <a:pt x="4049" y="1"/>
                    <a:pt x="2605" y="1"/>
                  </a:cubicBezTo>
                  <a:close/>
                </a:path>
              </a:pathLst>
            </a:custGeom>
            <a:solidFill>
              <a:srgbClr val="F0F1F1"/>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64" name="Google Shape;664;p15"/>
            <p:cNvSpPr/>
            <p:nvPr/>
          </p:nvSpPr>
          <p:spPr>
            <a:xfrm>
              <a:off x="4225250" y="2012725"/>
              <a:ext cx="104175" cy="20875"/>
            </a:xfrm>
            <a:custGeom>
              <a:avLst/>
              <a:gdLst/>
              <a:ahLst/>
              <a:cxnLst/>
              <a:rect l="l" t="t" r="r" b="b"/>
              <a:pathLst>
                <a:path w="4167" h="835" extrusionOk="0">
                  <a:moveTo>
                    <a:pt x="0" y="1"/>
                  </a:moveTo>
                  <a:lnTo>
                    <a:pt x="0" y="487"/>
                  </a:lnTo>
                  <a:cubicBezTo>
                    <a:pt x="0" y="695"/>
                    <a:pt x="924" y="834"/>
                    <a:pt x="2084" y="834"/>
                  </a:cubicBezTo>
                  <a:cubicBezTo>
                    <a:pt x="3236" y="834"/>
                    <a:pt x="4167" y="695"/>
                    <a:pt x="4167" y="487"/>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65" name="Google Shape;665;p15"/>
            <p:cNvSpPr/>
            <p:nvPr/>
          </p:nvSpPr>
          <p:spPr>
            <a:xfrm>
              <a:off x="4225250" y="2012725"/>
              <a:ext cx="104175" cy="10800"/>
            </a:xfrm>
            <a:custGeom>
              <a:avLst/>
              <a:gdLst/>
              <a:ahLst/>
              <a:cxnLst/>
              <a:rect l="l" t="t" r="r" b="b"/>
              <a:pathLst>
                <a:path w="4167" h="432" extrusionOk="0">
                  <a:moveTo>
                    <a:pt x="0" y="1"/>
                  </a:moveTo>
                  <a:lnTo>
                    <a:pt x="0" y="112"/>
                  </a:lnTo>
                  <a:cubicBezTo>
                    <a:pt x="174" y="285"/>
                    <a:pt x="1042" y="431"/>
                    <a:pt x="2084" y="431"/>
                  </a:cubicBezTo>
                  <a:cubicBezTo>
                    <a:pt x="3125" y="431"/>
                    <a:pt x="3993" y="285"/>
                    <a:pt x="4167" y="112"/>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66" name="Google Shape;666;p15"/>
            <p:cNvSpPr/>
            <p:nvPr/>
          </p:nvSpPr>
          <p:spPr>
            <a:xfrm>
              <a:off x="4225250" y="2004750"/>
              <a:ext cx="104175" cy="16675"/>
            </a:xfrm>
            <a:custGeom>
              <a:avLst/>
              <a:gdLst/>
              <a:ahLst/>
              <a:cxnLst/>
              <a:rect l="l" t="t" r="r" b="b"/>
              <a:pathLst>
                <a:path w="4167" h="667" extrusionOk="0">
                  <a:moveTo>
                    <a:pt x="2084" y="0"/>
                  </a:moveTo>
                  <a:cubicBezTo>
                    <a:pt x="924" y="0"/>
                    <a:pt x="0" y="146"/>
                    <a:pt x="0" y="320"/>
                  </a:cubicBezTo>
                  <a:cubicBezTo>
                    <a:pt x="0" y="521"/>
                    <a:pt x="924" y="667"/>
                    <a:pt x="2084" y="667"/>
                  </a:cubicBezTo>
                  <a:cubicBezTo>
                    <a:pt x="3236" y="667"/>
                    <a:pt x="4167" y="521"/>
                    <a:pt x="4167" y="320"/>
                  </a:cubicBezTo>
                  <a:cubicBezTo>
                    <a:pt x="4167" y="146"/>
                    <a:pt x="3236"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67" name="Google Shape;667;p15"/>
            <p:cNvSpPr/>
            <p:nvPr/>
          </p:nvSpPr>
          <p:spPr>
            <a:xfrm>
              <a:off x="4223675" y="2003175"/>
              <a:ext cx="107150" cy="19650"/>
            </a:xfrm>
            <a:custGeom>
              <a:avLst/>
              <a:gdLst/>
              <a:ahLst/>
              <a:cxnLst/>
              <a:rect l="l" t="t" r="r" b="b"/>
              <a:pathLst>
                <a:path w="4286" h="786" extrusionOk="0">
                  <a:moveTo>
                    <a:pt x="2147" y="119"/>
                  </a:moveTo>
                  <a:cubicBezTo>
                    <a:pt x="2723" y="119"/>
                    <a:pt x="3244" y="147"/>
                    <a:pt x="3619" y="209"/>
                  </a:cubicBezTo>
                  <a:cubicBezTo>
                    <a:pt x="3792" y="237"/>
                    <a:pt x="3938" y="265"/>
                    <a:pt x="4056" y="320"/>
                  </a:cubicBezTo>
                  <a:cubicBezTo>
                    <a:pt x="4084" y="320"/>
                    <a:pt x="4140" y="348"/>
                    <a:pt x="4140" y="383"/>
                  </a:cubicBezTo>
                  <a:lnTo>
                    <a:pt x="4167" y="383"/>
                  </a:lnTo>
                  <a:cubicBezTo>
                    <a:pt x="4167" y="383"/>
                    <a:pt x="4167" y="411"/>
                    <a:pt x="4140" y="438"/>
                  </a:cubicBezTo>
                  <a:cubicBezTo>
                    <a:pt x="4084" y="466"/>
                    <a:pt x="3994" y="494"/>
                    <a:pt x="3883" y="522"/>
                  </a:cubicBezTo>
                  <a:cubicBezTo>
                    <a:pt x="3508" y="612"/>
                    <a:pt x="2869" y="667"/>
                    <a:pt x="2147" y="667"/>
                  </a:cubicBezTo>
                  <a:cubicBezTo>
                    <a:pt x="1563" y="667"/>
                    <a:pt x="1042" y="640"/>
                    <a:pt x="667" y="584"/>
                  </a:cubicBezTo>
                  <a:cubicBezTo>
                    <a:pt x="494" y="556"/>
                    <a:pt x="320" y="494"/>
                    <a:pt x="237" y="466"/>
                  </a:cubicBezTo>
                  <a:cubicBezTo>
                    <a:pt x="174" y="438"/>
                    <a:pt x="147" y="438"/>
                    <a:pt x="119" y="411"/>
                  </a:cubicBezTo>
                  <a:lnTo>
                    <a:pt x="119" y="383"/>
                  </a:lnTo>
                  <a:lnTo>
                    <a:pt x="147" y="348"/>
                  </a:lnTo>
                  <a:cubicBezTo>
                    <a:pt x="209" y="320"/>
                    <a:pt x="292" y="292"/>
                    <a:pt x="411" y="265"/>
                  </a:cubicBezTo>
                  <a:cubicBezTo>
                    <a:pt x="758" y="174"/>
                    <a:pt x="1424" y="119"/>
                    <a:pt x="2147" y="119"/>
                  </a:cubicBezTo>
                  <a:close/>
                  <a:moveTo>
                    <a:pt x="2147" y="1"/>
                  </a:moveTo>
                  <a:cubicBezTo>
                    <a:pt x="1563" y="1"/>
                    <a:pt x="1042" y="36"/>
                    <a:pt x="667" y="91"/>
                  </a:cubicBezTo>
                  <a:cubicBezTo>
                    <a:pt x="466" y="119"/>
                    <a:pt x="320" y="174"/>
                    <a:pt x="209" y="209"/>
                  </a:cubicBezTo>
                  <a:cubicBezTo>
                    <a:pt x="147" y="237"/>
                    <a:pt x="91" y="265"/>
                    <a:pt x="63" y="265"/>
                  </a:cubicBezTo>
                  <a:lnTo>
                    <a:pt x="1" y="320"/>
                  </a:lnTo>
                  <a:lnTo>
                    <a:pt x="1" y="383"/>
                  </a:lnTo>
                  <a:lnTo>
                    <a:pt x="1" y="466"/>
                  </a:lnTo>
                  <a:cubicBezTo>
                    <a:pt x="36" y="494"/>
                    <a:pt x="63" y="522"/>
                    <a:pt x="119" y="522"/>
                  </a:cubicBezTo>
                  <a:cubicBezTo>
                    <a:pt x="174" y="584"/>
                    <a:pt x="292" y="612"/>
                    <a:pt x="411" y="640"/>
                  </a:cubicBezTo>
                  <a:cubicBezTo>
                    <a:pt x="785" y="730"/>
                    <a:pt x="1424" y="785"/>
                    <a:pt x="2147" y="785"/>
                  </a:cubicBezTo>
                  <a:cubicBezTo>
                    <a:pt x="2723" y="785"/>
                    <a:pt x="3244" y="758"/>
                    <a:pt x="3619" y="695"/>
                  </a:cubicBezTo>
                  <a:cubicBezTo>
                    <a:pt x="3820" y="640"/>
                    <a:pt x="3966" y="612"/>
                    <a:pt x="4084" y="584"/>
                  </a:cubicBezTo>
                  <a:cubicBezTo>
                    <a:pt x="4140" y="556"/>
                    <a:pt x="4202" y="522"/>
                    <a:pt x="4230" y="494"/>
                  </a:cubicBezTo>
                  <a:cubicBezTo>
                    <a:pt x="4258" y="494"/>
                    <a:pt x="4258" y="466"/>
                    <a:pt x="4258" y="466"/>
                  </a:cubicBezTo>
                  <a:cubicBezTo>
                    <a:pt x="4285" y="438"/>
                    <a:pt x="4285" y="411"/>
                    <a:pt x="4285" y="383"/>
                  </a:cubicBezTo>
                  <a:cubicBezTo>
                    <a:pt x="4285" y="383"/>
                    <a:pt x="4285" y="348"/>
                    <a:pt x="4258" y="320"/>
                  </a:cubicBezTo>
                  <a:cubicBezTo>
                    <a:pt x="4258" y="292"/>
                    <a:pt x="4230" y="265"/>
                    <a:pt x="4167" y="237"/>
                  </a:cubicBezTo>
                  <a:cubicBezTo>
                    <a:pt x="4112" y="209"/>
                    <a:pt x="3994" y="174"/>
                    <a:pt x="3883" y="147"/>
                  </a:cubicBezTo>
                  <a:cubicBezTo>
                    <a:pt x="3473" y="63"/>
                    <a:pt x="2869" y="1"/>
                    <a:pt x="2147"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68" name="Google Shape;668;p15"/>
            <p:cNvSpPr/>
            <p:nvPr/>
          </p:nvSpPr>
          <p:spPr>
            <a:xfrm>
              <a:off x="42273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69" name="Google Shape;669;p15"/>
            <p:cNvSpPr/>
            <p:nvPr/>
          </p:nvSpPr>
          <p:spPr>
            <a:xfrm>
              <a:off x="42259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70" name="Google Shape;670;p15"/>
            <p:cNvSpPr/>
            <p:nvPr/>
          </p:nvSpPr>
          <p:spPr>
            <a:xfrm>
              <a:off x="42332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71" name="Google Shape;671;p15"/>
            <p:cNvSpPr/>
            <p:nvPr/>
          </p:nvSpPr>
          <p:spPr>
            <a:xfrm>
              <a:off x="42316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72" name="Google Shape;672;p15"/>
            <p:cNvSpPr/>
            <p:nvPr/>
          </p:nvSpPr>
          <p:spPr>
            <a:xfrm>
              <a:off x="42382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73" name="Google Shape;673;p15"/>
            <p:cNvSpPr/>
            <p:nvPr/>
          </p:nvSpPr>
          <p:spPr>
            <a:xfrm>
              <a:off x="4236700" y="2010475"/>
              <a:ext cx="5225" cy="26750"/>
            </a:xfrm>
            <a:custGeom>
              <a:avLst/>
              <a:gdLst/>
              <a:ahLst/>
              <a:cxnLst/>
              <a:rect l="l" t="t" r="r" b="b"/>
              <a:pathLst>
                <a:path w="209"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74" name="Google Shape;674;p15"/>
            <p:cNvSpPr/>
            <p:nvPr/>
          </p:nvSpPr>
          <p:spPr>
            <a:xfrm>
              <a:off x="424400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75" name="Google Shape;675;p15"/>
            <p:cNvSpPr/>
            <p:nvPr/>
          </p:nvSpPr>
          <p:spPr>
            <a:xfrm>
              <a:off x="42426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76" name="Google Shape;676;p15"/>
            <p:cNvSpPr/>
            <p:nvPr/>
          </p:nvSpPr>
          <p:spPr>
            <a:xfrm>
              <a:off x="42490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77" name="Google Shape;677;p15"/>
            <p:cNvSpPr/>
            <p:nvPr/>
          </p:nvSpPr>
          <p:spPr>
            <a:xfrm>
              <a:off x="42476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78" name="Google Shape;678;p15"/>
            <p:cNvSpPr/>
            <p:nvPr/>
          </p:nvSpPr>
          <p:spPr>
            <a:xfrm>
              <a:off x="42549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79" name="Google Shape;679;p15"/>
            <p:cNvSpPr/>
            <p:nvPr/>
          </p:nvSpPr>
          <p:spPr>
            <a:xfrm>
              <a:off x="42533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80" name="Google Shape;680;p15"/>
            <p:cNvSpPr/>
            <p:nvPr/>
          </p:nvSpPr>
          <p:spPr>
            <a:xfrm>
              <a:off x="42599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81" name="Google Shape;681;p15"/>
            <p:cNvSpPr/>
            <p:nvPr/>
          </p:nvSpPr>
          <p:spPr>
            <a:xfrm>
              <a:off x="4258400" y="2010475"/>
              <a:ext cx="5225" cy="26750"/>
            </a:xfrm>
            <a:custGeom>
              <a:avLst/>
              <a:gdLst/>
              <a:ahLst/>
              <a:cxnLst/>
              <a:rect l="l" t="t" r="r" b="b"/>
              <a:pathLst>
                <a:path w="209"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82" name="Google Shape;682;p15"/>
            <p:cNvSpPr/>
            <p:nvPr/>
          </p:nvSpPr>
          <p:spPr>
            <a:xfrm>
              <a:off x="426570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83" name="Google Shape;683;p15"/>
            <p:cNvSpPr/>
            <p:nvPr/>
          </p:nvSpPr>
          <p:spPr>
            <a:xfrm>
              <a:off x="42643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84" name="Google Shape;684;p15"/>
            <p:cNvSpPr/>
            <p:nvPr/>
          </p:nvSpPr>
          <p:spPr>
            <a:xfrm>
              <a:off x="42707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85" name="Google Shape;685;p15"/>
            <p:cNvSpPr/>
            <p:nvPr/>
          </p:nvSpPr>
          <p:spPr>
            <a:xfrm>
              <a:off x="42693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86" name="Google Shape;686;p15"/>
            <p:cNvSpPr/>
            <p:nvPr/>
          </p:nvSpPr>
          <p:spPr>
            <a:xfrm>
              <a:off x="42757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87" name="Google Shape;687;p15"/>
            <p:cNvSpPr/>
            <p:nvPr/>
          </p:nvSpPr>
          <p:spPr>
            <a:xfrm>
              <a:off x="42743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88" name="Google Shape;688;p15"/>
            <p:cNvSpPr/>
            <p:nvPr/>
          </p:nvSpPr>
          <p:spPr>
            <a:xfrm>
              <a:off x="42816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89" name="Google Shape;689;p15"/>
            <p:cNvSpPr/>
            <p:nvPr/>
          </p:nvSpPr>
          <p:spPr>
            <a:xfrm>
              <a:off x="4280100" y="2010475"/>
              <a:ext cx="5225" cy="26750"/>
            </a:xfrm>
            <a:custGeom>
              <a:avLst/>
              <a:gdLst/>
              <a:ahLst/>
              <a:cxnLst/>
              <a:rect l="l" t="t" r="r" b="b"/>
              <a:pathLst>
                <a:path w="209"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90" name="Google Shape;690;p15"/>
            <p:cNvSpPr/>
            <p:nvPr/>
          </p:nvSpPr>
          <p:spPr>
            <a:xfrm>
              <a:off x="42867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91" name="Google Shape;691;p15"/>
            <p:cNvSpPr/>
            <p:nvPr/>
          </p:nvSpPr>
          <p:spPr>
            <a:xfrm>
              <a:off x="42853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92" name="Google Shape;692;p15"/>
            <p:cNvSpPr/>
            <p:nvPr/>
          </p:nvSpPr>
          <p:spPr>
            <a:xfrm>
              <a:off x="42924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93" name="Google Shape;693;p15"/>
            <p:cNvSpPr/>
            <p:nvPr/>
          </p:nvSpPr>
          <p:spPr>
            <a:xfrm>
              <a:off x="42910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94" name="Google Shape;694;p15"/>
            <p:cNvSpPr/>
            <p:nvPr/>
          </p:nvSpPr>
          <p:spPr>
            <a:xfrm>
              <a:off x="42974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95" name="Google Shape;695;p15"/>
            <p:cNvSpPr/>
            <p:nvPr/>
          </p:nvSpPr>
          <p:spPr>
            <a:xfrm>
              <a:off x="42960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96" name="Google Shape;696;p15"/>
            <p:cNvSpPr/>
            <p:nvPr/>
          </p:nvSpPr>
          <p:spPr>
            <a:xfrm>
              <a:off x="43033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97" name="Google Shape;697;p15"/>
            <p:cNvSpPr/>
            <p:nvPr/>
          </p:nvSpPr>
          <p:spPr>
            <a:xfrm>
              <a:off x="4301800" y="2010475"/>
              <a:ext cx="5225" cy="26750"/>
            </a:xfrm>
            <a:custGeom>
              <a:avLst/>
              <a:gdLst/>
              <a:ahLst/>
              <a:cxnLst/>
              <a:rect l="l" t="t" r="r" b="b"/>
              <a:pathLst>
                <a:path w="209"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98" name="Google Shape;698;p15"/>
            <p:cNvSpPr/>
            <p:nvPr/>
          </p:nvSpPr>
          <p:spPr>
            <a:xfrm>
              <a:off x="43084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699" name="Google Shape;699;p15"/>
            <p:cNvSpPr/>
            <p:nvPr/>
          </p:nvSpPr>
          <p:spPr>
            <a:xfrm>
              <a:off x="43070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00" name="Google Shape;700;p15"/>
            <p:cNvSpPr/>
            <p:nvPr/>
          </p:nvSpPr>
          <p:spPr>
            <a:xfrm>
              <a:off x="43141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01" name="Google Shape;701;p15"/>
            <p:cNvSpPr/>
            <p:nvPr/>
          </p:nvSpPr>
          <p:spPr>
            <a:xfrm>
              <a:off x="43127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02" name="Google Shape;702;p15"/>
            <p:cNvSpPr/>
            <p:nvPr/>
          </p:nvSpPr>
          <p:spPr>
            <a:xfrm>
              <a:off x="43191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03" name="Google Shape;703;p15"/>
            <p:cNvSpPr/>
            <p:nvPr/>
          </p:nvSpPr>
          <p:spPr>
            <a:xfrm>
              <a:off x="43177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04" name="Google Shape;704;p15"/>
            <p:cNvSpPr/>
            <p:nvPr/>
          </p:nvSpPr>
          <p:spPr>
            <a:xfrm>
              <a:off x="4325075"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05" name="Google Shape;705;p15"/>
            <p:cNvSpPr/>
            <p:nvPr/>
          </p:nvSpPr>
          <p:spPr>
            <a:xfrm>
              <a:off x="4323500" y="2010475"/>
              <a:ext cx="5225" cy="26750"/>
            </a:xfrm>
            <a:custGeom>
              <a:avLst/>
              <a:gdLst/>
              <a:ahLst/>
              <a:cxnLst/>
              <a:rect l="l" t="t" r="r" b="b"/>
              <a:pathLst>
                <a:path w="209"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06" name="Google Shape;706;p15"/>
            <p:cNvSpPr/>
            <p:nvPr/>
          </p:nvSpPr>
          <p:spPr>
            <a:xfrm>
              <a:off x="4238950" y="2006825"/>
              <a:ext cx="76775" cy="11650"/>
            </a:xfrm>
            <a:custGeom>
              <a:avLst/>
              <a:gdLst/>
              <a:ahLst/>
              <a:cxnLst/>
              <a:rect l="l" t="t" r="r" b="b"/>
              <a:pathLst>
                <a:path w="3071" h="466" extrusionOk="0">
                  <a:moveTo>
                    <a:pt x="1536" y="1"/>
                  </a:moveTo>
                  <a:cubicBezTo>
                    <a:pt x="695" y="1"/>
                    <a:pt x="1" y="119"/>
                    <a:pt x="1" y="237"/>
                  </a:cubicBezTo>
                  <a:cubicBezTo>
                    <a:pt x="1" y="376"/>
                    <a:pt x="695" y="466"/>
                    <a:pt x="1536" y="466"/>
                  </a:cubicBezTo>
                  <a:cubicBezTo>
                    <a:pt x="2376" y="466"/>
                    <a:pt x="3070" y="376"/>
                    <a:pt x="3070" y="237"/>
                  </a:cubicBezTo>
                  <a:cubicBezTo>
                    <a:pt x="3070" y="119"/>
                    <a:pt x="2376" y="1"/>
                    <a:pt x="1536"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07" name="Google Shape;707;p15"/>
            <p:cNvSpPr/>
            <p:nvPr/>
          </p:nvSpPr>
          <p:spPr>
            <a:xfrm>
              <a:off x="4225250" y="1993125"/>
              <a:ext cx="104175" cy="21025"/>
            </a:xfrm>
            <a:custGeom>
              <a:avLst/>
              <a:gdLst/>
              <a:ahLst/>
              <a:cxnLst/>
              <a:rect l="l" t="t" r="r" b="b"/>
              <a:pathLst>
                <a:path w="4167" h="841" extrusionOk="0">
                  <a:moveTo>
                    <a:pt x="0" y="0"/>
                  </a:moveTo>
                  <a:lnTo>
                    <a:pt x="0" y="493"/>
                  </a:lnTo>
                  <a:cubicBezTo>
                    <a:pt x="0" y="667"/>
                    <a:pt x="924" y="840"/>
                    <a:pt x="2084" y="840"/>
                  </a:cubicBezTo>
                  <a:cubicBezTo>
                    <a:pt x="3236" y="840"/>
                    <a:pt x="4167" y="667"/>
                    <a:pt x="4167" y="493"/>
                  </a:cubicBezTo>
                  <a:lnTo>
                    <a:pt x="4167"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08" name="Google Shape;708;p15"/>
            <p:cNvSpPr/>
            <p:nvPr/>
          </p:nvSpPr>
          <p:spPr>
            <a:xfrm>
              <a:off x="4225250" y="1993125"/>
              <a:ext cx="104175" cy="10075"/>
            </a:xfrm>
            <a:custGeom>
              <a:avLst/>
              <a:gdLst/>
              <a:ahLst/>
              <a:cxnLst/>
              <a:rect l="l" t="t" r="r" b="b"/>
              <a:pathLst>
                <a:path w="4167" h="403" extrusionOk="0">
                  <a:moveTo>
                    <a:pt x="0" y="0"/>
                  </a:moveTo>
                  <a:lnTo>
                    <a:pt x="0" y="118"/>
                  </a:lnTo>
                  <a:cubicBezTo>
                    <a:pt x="174" y="292"/>
                    <a:pt x="1042" y="403"/>
                    <a:pt x="2084" y="403"/>
                  </a:cubicBezTo>
                  <a:cubicBezTo>
                    <a:pt x="3125" y="403"/>
                    <a:pt x="3993" y="292"/>
                    <a:pt x="4167" y="118"/>
                  </a:cubicBezTo>
                  <a:lnTo>
                    <a:pt x="416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09" name="Google Shape;709;p15"/>
            <p:cNvSpPr/>
            <p:nvPr/>
          </p:nvSpPr>
          <p:spPr>
            <a:xfrm>
              <a:off x="4225250" y="1985125"/>
              <a:ext cx="104175" cy="16700"/>
            </a:xfrm>
            <a:custGeom>
              <a:avLst/>
              <a:gdLst/>
              <a:ahLst/>
              <a:cxnLst/>
              <a:rect l="l" t="t" r="r" b="b"/>
              <a:pathLst>
                <a:path w="4167" h="668" extrusionOk="0">
                  <a:moveTo>
                    <a:pt x="2084" y="1"/>
                  </a:moveTo>
                  <a:cubicBezTo>
                    <a:pt x="924" y="1"/>
                    <a:pt x="0" y="146"/>
                    <a:pt x="0" y="320"/>
                  </a:cubicBezTo>
                  <a:cubicBezTo>
                    <a:pt x="0" y="521"/>
                    <a:pt x="924" y="667"/>
                    <a:pt x="2084" y="667"/>
                  </a:cubicBezTo>
                  <a:cubicBezTo>
                    <a:pt x="3236" y="667"/>
                    <a:pt x="4167" y="521"/>
                    <a:pt x="4167" y="320"/>
                  </a:cubicBezTo>
                  <a:cubicBezTo>
                    <a:pt x="4167" y="146"/>
                    <a:pt x="3236"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10" name="Google Shape;710;p15"/>
            <p:cNvSpPr/>
            <p:nvPr/>
          </p:nvSpPr>
          <p:spPr>
            <a:xfrm>
              <a:off x="4223675" y="1983750"/>
              <a:ext cx="107150" cy="19450"/>
            </a:xfrm>
            <a:custGeom>
              <a:avLst/>
              <a:gdLst/>
              <a:ahLst/>
              <a:cxnLst/>
              <a:rect l="l" t="t" r="r" b="b"/>
              <a:pathLst>
                <a:path w="4286" h="778" extrusionOk="0">
                  <a:moveTo>
                    <a:pt x="2147" y="118"/>
                  </a:moveTo>
                  <a:cubicBezTo>
                    <a:pt x="2723" y="118"/>
                    <a:pt x="3244" y="146"/>
                    <a:pt x="3619" y="201"/>
                  </a:cubicBezTo>
                  <a:cubicBezTo>
                    <a:pt x="3792" y="229"/>
                    <a:pt x="3938" y="257"/>
                    <a:pt x="4056" y="292"/>
                  </a:cubicBezTo>
                  <a:cubicBezTo>
                    <a:pt x="4084" y="320"/>
                    <a:pt x="4140" y="347"/>
                    <a:pt x="4140" y="347"/>
                  </a:cubicBezTo>
                  <a:lnTo>
                    <a:pt x="4167" y="375"/>
                  </a:lnTo>
                  <a:cubicBezTo>
                    <a:pt x="4167" y="375"/>
                    <a:pt x="4167" y="403"/>
                    <a:pt x="4140" y="403"/>
                  </a:cubicBezTo>
                  <a:cubicBezTo>
                    <a:pt x="4084" y="431"/>
                    <a:pt x="3994" y="493"/>
                    <a:pt x="3883" y="521"/>
                  </a:cubicBezTo>
                  <a:cubicBezTo>
                    <a:pt x="3508" y="604"/>
                    <a:pt x="2869" y="667"/>
                    <a:pt x="2147" y="667"/>
                  </a:cubicBezTo>
                  <a:cubicBezTo>
                    <a:pt x="1563" y="667"/>
                    <a:pt x="1042" y="604"/>
                    <a:pt x="667" y="549"/>
                  </a:cubicBezTo>
                  <a:cubicBezTo>
                    <a:pt x="494" y="521"/>
                    <a:pt x="320" y="493"/>
                    <a:pt x="237" y="465"/>
                  </a:cubicBezTo>
                  <a:cubicBezTo>
                    <a:pt x="174" y="431"/>
                    <a:pt x="147" y="403"/>
                    <a:pt x="119" y="403"/>
                  </a:cubicBezTo>
                  <a:lnTo>
                    <a:pt x="119" y="375"/>
                  </a:lnTo>
                  <a:lnTo>
                    <a:pt x="147" y="347"/>
                  </a:lnTo>
                  <a:cubicBezTo>
                    <a:pt x="209" y="320"/>
                    <a:pt x="292" y="292"/>
                    <a:pt x="411" y="257"/>
                  </a:cubicBezTo>
                  <a:cubicBezTo>
                    <a:pt x="758" y="174"/>
                    <a:pt x="1424" y="118"/>
                    <a:pt x="2147" y="118"/>
                  </a:cubicBezTo>
                  <a:close/>
                  <a:moveTo>
                    <a:pt x="2147" y="0"/>
                  </a:moveTo>
                  <a:cubicBezTo>
                    <a:pt x="1563" y="0"/>
                    <a:pt x="1042" y="28"/>
                    <a:pt x="667" y="83"/>
                  </a:cubicBezTo>
                  <a:cubicBezTo>
                    <a:pt x="466" y="118"/>
                    <a:pt x="320" y="146"/>
                    <a:pt x="209" y="201"/>
                  </a:cubicBezTo>
                  <a:cubicBezTo>
                    <a:pt x="147" y="229"/>
                    <a:pt x="91" y="229"/>
                    <a:pt x="63" y="257"/>
                  </a:cubicBezTo>
                  <a:lnTo>
                    <a:pt x="1" y="320"/>
                  </a:lnTo>
                  <a:lnTo>
                    <a:pt x="1" y="375"/>
                  </a:lnTo>
                  <a:lnTo>
                    <a:pt x="1" y="431"/>
                  </a:lnTo>
                  <a:cubicBezTo>
                    <a:pt x="36" y="493"/>
                    <a:pt x="63" y="493"/>
                    <a:pt x="119" y="521"/>
                  </a:cubicBezTo>
                  <a:cubicBezTo>
                    <a:pt x="174" y="576"/>
                    <a:pt x="292" y="604"/>
                    <a:pt x="411" y="639"/>
                  </a:cubicBezTo>
                  <a:cubicBezTo>
                    <a:pt x="785" y="722"/>
                    <a:pt x="1424" y="778"/>
                    <a:pt x="2147" y="778"/>
                  </a:cubicBezTo>
                  <a:cubicBezTo>
                    <a:pt x="2723" y="778"/>
                    <a:pt x="3244" y="722"/>
                    <a:pt x="3619" y="667"/>
                  </a:cubicBezTo>
                  <a:cubicBezTo>
                    <a:pt x="3820" y="639"/>
                    <a:pt x="3966" y="604"/>
                    <a:pt x="4084" y="576"/>
                  </a:cubicBezTo>
                  <a:cubicBezTo>
                    <a:pt x="4140" y="549"/>
                    <a:pt x="4202" y="521"/>
                    <a:pt x="4230" y="493"/>
                  </a:cubicBezTo>
                  <a:cubicBezTo>
                    <a:pt x="4258" y="493"/>
                    <a:pt x="4258" y="465"/>
                    <a:pt x="4258" y="431"/>
                  </a:cubicBezTo>
                  <a:cubicBezTo>
                    <a:pt x="4285" y="431"/>
                    <a:pt x="4285" y="403"/>
                    <a:pt x="4285" y="375"/>
                  </a:cubicBezTo>
                  <a:cubicBezTo>
                    <a:pt x="4285" y="347"/>
                    <a:pt x="4285" y="347"/>
                    <a:pt x="4258" y="320"/>
                  </a:cubicBezTo>
                  <a:cubicBezTo>
                    <a:pt x="4258" y="292"/>
                    <a:pt x="4230" y="257"/>
                    <a:pt x="4167" y="229"/>
                  </a:cubicBezTo>
                  <a:cubicBezTo>
                    <a:pt x="4112" y="201"/>
                    <a:pt x="3994" y="174"/>
                    <a:pt x="3883" y="146"/>
                  </a:cubicBezTo>
                  <a:cubicBezTo>
                    <a:pt x="3473" y="56"/>
                    <a:pt x="2869" y="0"/>
                    <a:pt x="2147"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11" name="Google Shape;711;p15"/>
            <p:cNvSpPr/>
            <p:nvPr/>
          </p:nvSpPr>
          <p:spPr>
            <a:xfrm>
              <a:off x="42273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12" name="Google Shape;712;p15"/>
            <p:cNvSpPr/>
            <p:nvPr/>
          </p:nvSpPr>
          <p:spPr>
            <a:xfrm>
              <a:off x="42259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13" name="Google Shape;713;p15"/>
            <p:cNvSpPr/>
            <p:nvPr/>
          </p:nvSpPr>
          <p:spPr>
            <a:xfrm>
              <a:off x="42332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14" name="Google Shape;714;p15"/>
            <p:cNvSpPr/>
            <p:nvPr/>
          </p:nvSpPr>
          <p:spPr>
            <a:xfrm>
              <a:off x="42316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15" name="Google Shape;715;p15"/>
            <p:cNvSpPr/>
            <p:nvPr/>
          </p:nvSpPr>
          <p:spPr>
            <a:xfrm>
              <a:off x="42382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16" name="Google Shape;716;p15"/>
            <p:cNvSpPr/>
            <p:nvPr/>
          </p:nvSpPr>
          <p:spPr>
            <a:xfrm>
              <a:off x="4236700" y="1991025"/>
              <a:ext cx="5225" cy="26775"/>
            </a:xfrm>
            <a:custGeom>
              <a:avLst/>
              <a:gdLst/>
              <a:ahLst/>
              <a:cxnLst/>
              <a:rect l="l" t="t" r="r" b="b"/>
              <a:pathLst>
                <a:path w="209"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17" name="Google Shape;717;p15"/>
            <p:cNvSpPr/>
            <p:nvPr/>
          </p:nvSpPr>
          <p:spPr>
            <a:xfrm>
              <a:off x="424400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18" name="Google Shape;718;p15"/>
            <p:cNvSpPr/>
            <p:nvPr/>
          </p:nvSpPr>
          <p:spPr>
            <a:xfrm>
              <a:off x="42426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19" name="Google Shape;719;p15"/>
            <p:cNvSpPr/>
            <p:nvPr/>
          </p:nvSpPr>
          <p:spPr>
            <a:xfrm>
              <a:off x="42490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20" name="Google Shape;720;p15"/>
            <p:cNvSpPr/>
            <p:nvPr/>
          </p:nvSpPr>
          <p:spPr>
            <a:xfrm>
              <a:off x="42476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21" name="Google Shape;721;p15"/>
            <p:cNvSpPr/>
            <p:nvPr/>
          </p:nvSpPr>
          <p:spPr>
            <a:xfrm>
              <a:off x="42549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22" name="Google Shape;722;p15"/>
            <p:cNvSpPr/>
            <p:nvPr/>
          </p:nvSpPr>
          <p:spPr>
            <a:xfrm>
              <a:off x="42533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23" name="Google Shape;723;p15"/>
            <p:cNvSpPr/>
            <p:nvPr/>
          </p:nvSpPr>
          <p:spPr>
            <a:xfrm>
              <a:off x="42599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24" name="Google Shape;724;p15"/>
            <p:cNvSpPr/>
            <p:nvPr/>
          </p:nvSpPr>
          <p:spPr>
            <a:xfrm>
              <a:off x="4258400" y="1991025"/>
              <a:ext cx="5225" cy="26775"/>
            </a:xfrm>
            <a:custGeom>
              <a:avLst/>
              <a:gdLst/>
              <a:ahLst/>
              <a:cxnLst/>
              <a:rect l="l" t="t" r="r" b="b"/>
              <a:pathLst>
                <a:path w="209"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25" name="Google Shape;725;p15"/>
            <p:cNvSpPr/>
            <p:nvPr/>
          </p:nvSpPr>
          <p:spPr>
            <a:xfrm>
              <a:off x="426570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26" name="Google Shape;726;p15"/>
            <p:cNvSpPr/>
            <p:nvPr/>
          </p:nvSpPr>
          <p:spPr>
            <a:xfrm>
              <a:off x="42643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27" name="Google Shape;727;p15"/>
            <p:cNvSpPr/>
            <p:nvPr/>
          </p:nvSpPr>
          <p:spPr>
            <a:xfrm>
              <a:off x="42707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28" name="Google Shape;728;p15"/>
            <p:cNvSpPr/>
            <p:nvPr/>
          </p:nvSpPr>
          <p:spPr>
            <a:xfrm>
              <a:off x="42693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29" name="Google Shape;729;p15"/>
            <p:cNvSpPr/>
            <p:nvPr/>
          </p:nvSpPr>
          <p:spPr>
            <a:xfrm>
              <a:off x="42757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30" name="Google Shape;730;p15"/>
            <p:cNvSpPr/>
            <p:nvPr/>
          </p:nvSpPr>
          <p:spPr>
            <a:xfrm>
              <a:off x="42743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31" name="Google Shape;731;p15"/>
            <p:cNvSpPr/>
            <p:nvPr/>
          </p:nvSpPr>
          <p:spPr>
            <a:xfrm>
              <a:off x="42816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32" name="Google Shape;732;p15"/>
            <p:cNvSpPr/>
            <p:nvPr/>
          </p:nvSpPr>
          <p:spPr>
            <a:xfrm>
              <a:off x="4280100" y="1991025"/>
              <a:ext cx="5225" cy="26775"/>
            </a:xfrm>
            <a:custGeom>
              <a:avLst/>
              <a:gdLst/>
              <a:ahLst/>
              <a:cxnLst/>
              <a:rect l="l" t="t" r="r" b="b"/>
              <a:pathLst>
                <a:path w="209"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33" name="Google Shape;733;p15"/>
            <p:cNvSpPr/>
            <p:nvPr/>
          </p:nvSpPr>
          <p:spPr>
            <a:xfrm>
              <a:off x="42867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34" name="Google Shape;734;p15"/>
            <p:cNvSpPr/>
            <p:nvPr/>
          </p:nvSpPr>
          <p:spPr>
            <a:xfrm>
              <a:off x="42853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35" name="Google Shape;735;p15"/>
            <p:cNvSpPr/>
            <p:nvPr/>
          </p:nvSpPr>
          <p:spPr>
            <a:xfrm>
              <a:off x="42924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36" name="Google Shape;736;p15"/>
            <p:cNvSpPr/>
            <p:nvPr/>
          </p:nvSpPr>
          <p:spPr>
            <a:xfrm>
              <a:off x="42910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37" name="Google Shape;737;p15"/>
            <p:cNvSpPr/>
            <p:nvPr/>
          </p:nvSpPr>
          <p:spPr>
            <a:xfrm>
              <a:off x="42974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38" name="Google Shape;738;p15"/>
            <p:cNvSpPr/>
            <p:nvPr/>
          </p:nvSpPr>
          <p:spPr>
            <a:xfrm>
              <a:off x="42960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39" name="Google Shape;739;p15"/>
            <p:cNvSpPr/>
            <p:nvPr/>
          </p:nvSpPr>
          <p:spPr>
            <a:xfrm>
              <a:off x="43033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40" name="Google Shape;740;p15"/>
            <p:cNvSpPr/>
            <p:nvPr/>
          </p:nvSpPr>
          <p:spPr>
            <a:xfrm>
              <a:off x="4301800" y="1991025"/>
              <a:ext cx="5225" cy="26775"/>
            </a:xfrm>
            <a:custGeom>
              <a:avLst/>
              <a:gdLst/>
              <a:ahLst/>
              <a:cxnLst/>
              <a:rect l="l" t="t" r="r" b="b"/>
              <a:pathLst>
                <a:path w="209"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41" name="Google Shape;741;p15"/>
            <p:cNvSpPr/>
            <p:nvPr/>
          </p:nvSpPr>
          <p:spPr>
            <a:xfrm>
              <a:off x="43084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42" name="Google Shape;742;p15"/>
            <p:cNvSpPr/>
            <p:nvPr/>
          </p:nvSpPr>
          <p:spPr>
            <a:xfrm>
              <a:off x="43070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43" name="Google Shape;743;p15"/>
            <p:cNvSpPr/>
            <p:nvPr/>
          </p:nvSpPr>
          <p:spPr>
            <a:xfrm>
              <a:off x="43141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44" name="Google Shape;744;p15"/>
            <p:cNvSpPr/>
            <p:nvPr/>
          </p:nvSpPr>
          <p:spPr>
            <a:xfrm>
              <a:off x="43127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45" name="Google Shape;745;p15"/>
            <p:cNvSpPr/>
            <p:nvPr/>
          </p:nvSpPr>
          <p:spPr>
            <a:xfrm>
              <a:off x="43191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46" name="Google Shape;746;p15"/>
            <p:cNvSpPr/>
            <p:nvPr/>
          </p:nvSpPr>
          <p:spPr>
            <a:xfrm>
              <a:off x="43177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47" name="Google Shape;747;p15"/>
            <p:cNvSpPr/>
            <p:nvPr/>
          </p:nvSpPr>
          <p:spPr>
            <a:xfrm>
              <a:off x="4325075"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48" name="Google Shape;748;p15"/>
            <p:cNvSpPr/>
            <p:nvPr/>
          </p:nvSpPr>
          <p:spPr>
            <a:xfrm>
              <a:off x="4323500" y="1991025"/>
              <a:ext cx="5225" cy="26775"/>
            </a:xfrm>
            <a:custGeom>
              <a:avLst/>
              <a:gdLst/>
              <a:ahLst/>
              <a:cxnLst/>
              <a:rect l="l" t="t" r="r" b="b"/>
              <a:pathLst>
                <a:path w="209"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49" name="Google Shape;749;p15"/>
            <p:cNvSpPr/>
            <p:nvPr/>
          </p:nvSpPr>
          <p:spPr>
            <a:xfrm>
              <a:off x="4238950" y="1987375"/>
              <a:ext cx="76775" cy="11500"/>
            </a:xfrm>
            <a:custGeom>
              <a:avLst/>
              <a:gdLst/>
              <a:ahLst/>
              <a:cxnLst/>
              <a:rect l="l" t="t" r="r" b="b"/>
              <a:pathLst>
                <a:path w="3071" h="460" extrusionOk="0">
                  <a:moveTo>
                    <a:pt x="1536" y="1"/>
                  </a:moveTo>
                  <a:cubicBezTo>
                    <a:pt x="695" y="1"/>
                    <a:pt x="1" y="112"/>
                    <a:pt x="1" y="230"/>
                  </a:cubicBezTo>
                  <a:cubicBezTo>
                    <a:pt x="1" y="376"/>
                    <a:pt x="695" y="459"/>
                    <a:pt x="1536" y="459"/>
                  </a:cubicBezTo>
                  <a:cubicBezTo>
                    <a:pt x="2376" y="459"/>
                    <a:pt x="3070" y="376"/>
                    <a:pt x="3070" y="230"/>
                  </a:cubicBezTo>
                  <a:cubicBezTo>
                    <a:pt x="3070" y="112"/>
                    <a:pt x="2376" y="1"/>
                    <a:pt x="1536"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50" name="Google Shape;750;p15"/>
            <p:cNvSpPr/>
            <p:nvPr/>
          </p:nvSpPr>
          <p:spPr>
            <a:xfrm>
              <a:off x="4225250" y="1973675"/>
              <a:ext cx="104175" cy="20150"/>
            </a:xfrm>
            <a:custGeom>
              <a:avLst/>
              <a:gdLst/>
              <a:ahLst/>
              <a:cxnLst/>
              <a:rect l="l" t="t" r="r" b="b"/>
              <a:pathLst>
                <a:path w="4167" h="806" extrusionOk="0">
                  <a:moveTo>
                    <a:pt x="0" y="0"/>
                  </a:moveTo>
                  <a:lnTo>
                    <a:pt x="0" y="486"/>
                  </a:lnTo>
                  <a:cubicBezTo>
                    <a:pt x="0" y="660"/>
                    <a:pt x="924" y="806"/>
                    <a:pt x="2084" y="806"/>
                  </a:cubicBezTo>
                  <a:cubicBezTo>
                    <a:pt x="3236" y="806"/>
                    <a:pt x="4167" y="660"/>
                    <a:pt x="4167" y="486"/>
                  </a:cubicBezTo>
                  <a:lnTo>
                    <a:pt x="4167"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51" name="Google Shape;751;p15"/>
            <p:cNvSpPr/>
            <p:nvPr/>
          </p:nvSpPr>
          <p:spPr>
            <a:xfrm>
              <a:off x="4225250" y="1973675"/>
              <a:ext cx="104175" cy="10100"/>
            </a:xfrm>
            <a:custGeom>
              <a:avLst/>
              <a:gdLst/>
              <a:ahLst/>
              <a:cxnLst/>
              <a:rect l="l" t="t" r="r" b="b"/>
              <a:pathLst>
                <a:path w="4167" h="404" extrusionOk="0">
                  <a:moveTo>
                    <a:pt x="0" y="0"/>
                  </a:moveTo>
                  <a:lnTo>
                    <a:pt x="0" y="84"/>
                  </a:lnTo>
                  <a:cubicBezTo>
                    <a:pt x="174" y="285"/>
                    <a:pt x="1042" y="403"/>
                    <a:pt x="2084" y="403"/>
                  </a:cubicBezTo>
                  <a:cubicBezTo>
                    <a:pt x="3125" y="403"/>
                    <a:pt x="3993" y="285"/>
                    <a:pt x="4167" y="84"/>
                  </a:cubicBezTo>
                  <a:lnTo>
                    <a:pt x="416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52" name="Google Shape;752;p15"/>
            <p:cNvSpPr/>
            <p:nvPr/>
          </p:nvSpPr>
          <p:spPr>
            <a:xfrm>
              <a:off x="4225250" y="1965000"/>
              <a:ext cx="104175" cy="17375"/>
            </a:xfrm>
            <a:custGeom>
              <a:avLst/>
              <a:gdLst/>
              <a:ahLst/>
              <a:cxnLst/>
              <a:rect l="l" t="t" r="r" b="b"/>
              <a:pathLst>
                <a:path w="4167" h="695" extrusionOk="0">
                  <a:moveTo>
                    <a:pt x="2084" y="0"/>
                  </a:moveTo>
                  <a:cubicBezTo>
                    <a:pt x="924" y="0"/>
                    <a:pt x="0" y="174"/>
                    <a:pt x="0" y="347"/>
                  </a:cubicBezTo>
                  <a:cubicBezTo>
                    <a:pt x="0" y="521"/>
                    <a:pt x="924" y="695"/>
                    <a:pt x="2084" y="695"/>
                  </a:cubicBezTo>
                  <a:cubicBezTo>
                    <a:pt x="3236" y="695"/>
                    <a:pt x="4167" y="521"/>
                    <a:pt x="4167" y="347"/>
                  </a:cubicBezTo>
                  <a:cubicBezTo>
                    <a:pt x="4167" y="174"/>
                    <a:pt x="3236"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53" name="Google Shape;753;p15"/>
            <p:cNvSpPr/>
            <p:nvPr/>
          </p:nvSpPr>
          <p:spPr>
            <a:xfrm>
              <a:off x="4223675" y="1963425"/>
              <a:ext cx="107150" cy="20350"/>
            </a:xfrm>
            <a:custGeom>
              <a:avLst/>
              <a:gdLst/>
              <a:ahLst/>
              <a:cxnLst/>
              <a:rect l="l" t="t" r="r" b="b"/>
              <a:pathLst>
                <a:path w="4286" h="814" extrusionOk="0">
                  <a:moveTo>
                    <a:pt x="2147" y="119"/>
                  </a:moveTo>
                  <a:cubicBezTo>
                    <a:pt x="2723" y="119"/>
                    <a:pt x="3244" y="174"/>
                    <a:pt x="3619" y="237"/>
                  </a:cubicBezTo>
                  <a:cubicBezTo>
                    <a:pt x="3792" y="264"/>
                    <a:pt x="3938" y="292"/>
                    <a:pt x="4056" y="320"/>
                  </a:cubicBezTo>
                  <a:cubicBezTo>
                    <a:pt x="4084" y="348"/>
                    <a:pt x="4140" y="376"/>
                    <a:pt x="4140" y="376"/>
                  </a:cubicBezTo>
                  <a:lnTo>
                    <a:pt x="4167" y="410"/>
                  </a:lnTo>
                  <a:lnTo>
                    <a:pt x="4140" y="438"/>
                  </a:lnTo>
                  <a:cubicBezTo>
                    <a:pt x="4084" y="466"/>
                    <a:pt x="3994" y="494"/>
                    <a:pt x="3883" y="521"/>
                  </a:cubicBezTo>
                  <a:cubicBezTo>
                    <a:pt x="3508" y="612"/>
                    <a:pt x="2869" y="695"/>
                    <a:pt x="2147" y="695"/>
                  </a:cubicBezTo>
                  <a:cubicBezTo>
                    <a:pt x="1563" y="695"/>
                    <a:pt x="1042" y="639"/>
                    <a:pt x="667" y="584"/>
                  </a:cubicBezTo>
                  <a:cubicBezTo>
                    <a:pt x="494" y="549"/>
                    <a:pt x="320" y="521"/>
                    <a:pt x="237" y="494"/>
                  </a:cubicBezTo>
                  <a:cubicBezTo>
                    <a:pt x="174" y="466"/>
                    <a:pt x="147" y="438"/>
                    <a:pt x="119" y="438"/>
                  </a:cubicBezTo>
                  <a:lnTo>
                    <a:pt x="119" y="410"/>
                  </a:lnTo>
                  <a:cubicBezTo>
                    <a:pt x="119" y="410"/>
                    <a:pt x="119" y="376"/>
                    <a:pt x="147" y="376"/>
                  </a:cubicBezTo>
                  <a:cubicBezTo>
                    <a:pt x="209" y="348"/>
                    <a:pt x="292" y="320"/>
                    <a:pt x="411" y="292"/>
                  </a:cubicBezTo>
                  <a:cubicBezTo>
                    <a:pt x="758" y="174"/>
                    <a:pt x="1424" y="119"/>
                    <a:pt x="2147" y="119"/>
                  </a:cubicBezTo>
                  <a:close/>
                  <a:moveTo>
                    <a:pt x="2147" y="1"/>
                  </a:moveTo>
                  <a:cubicBezTo>
                    <a:pt x="1563" y="1"/>
                    <a:pt x="1042" y="63"/>
                    <a:pt x="667" y="119"/>
                  </a:cubicBezTo>
                  <a:cubicBezTo>
                    <a:pt x="466" y="146"/>
                    <a:pt x="320" y="174"/>
                    <a:pt x="209" y="237"/>
                  </a:cubicBezTo>
                  <a:cubicBezTo>
                    <a:pt x="147" y="237"/>
                    <a:pt x="91" y="264"/>
                    <a:pt x="63" y="292"/>
                  </a:cubicBezTo>
                  <a:cubicBezTo>
                    <a:pt x="36" y="292"/>
                    <a:pt x="36" y="320"/>
                    <a:pt x="1" y="348"/>
                  </a:cubicBezTo>
                  <a:lnTo>
                    <a:pt x="1" y="410"/>
                  </a:lnTo>
                  <a:lnTo>
                    <a:pt x="1" y="466"/>
                  </a:lnTo>
                  <a:cubicBezTo>
                    <a:pt x="36" y="494"/>
                    <a:pt x="63" y="521"/>
                    <a:pt x="119" y="549"/>
                  </a:cubicBezTo>
                  <a:cubicBezTo>
                    <a:pt x="174" y="584"/>
                    <a:pt x="292" y="612"/>
                    <a:pt x="411" y="639"/>
                  </a:cubicBezTo>
                  <a:cubicBezTo>
                    <a:pt x="785" y="758"/>
                    <a:pt x="1424" y="813"/>
                    <a:pt x="2147" y="813"/>
                  </a:cubicBezTo>
                  <a:cubicBezTo>
                    <a:pt x="2723" y="813"/>
                    <a:pt x="3244" y="758"/>
                    <a:pt x="3619" y="695"/>
                  </a:cubicBezTo>
                  <a:cubicBezTo>
                    <a:pt x="3820" y="667"/>
                    <a:pt x="3966" y="639"/>
                    <a:pt x="4084" y="584"/>
                  </a:cubicBezTo>
                  <a:cubicBezTo>
                    <a:pt x="4140" y="584"/>
                    <a:pt x="4202" y="549"/>
                    <a:pt x="4230" y="521"/>
                  </a:cubicBezTo>
                  <a:cubicBezTo>
                    <a:pt x="4258" y="494"/>
                    <a:pt x="4258" y="494"/>
                    <a:pt x="4258" y="466"/>
                  </a:cubicBezTo>
                  <a:cubicBezTo>
                    <a:pt x="4285" y="466"/>
                    <a:pt x="4285" y="438"/>
                    <a:pt x="4285" y="410"/>
                  </a:cubicBezTo>
                  <a:cubicBezTo>
                    <a:pt x="4285" y="376"/>
                    <a:pt x="4285" y="348"/>
                    <a:pt x="4258" y="348"/>
                  </a:cubicBezTo>
                  <a:cubicBezTo>
                    <a:pt x="4258" y="292"/>
                    <a:pt x="4230" y="292"/>
                    <a:pt x="4167" y="264"/>
                  </a:cubicBezTo>
                  <a:cubicBezTo>
                    <a:pt x="4112" y="202"/>
                    <a:pt x="3994" y="174"/>
                    <a:pt x="3883" y="146"/>
                  </a:cubicBezTo>
                  <a:cubicBezTo>
                    <a:pt x="3473" y="63"/>
                    <a:pt x="2869" y="1"/>
                    <a:pt x="2147"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54" name="Google Shape;754;p15"/>
            <p:cNvSpPr/>
            <p:nvPr/>
          </p:nvSpPr>
          <p:spPr>
            <a:xfrm>
              <a:off x="42273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55" name="Google Shape;755;p15"/>
            <p:cNvSpPr/>
            <p:nvPr/>
          </p:nvSpPr>
          <p:spPr>
            <a:xfrm>
              <a:off x="42259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56" name="Google Shape;756;p15"/>
            <p:cNvSpPr/>
            <p:nvPr/>
          </p:nvSpPr>
          <p:spPr>
            <a:xfrm>
              <a:off x="42332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57" name="Google Shape;757;p15"/>
            <p:cNvSpPr/>
            <p:nvPr/>
          </p:nvSpPr>
          <p:spPr>
            <a:xfrm>
              <a:off x="42316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58" name="Google Shape;758;p15"/>
            <p:cNvSpPr/>
            <p:nvPr/>
          </p:nvSpPr>
          <p:spPr>
            <a:xfrm>
              <a:off x="42382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59" name="Google Shape;759;p15"/>
            <p:cNvSpPr/>
            <p:nvPr/>
          </p:nvSpPr>
          <p:spPr>
            <a:xfrm>
              <a:off x="4236700" y="1971425"/>
              <a:ext cx="5225" cy="26050"/>
            </a:xfrm>
            <a:custGeom>
              <a:avLst/>
              <a:gdLst/>
              <a:ahLst/>
              <a:cxnLst/>
              <a:rect l="l" t="t" r="r" b="b"/>
              <a:pathLst>
                <a:path w="209"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60" name="Google Shape;760;p15"/>
            <p:cNvSpPr/>
            <p:nvPr/>
          </p:nvSpPr>
          <p:spPr>
            <a:xfrm>
              <a:off x="424400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61" name="Google Shape;761;p15"/>
            <p:cNvSpPr/>
            <p:nvPr/>
          </p:nvSpPr>
          <p:spPr>
            <a:xfrm>
              <a:off x="42426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62" name="Google Shape;762;p15"/>
            <p:cNvSpPr/>
            <p:nvPr/>
          </p:nvSpPr>
          <p:spPr>
            <a:xfrm>
              <a:off x="42490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63" name="Google Shape;763;p15"/>
            <p:cNvSpPr/>
            <p:nvPr/>
          </p:nvSpPr>
          <p:spPr>
            <a:xfrm>
              <a:off x="42476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64" name="Google Shape;764;p15"/>
            <p:cNvSpPr/>
            <p:nvPr/>
          </p:nvSpPr>
          <p:spPr>
            <a:xfrm>
              <a:off x="42549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65" name="Google Shape;765;p15"/>
            <p:cNvSpPr/>
            <p:nvPr/>
          </p:nvSpPr>
          <p:spPr>
            <a:xfrm>
              <a:off x="42533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66" name="Google Shape;766;p15"/>
            <p:cNvSpPr/>
            <p:nvPr/>
          </p:nvSpPr>
          <p:spPr>
            <a:xfrm>
              <a:off x="42599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67" name="Google Shape;767;p15"/>
            <p:cNvSpPr/>
            <p:nvPr/>
          </p:nvSpPr>
          <p:spPr>
            <a:xfrm>
              <a:off x="4258400" y="1971425"/>
              <a:ext cx="5225" cy="26050"/>
            </a:xfrm>
            <a:custGeom>
              <a:avLst/>
              <a:gdLst/>
              <a:ahLst/>
              <a:cxnLst/>
              <a:rect l="l" t="t" r="r" b="b"/>
              <a:pathLst>
                <a:path w="209"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68" name="Google Shape;768;p15"/>
            <p:cNvSpPr/>
            <p:nvPr/>
          </p:nvSpPr>
          <p:spPr>
            <a:xfrm>
              <a:off x="426570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69" name="Google Shape;769;p15"/>
            <p:cNvSpPr/>
            <p:nvPr/>
          </p:nvSpPr>
          <p:spPr>
            <a:xfrm>
              <a:off x="42643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70" name="Google Shape;770;p15"/>
            <p:cNvSpPr/>
            <p:nvPr/>
          </p:nvSpPr>
          <p:spPr>
            <a:xfrm>
              <a:off x="42707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71" name="Google Shape;771;p15"/>
            <p:cNvSpPr/>
            <p:nvPr/>
          </p:nvSpPr>
          <p:spPr>
            <a:xfrm>
              <a:off x="42693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72" name="Google Shape;772;p15"/>
            <p:cNvSpPr/>
            <p:nvPr/>
          </p:nvSpPr>
          <p:spPr>
            <a:xfrm>
              <a:off x="42757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73" name="Google Shape;773;p15"/>
            <p:cNvSpPr/>
            <p:nvPr/>
          </p:nvSpPr>
          <p:spPr>
            <a:xfrm>
              <a:off x="42743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74" name="Google Shape;774;p15"/>
            <p:cNvSpPr/>
            <p:nvPr/>
          </p:nvSpPr>
          <p:spPr>
            <a:xfrm>
              <a:off x="42816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75" name="Google Shape;775;p15"/>
            <p:cNvSpPr/>
            <p:nvPr/>
          </p:nvSpPr>
          <p:spPr>
            <a:xfrm>
              <a:off x="4280100" y="1971425"/>
              <a:ext cx="5225" cy="26050"/>
            </a:xfrm>
            <a:custGeom>
              <a:avLst/>
              <a:gdLst/>
              <a:ahLst/>
              <a:cxnLst/>
              <a:rect l="l" t="t" r="r" b="b"/>
              <a:pathLst>
                <a:path w="209"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76" name="Google Shape;776;p15"/>
            <p:cNvSpPr/>
            <p:nvPr/>
          </p:nvSpPr>
          <p:spPr>
            <a:xfrm>
              <a:off x="42867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77" name="Google Shape;777;p15"/>
            <p:cNvSpPr/>
            <p:nvPr/>
          </p:nvSpPr>
          <p:spPr>
            <a:xfrm>
              <a:off x="42853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78" name="Google Shape;778;p15"/>
            <p:cNvSpPr/>
            <p:nvPr/>
          </p:nvSpPr>
          <p:spPr>
            <a:xfrm>
              <a:off x="42924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79" name="Google Shape;779;p15"/>
            <p:cNvSpPr/>
            <p:nvPr/>
          </p:nvSpPr>
          <p:spPr>
            <a:xfrm>
              <a:off x="42910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80" name="Google Shape;780;p15"/>
            <p:cNvSpPr/>
            <p:nvPr/>
          </p:nvSpPr>
          <p:spPr>
            <a:xfrm>
              <a:off x="42974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81" name="Google Shape;781;p15"/>
            <p:cNvSpPr/>
            <p:nvPr/>
          </p:nvSpPr>
          <p:spPr>
            <a:xfrm>
              <a:off x="42960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82" name="Google Shape;782;p15"/>
            <p:cNvSpPr/>
            <p:nvPr/>
          </p:nvSpPr>
          <p:spPr>
            <a:xfrm>
              <a:off x="43033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83" name="Google Shape;783;p15"/>
            <p:cNvSpPr/>
            <p:nvPr/>
          </p:nvSpPr>
          <p:spPr>
            <a:xfrm>
              <a:off x="4301800" y="1971425"/>
              <a:ext cx="5225" cy="26050"/>
            </a:xfrm>
            <a:custGeom>
              <a:avLst/>
              <a:gdLst/>
              <a:ahLst/>
              <a:cxnLst/>
              <a:rect l="l" t="t" r="r" b="b"/>
              <a:pathLst>
                <a:path w="209"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84" name="Google Shape;784;p15"/>
            <p:cNvSpPr/>
            <p:nvPr/>
          </p:nvSpPr>
          <p:spPr>
            <a:xfrm>
              <a:off x="43084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85" name="Google Shape;785;p15"/>
            <p:cNvSpPr/>
            <p:nvPr/>
          </p:nvSpPr>
          <p:spPr>
            <a:xfrm>
              <a:off x="43070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86" name="Google Shape;786;p15"/>
            <p:cNvSpPr/>
            <p:nvPr/>
          </p:nvSpPr>
          <p:spPr>
            <a:xfrm>
              <a:off x="43141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87" name="Google Shape;787;p15"/>
            <p:cNvSpPr/>
            <p:nvPr/>
          </p:nvSpPr>
          <p:spPr>
            <a:xfrm>
              <a:off x="43127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88" name="Google Shape;788;p15"/>
            <p:cNvSpPr/>
            <p:nvPr/>
          </p:nvSpPr>
          <p:spPr>
            <a:xfrm>
              <a:off x="43191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89" name="Google Shape;789;p15"/>
            <p:cNvSpPr/>
            <p:nvPr/>
          </p:nvSpPr>
          <p:spPr>
            <a:xfrm>
              <a:off x="43177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90" name="Google Shape;790;p15"/>
            <p:cNvSpPr/>
            <p:nvPr/>
          </p:nvSpPr>
          <p:spPr>
            <a:xfrm>
              <a:off x="4325075"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91" name="Google Shape;791;p15"/>
            <p:cNvSpPr/>
            <p:nvPr/>
          </p:nvSpPr>
          <p:spPr>
            <a:xfrm>
              <a:off x="4323500" y="1971425"/>
              <a:ext cx="5225" cy="26050"/>
            </a:xfrm>
            <a:custGeom>
              <a:avLst/>
              <a:gdLst/>
              <a:ahLst/>
              <a:cxnLst/>
              <a:rect l="l" t="t" r="r" b="b"/>
              <a:pathLst>
                <a:path w="209"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92" name="Google Shape;792;p15"/>
            <p:cNvSpPr/>
            <p:nvPr/>
          </p:nvSpPr>
          <p:spPr>
            <a:xfrm>
              <a:off x="4238950" y="1967775"/>
              <a:ext cx="76775" cy="11650"/>
            </a:xfrm>
            <a:custGeom>
              <a:avLst/>
              <a:gdLst/>
              <a:ahLst/>
              <a:cxnLst/>
              <a:rect l="l" t="t" r="r" b="b"/>
              <a:pathLst>
                <a:path w="3071" h="466" extrusionOk="0">
                  <a:moveTo>
                    <a:pt x="1536" y="0"/>
                  </a:moveTo>
                  <a:cubicBezTo>
                    <a:pt x="695" y="0"/>
                    <a:pt x="1" y="118"/>
                    <a:pt x="1" y="236"/>
                  </a:cubicBezTo>
                  <a:cubicBezTo>
                    <a:pt x="1" y="347"/>
                    <a:pt x="695" y="465"/>
                    <a:pt x="1536" y="465"/>
                  </a:cubicBezTo>
                  <a:cubicBezTo>
                    <a:pt x="2376" y="465"/>
                    <a:pt x="3070" y="347"/>
                    <a:pt x="3070" y="236"/>
                  </a:cubicBezTo>
                  <a:cubicBezTo>
                    <a:pt x="3070" y="118"/>
                    <a:pt x="2376" y="0"/>
                    <a:pt x="1536"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93" name="Google Shape;793;p15"/>
            <p:cNvSpPr/>
            <p:nvPr/>
          </p:nvSpPr>
          <p:spPr>
            <a:xfrm>
              <a:off x="4383575" y="2012725"/>
              <a:ext cx="130225" cy="31100"/>
            </a:xfrm>
            <a:custGeom>
              <a:avLst/>
              <a:gdLst/>
              <a:ahLst/>
              <a:cxnLst/>
              <a:rect l="l" t="t" r="r" b="b"/>
              <a:pathLst>
                <a:path w="5209" h="1244" extrusionOk="0">
                  <a:moveTo>
                    <a:pt x="2604" y="1"/>
                  </a:moveTo>
                  <a:cubicBezTo>
                    <a:pt x="1160" y="1"/>
                    <a:pt x="0" y="285"/>
                    <a:pt x="0" y="633"/>
                  </a:cubicBezTo>
                  <a:cubicBezTo>
                    <a:pt x="0" y="980"/>
                    <a:pt x="1160" y="1244"/>
                    <a:pt x="2604" y="1244"/>
                  </a:cubicBezTo>
                  <a:cubicBezTo>
                    <a:pt x="4021" y="1244"/>
                    <a:pt x="5208" y="980"/>
                    <a:pt x="5208" y="633"/>
                  </a:cubicBezTo>
                  <a:cubicBezTo>
                    <a:pt x="5208" y="285"/>
                    <a:pt x="4021" y="1"/>
                    <a:pt x="2604" y="1"/>
                  </a:cubicBezTo>
                  <a:close/>
                </a:path>
              </a:pathLst>
            </a:custGeom>
            <a:solidFill>
              <a:srgbClr val="F0F1F1"/>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94" name="Google Shape;794;p15"/>
            <p:cNvSpPr/>
            <p:nvPr/>
          </p:nvSpPr>
          <p:spPr>
            <a:xfrm>
              <a:off x="4395900" y="2012725"/>
              <a:ext cx="104875" cy="20875"/>
            </a:xfrm>
            <a:custGeom>
              <a:avLst/>
              <a:gdLst/>
              <a:ahLst/>
              <a:cxnLst/>
              <a:rect l="l" t="t" r="r" b="b"/>
              <a:pathLst>
                <a:path w="4195" h="835" extrusionOk="0">
                  <a:moveTo>
                    <a:pt x="0" y="1"/>
                  </a:moveTo>
                  <a:lnTo>
                    <a:pt x="0" y="487"/>
                  </a:lnTo>
                  <a:cubicBezTo>
                    <a:pt x="0" y="695"/>
                    <a:pt x="959" y="834"/>
                    <a:pt x="2111" y="834"/>
                  </a:cubicBezTo>
                  <a:cubicBezTo>
                    <a:pt x="3271" y="834"/>
                    <a:pt x="4195" y="695"/>
                    <a:pt x="4195" y="487"/>
                  </a:cubicBezTo>
                  <a:lnTo>
                    <a:pt x="4195"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95" name="Google Shape;795;p15"/>
            <p:cNvSpPr/>
            <p:nvPr/>
          </p:nvSpPr>
          <p:spPr>
            <a:xfrm>
              <a:off x="4395900" y="2012725"/>
              <a:ext cx="104875" cy="10800"/>
            </a:xfrm>
            <a:custGeom>
              <a:avLst/>
              <a:gdLst/>
              <a:ahLst/>
              <a:cxnLst/>
              <a:rect l="l" t="t" r="r" b="b"/>
              <a:pathLst>
                <a:path w="4195" h="432" extrusionOk="0">
                  <a:moveTo>
                    <a:pt x="0" y="1"/>
                  </a:moveTo>
                  <a:lnTo>
                    <a:pt x="0" y="112"/>
                  </a:lnTo>
                  <a:cubicBezTo>
                    <a:pt x="202" y="285"/>
                    <a:pt x="1070" y="431"/>
                    <a:pt x="2111" y="431"/>
                  </a:cubicBezTo>
                  <a:cubicBezTo>
                    <a:pt x="3153" y="431"/>
                    <a:pt x="4021" y="285"/>
                    <a:pt x="4195" y="112"/>
                  </a:cubicBezTo>
                  <a:lnTo>
                    <a:pt x="419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96" name="Google Shape;796;p15"/>
            <p:cNvSpPr/>
            <p:nvPr/>
          </p:nvSpPr>
          <p:spPr>
            <a:xfrm>
              <a:off x="4395900" y="2004750"/>
              <a:ext cx="104875" cy="16675"/>
            </a:xfrm>
            <a:custGeom>
              <a:avLst/>
              <a:gdLst/>
              <a:ahLst/>
              <a:cxnLst/>
              <a:rect l="l" t="t" r="r" b="b"/>
              <a:pathLst>
                <a:path w="4195" h="667" extrusionOk="0">
                  <a:moveTo>
                    <a:pt x="2111" y="0"/>
                  </a:moveTo>
                  <a:cubicBezTo>
                    <a:pt x="959" y="0"/>
                    <a:pt x="0" y="146"/>
                    <a:pt x="0" y="320"/>
                  </a:cubicBezTo>
                  <a:cubicBezTo>
                    <a:pt x="0" y="521"/>
                    <a:pt x="959" y="667"/>
                    <a:pt x="2111" y="667"/>
                  </a:cubicBezTo>
                  <a:cubicBezTo>
                    <a:pt x="3271" y="667"/>
                    <a:pt x="4195" y="521"/>
                    <a:pt x="4195" y="320"/>
                  </a:cubicBezTo>
                  <a:cubicBezTo>
                    <a:pt x="4195" y="146"/>
                    <a:pt x="3271" y="0"/>
                    <a:pt x="2111"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97" name="Google Shape;797;p15"/>
            <p:cNvSpPr/>
            <p:nvPr/>
          </p:nvSpPr>
          <p:spPr>
            <a:xfrm>
              <a:off x="4394500" y="2003175"/>
              <a:ext cx="107850" cy="19650"/>
            </a:xfrm>
            <a:custGeom>
              <a:avLst/>
              <a:gdLst/>
              <a:ahLst/>
              <a:cxnLst/>
              <a:rect l="l" t="t" r="r" b="b"/>
              <a:pathLst>
                <a:path w="4314" h="786" extrusionOk="0">
                  <a:moveTo>
                    <a:pt x="2167" y="119"/>
                  </a:moveTo>
                  <a:cubicBezTo>
                    <a:pt x="2751" y="119"/>
                    <a:pt x="3271" y="147"/>
                    <a:pt x="3619" y="209"/>
                  </a:cubicBezTo>
                  <a:cubicBezTo>
                    <a:pt x="3820" y="237"/>
                    <a:pt x="3966" y="265"/>
                    <a:pt x="4077" y="320"/>
                  </a:cubicBezTo>
                  <a:cubicBezTo>
                    <a:pt x="4105" y="320"/>
                    <a:pt x="4167" y="348"/>
                    <a:pt x="4167" y="383"/>
                  </a:cubicBezTo>
                  <a:lnTo>
                    <a:pt x="4195" y="383"/>
                  </a:lnTo>
                  <a:cubicBezTo>
                    <a:pt x="4195" y="383"/>
                    <a:pt x="4195" y="411"/>
                    <a:pt x="4167" y="438"/>
                  </a:cubicBezTo>
                  <a:cubicBezTo>
                    <a:pt x="4105" y="466"/>
                    <a:pt x="4021" y="494"/>
                    <a:pt x="3903" y="522"/>
                  </a:cubicBezTo>
                  <a:cubicBezTo>
                    <a:pt x="3528" y="612"/>
                    <a:pt x="2890" y="667"/>
                    <a:pt x="2167" y="667"/>
                  </a:cubicBezTo>
                  <a:cubicBezTo>
                    <a:pt x="1591" y="667"/>
                    <a:pt x="1070" y="640"/>
                    <a:pt x="695" y="584"/>
                  </a:cubicBezTo>
                  <a:cubicBezTo>
                    <a:pt x="494" y="556"/>
                    <a:pt x="348" y="494"/>
                    <a:pt x="258" y="466"/>
                  </a:cubicBezTo>
                  <a:cubicBezTo>
                    <a:pt x="202" y="438"/>
                    <a:pt x="174" y="438"/>
                    <a:pt x="147" y="411"/>
                  </a:cubicBezTo>
                  <a:lnTo>
                    <a:pt x="147" y="383"/>
                  </a:lnTo>
                  <a:lnTo>
                    <a:pt x="112" y="383"/>
                  </a:lnTo>
                  <a:cubicBezTo>
                    <a:pt x="112" y="383"/>
                    <a:pt x="147" y="383"/>
                    <a:pt x="174" y="348"/>
                  </a:cubicBezTo>
                  <a:cubicBezTo>
                    <a:pt x="202" y="320"/>
                    <a:pt x="286" y="292"/>
                    <a:pt x="431" y="265"/>
                  </a:cubicBezTo>
                  <a:cubicBezTo>
                    <a:pt x="779" y="174"/>
                    <a:pt x="1417" y="119"/>
                    <a:pt x="2167" y="119"/>
                  </a:cubicBezTo>
                  <a:close/>
                  <a:moveTo>
                    <a:pt x="2167" y="1"/>
                  </a:moveTo>
                  <a:cubicBezTo>
                    <a:pt x="1591" y="1"/>
                    <a:pt x="1070" y="36"/>
                    <a:pt x="667" y="91"/>
                  </a:cubicBezTo>
                  <a:cubicBezTo>
                    <a:pt x="494" y="119"/>
                    <a:pt x="320" y="174"/>
                    <a:pt x="202" y="209"/>
                  </a:cubicBezTo>
                  <a:cubicBezTo>
                    <a:pt x="147" y="237"/>
                    <a:pt x="112" y="265"/>
                    <a:pt x="84" y="265"/>
                  </a:cubicBezTo>
                  <a:lnTo>
                    <a:pt x="29" y="320"/>
                  </a:lnTo>
                  <a:cubicBezTo>
                    <a:pt x="29" y="348"/>
                    <a:pt x="1" y="383"/>
                    <a:pt x="1" y="383"/>
                  </a:cubicBezTo>
                  <a:cubicBezTo>
                    <a:pt x="1" y="411"/>
                    <a:pt x="29" y="438"/>
                    <a:pt x="29" y="466"/>
                  </a:cubicBezTo>
                  <a:cubicBezTo>
                    <a:pt x="56" y="494"/>
                    <a:pt x="84" y="522"/>
                    <a:pt x="147" y="522"/>
                  </a:cubicBezTo>
                  <a:cubicBezTo>
                    <a:pt x="202" y="584"/>
                    <a:pt x="320" y="612"/>
                    <a:pt x="431" y="640"/>
                  </a:cubicBezTo>
                  <a:cubicBezTo>
                    <a:pt x="806" y="730"/>
                    <a:pt x="1445" y="785"/>
                    <a:pt x="2167" y="785"/>
                  </a:cubicBezTo>
                  <a:cubicBezTo>
                    <a:pt x="2751" y="785"/>
                    <a:pt x="3271" y="758"/>
                    <a:pt x="3646" y="695"/>
                  </a:cubicBezTo>
                  <a:cubicBezTo>
                    <a:pt x="3848" y="640"/>
                    <a:pt x="3994" y="612"/>
                    <a:pt x="4105" y="584"/>
                  </a:cubicBezTo>
                  <a:cubicBezTo>
                    <a:pt x="4167" y="556"/>
                    <a:pt x="4195" y="522"/>
                    <a:pt x="4251" y="494"/>
                  </a:cubicBezTo>
                  <a:lnTo>
                    <a:pt x="4278" y="466"/>
                  </a:lnTo>
                  <a:cubicBezTo>
                    <a:pt x="4313" y="438"/>
                    <a:pt x="4313" y="411"/>
                    <a:pt x="4313" y="383"/>
                  </a:cubicBezTo>
                  <a:cubicBezTo>
                    <a:pt x="4313" y="383"/>
                    <a:pt x="4313" y="348"/>
                    <a:pt x="4278" y="320"/>
                  </a:cubicBezTo>
                  <a:cubicBezTo>
                    <a:pt x="4251" y="292"/>
                    <a:pt x="4223" y="265"/>
                    <a:pt x="4195" y="237"/>
                  </a:cubicBezTo>
                  <a:cubicBezTo>
                    <a:pt x="4105" y="209"/>
                    <a:pt x="4021" y="174"/>
                    <a:pt x="3876" y="147"/>
                  </a:cubicBezTo>
                  <a:cubicBezTo>
                    <a:pt x="3501" y="63"/>
                    <a:pt x="2862" y="1"/>
                    <a:pt x="2167"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98" name="Google Shape;798;p15"/>
            <p:cNvSpPr/>
            <p:nvPr/>
          </p:nvSpPr>
          <p:spPr>
            <a:xfrm>
              <a:off x="43988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799" name="Google Shape;799;p15"/>
            <p:cNvSpPr/>
            <p:nvPr/>
          </p:nvSpPr>
          <p:spPr>
            <a:xfrm>
              <a:off x="4397275" y="2010475"/>
              <a:ext cx="5250" cy="26750"/>
            </a:xfrm>
            <a:custGeom>
              <a:avLst/>
              <a:gdLst/>
              <a:ahLst/>
              <a:cxnLst/>
              <a:rect l="l" t="t" r="r" b="b"/>
              <a:pathLst>
                <a:path w="210"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00" name="Google Shape;800;p15"/>
            <p:cNvSpPr/>
            <p:nvPr/>
          </p:nvSpPr>
          <p:spPr>
            <a:xfrm>
              <a:off x="44038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01" name="Google Shape;801;p15"/>
            <p:cNvSpPr/>
            <p:nvPr/>
          </p:nvSpPr>
          <p:spPr>
            <a:xfrm>
              <a:off x="440250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02" name="Google Shape;802;p15"/>
            <p:cNvSpPr/>
            <p:nvPr/>
          </p:nvSpPr>
          <p:spPr>
            <a:xfrm>
              <a:off x="44096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03" name="Google Shape;803;p15"/>
            <p:cNvSpPr/>
            <p:nvPr/>
          </p:nvSpPr>
          <p:spPr>
            <a:xfrm>
              <a:off x="44082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04" name="Google Shape;804;p15"/>
            <p:cNvSpPr/>
            <p:nvPr/>
          </p:nvSpPr>
          <p:spPr>
            <a:xfrm>
              <a:off x="44146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05" name="Google Shape;805;p15"/>
            <p:cNvSpPr/>
            <p:nvPr/>
          </p:nvSpPr>
          <p:spPr>
            <a:xfrm>
              <a:off x="44132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06" name="Google Shape;806;p15"/>
            <p:cNvSpPr/>
            <p:nvPr/>
          </p:nvSpPr>
          <p:spPr>
            <a:xfrm>
              <a:off x="44205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07" name="Google Shape;807;p15"/>
            <p:cNvSpPr/>
            <p:nvPr/>
          </p:nvSpPr>
          <p:spPr>
            <a:xfrm>
              <a:off x="4418975" y="2010475"/>
              <a:ext cx="5250" cy="26750"/>
            </a:xfrm>
            <a:custGeom>
              <a:avLst/>
              <a:gdLst/>
              <a:ahLst/>
              <a:cxnLst/>
              <a:rect l="l" t="t" r="r" b="b"/>
              <a:pathLst>
                <a:path w="210"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08" name="Google Shape;808;p15"/>
            <p:cNvSpPr/>
            <p:nvPr/>
          </p:nvSpPr>
          <p:spPr>
            <a:xfrm>
              <a:off x="44255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09" name="Google Shape;809;p15"/>
            <p:cNvSpPr/>
            <p:nvPr/>
          </p:nvSpPr>
          <p:spPr>
            <a:xfrm>
              <a:off x="442420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10" name="Google Shape;810;p15"/>
            <p:cNvSpPr/>
            <p:nvPr/>
          </p:nvSpPr>
          <p:spPr>
            <a:xfrm>
              <a:off x="44313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11" name="Google Shape;811;p15"/>
            <p:cNvSpPr/>
            <p:nvPr/>
          </p:nvSpPr>
          <p:spPr>
            <a:xfrm>
              <a:off x="44299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12" name="Google Shape;812;p15"/>
            <p:cNvSpPr/>
            <p:nvPr/>
          </p:nvSpPr>
          <p:spPr>
            <a:xfrm>
              <a:off x="44363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13" name="Google Shape;813;p15"/>
            <p:cNvSpPr/>
            <p:nvPr/>
          </p:nvSpPr>
          <p:spPr>
            <a:xfrm>
              <a:off x="44349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14" name="Google Shape;814;p15"/>
            <p:cNvSpPr/>
            <p:nvPr/>
          </p:nvSpPr>
          <p:spPr>
            <a:xfrm>
              <a:off x="44422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15" name="Google Shape;815;p15"/>
            <p:cNvSpPr/>
            <p:nvPr/>
          </p:nvSpPr>
          <p:spPr>
            <a:xfrm>
              <a:off x="4440675" y="2010475"/>
              <a:ext cx="5250" cy="26750"/>
            </a:xfrm>
            <a:custGeom>
              <a:avLst/>
              <a:gdLst/>
              <a:ahLst/>
              <a:cxnLst/>
              <a:rect l="l" t="t" r="r" b="b"/>
              <a:pathLst>
                <a:path w="210"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16" name="Google Shape;816;p15"/>
            <p:cNvSpPr/>
            <p:nvPr/>
          </p:nvSpPr>
          <p:spPr>
            <a:xfrm>
              <a:off x="44472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17" name="Google Shape;817;p15"/>
            <p:cNvSpPr/>
            <p:nvPr/>
          </p:nvSpPr>
          <p:spPr>
            <a:xfrm>
              <a:off x="444590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18" name="Google Shape;818;p15"/>
            <p:cNvSpPr/>
            <p:nvPr/>
          </p:nvSpPr>
          <p:spPr>
            <a:xfrm>
              <a:off x="44530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19" name="Google Shape;819;p15"/>
            <p:cNvSpPr/>
            <p:nvPr/>
          </p:nvSpPr>
          <p:spPr>
            <a:xfrm>
              <a:off x="44516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20" name="Google Shape;820;p15"/>
            <p:cNvSpPr/>
            <p:nvPr/>
          </p:nvSpPr>
          <p:spPr>
            <a:xfrm>
              <a:off x="44580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21" name="Google Shape;821;p15"/>
            <p:cNvSpPr/>
            <p:nvPr/>
          </p:nvSpPr>
          <p:spPr>
            <a:xfrm>
              <a:off x="44566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22" name="Google Shape;822;p15"/>
            <p:cNvSpPr/>
            <p:nvPr/>
          </p:nvSpPr>
          <p:spPr>
            <a:xfrm>
              <a:off x="44639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23" name="Google Shape;823;p15"/>
            <p:cNvSpPr/>
            <p:nvPr/>
          </p:nvSpPr>
          <p:spPr>
            <a:xfrm>
              <a:off x="4462375" y="2010475"/>
              <a:ext cx="5250" cy="26750"/>
            </a:xfrm>
            <a:custGeom>
              <a:avLst/>
              <a:gdLst/>
              <a:ahLst/>
              <a:cxnLst/>
              <a:rect l="l" t="t" r="r" b="b"/>
              <a:pathLst>
                <a:path w="210"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24" name="Google Shape;824;p15"/>
            <p:cNvSpPr/>
            <p:nvPr/>
          </p:nvSpPr>
          <p:spPr>
            <a:xfrm>
              <a:off x="44689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25" name="Google Shape;825;p15"/>
            <p:cNvSpPr/>
            <p:nvPr/>
          </p:nvSpPr>
          <p:spPr>
            <a:xfrm>
              <a:off x="446760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26" name="Google Shape;826;p15"/>
            <p:cNvSpPr/>
            <p:nvPr/>
          </p:nvSpPr>
          <p:spPr>
            <a:xfrm>
              <a:off x="44747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27" name="Google Shape;827;p15"/>
            <p:cNvSpPr/>
            <p:nvPr/>
          </p:nvSpPr>
          <p:spPr>
            <a:xfrm>
              <a:off x="44733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28" name="Google Shape;828;p15"/>
            <p:cNvSpPr/>
            <p:nvPr/>
          </p:nvSpPr>
          <p:spPr>
            <a:xfrm>
              <a:off x="44797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29" name="Google Shape;829;p15"/>
            <p:cNvSpPr/>
            <p:nvPr/>
          </p:nvSpPr>
          <p:spPr>
            <a:xfrm>
              <a:off x="44783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30" name="Google Shape;830;p15"/>
            <p:cNvSpPr/>
            <p:nvPr/>
          </p:nvSpPr>
          <p:spPr>
            <a:xfrm>
              <a:off x="44856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31" name="Google Shape;831;p15"/>
            <p:cNvSpPr/>
            <p:nvPr/>
          </p:nvSpPr>
          <p:spPr>
            <a:xfrm>
              <a:off x="4484075" y="2010475"/>
              <a:ext cx="5250" cy="26750"/>
            </a:xfrm>
            <a:custGeom>
              <a:avLst/>
              <a:gdLst/>
              <a:ahLst/>
              <a:cxnLst/>
              <a:rect l="l" t="t" r="r" b="b"/>
              <a:pathLst>
                <a:path w="210"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32" name="Google Shape;832;p15"/>
            <p:cNvSpPr/>
            <p:nvPr/>
          </p:nvSpPr>
          <p:spPr>
            <a:xfrm>
              <a:off x="44906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33" name="Google Shape;833;p15"/>
            <p:cNvSpPr/>
            <p:nvPr/>
          </p:nvSpPr>
          <p:spPr>
            <a:xfrm>
              <a:off x="448930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34" name="Google Shape;834;p15"/>
            <p:cNvSpPr/>
            <p:nvPr/>
          </p:nvSpPr>
          <p:spPr>
            <a:xfrm>
              <a:off x="449642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35" name="Google Shape;835;p15"/>
            <p:cNvSpPr/>
            <p:nvPr/>
          </p:nvSpPr>
          <p:spPr>
            <a:xfrm>
              <a:off x="44950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36" name="Google Shape;836;p15"/>
            <p:cNvSpPr/>
            <p:nvPr/>
          </p:nvSpPr>
          <p:spPr>
            <a:xfrm>
              <a:off x="4410300" y="2006825"/>
              <a:ext cx="76775" cy="11650"/>
            </a:xfrm>
            <a:custGeom>
              <a:avLst/>
              <a:gdLst/>
              <a:ahLst/>
              <a:cxnLst/>
              <a:rect l="l" t="t" r="r" b="b"/>
              <a:pathLst>
                <a:path w="3071" h="466" extrusionOk="0">
                  <a:moveTo>
                    <a:pt x="1535" y="1"/>
                  </a:moveTo>
                  <a:cubicBezTo>
                    <a:pt x="667" y="1"/>
                    <a:pt x="1" y="119"/>
                    <a:pt x="1" y="237"/>
                  </a:cubicBezTo>
                  <a:cubicBezTo>
                    <a:pt x="1" y="376"/>
                    <a:pt x="667" y="466"/>
                    <a:pt x="1535" y="466"/>
                  </a:cubicBezTo>
                  <a:cubicBezTo>
                    <a:pt x="2376" y="466"/>
                    <a:pt x="3070" y="376"/>
                    <a:pt x="3070" y="237"/>
                  </a:cubicBezTo>
                  <a:cubicBezTo>
                    <a:pt x="3070" y="119"/>
                    <a:pt x="2376"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37" name="Google Shape;837;p15"/>
            <p:cNvSpPr/>
            <p:nvPr/>
          </p:nvSpPr>
          <p:spPr>
            <a:xfrm>
              <a:off x="4395900" y="1993125"/>
              <a:ext cx="104875" cy="21025"/>
            </a:xfrm>
            <a:custGeom>
              <a:avLst/>
              <a:gdLst/>
              <a:ahLst/>
              <a:cxnLst/>
              <a:rect l="l" t="t" r="r" b="b"/>
              <a:pathLst>
                <a:path w="4195" h="841" extrusionOk="0">
                  <a:moveTo>
                    <a:pt x="0" y="0"/>
                  </a:moveTo>
                  <a:lnTo>
                    <a:pt x="0" y="493"/>
                  </a:lnTo>
                  <a:cubicBezTo>
                    <a:pt x="0" y="667"/>
                    <a:pt x="959" y="840"/>
                    <a:pt x="2111" y="840"/>
                  </a:cubicBezTo>
                  <a:cubicBezTo>
                    <a:pt x="3271" y="840"/>
                    <a:pt x="4195" y="667"/>
                    <a:pt x="4195" y="493"/>
                  </a:cubicBezTo>
                  <a:lnTo>
                    <a:pt x="4195"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38" name="Google Shape;838;p15"/>
            <p:cNvSpPr/>
            <p:nvPr/>
          </p:nvSpPr>
          <p:spPr>
            <a:xfrm>
              <a:off x="4395900" y="1993125"/>
              <a:ext cx="104875" cy="10075"/>
            </a:xfrm>
            <a:custGeom>
              <a:avLst/>
              <a:gdLst/>
              <a:ahLst/>
              <a:cxnLst/>
              <a:rect l="l" t="t" r="r" b="b"/>
              <a:pathLst>
                <a:path w="4195" h="403" extrusionOk="0">
                  <a:moveTo>
                    <a:pt x="0" y="0"/>
                  </a:moveTo>
                  <a:lnTo>
                    <a:pt x="0" y="118"/>
                  </a:lnTo>
                  <a:cubicBezTo>
                    <a:pt x="202" y="292"/>
                    <a:pt x="1070" y="403"/>
                    <a:pt x="2111" y="403"/>
                  </a:cubicBezTo>
                  <a:cubicBezTo>
                    <a:pt x="3153" y="403"/>
                    <a:pt x="4021" y="292"/>
                    <a:pt x="4195" y="118"/>
                  </a:cubicBezTo>
                  <a:lnTo>
                    <a:pt x="419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39" name="Google Shape;839;p15"/>
            <p:cNvSpPr/>
            <p:nvPr/>
          </p:nvSpPr>
          <p:spPr>
            <a:xfrm>
              <a:off x="4395900" y="1985125"/>
              <a:ext cx="104875" cy="16700"/>
            </a:xfrm>
            <a:custGeom>
              <a:avLst/>
              <a:gdLst/>
              <a:ahLst/>
              <a:cxnLst/>
              <a:rect l="l" t="t" r="r" b="b"/>
              <a:pathLst>
                <a:path w="4195" h="668" extrusionOk="0">
                  <a:moveTo>
                    <a:pt x="2111" y="1"/>
                  </a:moveTo>
                  <a:cubicBezTo>
                    <a:pt x="959" y="1"/>
                    <a:pt x="0" y="146"/>
                    <a:pt x="0" y="320"/>
                  </a:cubicBezTo>
                  <a:cubicBezTo>
                    <a:pt x="0" y="521"/>
                    <a:pt x="959" y="667"/>
                    <a:pt x="2111" y="667"/>
                  </a:cubicBezTo>
                  <a:cubicBezTo>
                    <a:pt x="3271" y="667"/>
                    <a:pt x="4195" y="521"/>
                    <a:pt x="4195" y="320"/>
                  </a:cubicBezTo>
                  <a:cubicBezTo>
                    <a:pt x="4195" y="146"/>
                    <a:pt x="3271" y="1"/>
                    <a:pt x="2111"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40" name="Google Shape;840;p15"/>
            <p:cNvSpPr/>
            <p:nvPr/>
          </p:nvSpPr>
          <p:spPr>
            <a:xfrm>
              <a:off x="4394500" y="1983750"/>
              <a:ext cx="107850" cy="19450"/>
            </a:xfrm>
            <a:custGeom>
              <a:avLst/>
              <a:gdLst/>
              <a:ahLst/>
              <a:cxnLst/>
              <a:rect l="l" t="t" r="r" b="b"/>
              <a:pathLst>
                <a:path w="4314" h="778" extrusionOk="0">
                  <a:moveTo>
                    <a:pt x="2167" y="118"/>
                  </a:moveTo>
                  <a:cubicBezTo>
                    <a:pt x="2751" y="118"/>
                    <a:pt x="3271" y="146"/>
                    <a:pt x="3619" y="201"/>
                  </a:cubicBezTo>
                  <a:cubicBezTo>
                    <a:pt x="3820" y="229"/>
                    <a:pt x="3966" y="257"/>
                    <a:pt x="4077" y="292"/>
                  </a:cubicBezTo>
                  <a:cubicBezTo>
                    <a:pt x="4105" y="320"/>
                    <a:pt x="4167" y="347"/>
                    <a:pt x="4167" y="347"/>
                  </a:cubicBezTo>
                  <a:lnTo>
                    <a:pt x="4195" y="375"/>
                  </a:lnTo>
                  <a:cubicBezTo>
                    <a:pt x="4195" y="375"/>
                    <a:pt x="4195" y="403"/>
                    <a:pt x="4167" y="403"/>
                  </a:cubicBezTo>
                  <a:cubicBezTo>
                    <a:pt x="4105" y="431"/>
                    <a:pt x="4021" y="493"/>
                    <a:pt x="3903" y="521"/>
                  </a:cubicBezTo>
                  <a:cubicBezTo>
                    <a:pt x="3528" y="604"/>
                    <a:pt x="2890" y="667"/>
                    <a:pt x="2167" y="667"/>
                  </a:cubicBezTo>
                  <a:cubicBezTo>
                    <a:pt x="1591" y="667"/>
                    <a:pt x="1070" y="604"/>
                    <a:pt x="695" y="549"/>
                  </a:cubicBezTo>
                  <a:cubicBezTo>
                    <a:pt x="494" y="521"/>
                    <a:pt x="348" y="493"/>
                    <a:pt x="258" y="465"/>
                  </a:cubicBezTo>
                  <a:cubicBezTo>
                    <a:pt x="202" y="431"/>
                    <a:pt x="174" y="403"/>
                    <a:pt x="147" y="403"/>
                  </a:cubicBezTo>
                  <a:lnTo>
                    <a:pt x="147" y="375"/>
                  </a:lnTo>
                  <a:lnTo>
                    <a:pt x="112" y="375"/>
                  </a:lnTo>
                  <a:cubicBezTo>
                    <a:pt x="112" y="375"/>
                    <a:pt x="147" y="375"/>
                    <a:pt x="174" y="347"/>
                  </a:cubicBezTo>
                  <a:cubicBezTo>
                    <a:pt x="202" y="320"/>
                    <a:pt x="286" y="292"/>
                    <a:pt x="431" y="257"/>
                  </a:cubicBezTo>
                  <a:cubicBezTo>
                    <a:pt x="779" y="174"/>
                    <a:pt x="1417" y="118"/>
                    <a:pt x="2167" y="118"/>
                  </a:cubicBezTo>
                  <a:close/>
                  <a:moveTo>
                    <a:pt x="2167" y="0"/>
                  </a:moveTo>
                  <a:cubicBezTo>
                    <a:pt x="1591" y="0"/>
                    <a:pt x="1070" y="28"/>
                    <a:pt x="667" y="83"/>
                  </a:cubicBezTo>
                  <a:cubicBezTo>
                    <a:pt x="494" y="118"/>
                    <a:pt x="320" y="146"/>
                    <a:pt x="202" y="201"/>
                  </a:cubicBezTo>
                  <a:cubicBezTo>
                    <a:pt x="147" y="229"/>
                    <a:pt x="112" y="229"/>
                    <a:pt x="84" y="257"/>
                  </a:cubicBezTo>
                  <a:lnTo>
                    <a:pt x="29" y="320"/>
                  </a:lnTo>
                  <a:cubicBezTo>
                    <a:pt x="29" y="347"/>
                    <a:pt x="1" y="347"/>
                    <a:pt x="1" y="375"/>
                  </a:cubicBezTo>
                  <a:cubicBezTo>
                    <a:pt x="1" y="403"/>
                    <a:pt x="29" y="431"/>
                    <a:pt x="29" y="431"/>
                  </a:cubicBezTo>
                  <a:cubicBezTo>
                    <a:pt x="56" y="493"/>
                    <a:pt x="84" y="493"/>
                    <a:pt x="147" y="521"/>
                  </a:cubicBezTo>
                  <a:cubicBezTo>
                    <a:pt x="202" y="576"/>
                    <a:pt x="320" y="604"/>
                    <a:pt x="431" y="639"/>
                  </a:cubicBezTo>
                  <a:cubicBezTo>
                    <a:pt x="806" y="722"/>
                    <a:pt x="1445" y="778"/>
                    <a:pt x="2167" y="778"/>
                  </a:cubicBezTo>
                  <a:cubicBezTo>
                    <a:pt x="2751" y="778"/>
                    <a:pt x="3271" y="722"/>
                    <a:pt x="3646" y="667"/>
                  </a:cubicBezTo>
                  <a:cubicBezTo>
                    <a:pt x="3848" y="639"/>
                    <a:pt x="3994" y="604"/>
                    <a:pt x="4105" y="576"/>
                  </a:cubicBezTo>
                  <a:cubicBezTo>
                    <a:pt x="4167" y="549"/>
                    <a:pt x="4195" y="521"/>
                    <a:pt x="4251" y="493"/>
                  </a:cubicBezTo>
                  <a:cubicBezTo>
                    <a:pt x="4251" y="493"/>
                    <a:pt x="4278" y="465"/>
                    <a:pt x="4278" y="431"/>
                  </a:cubicBezTo>
                  <a:cubicBezTo>
                    <a:pt x="4313" y="431"/>
                    <a:pt x="4313" y="403"/>
                    <a:pt x="4313" y="375"/>
                  </a:cubicBezTo>
                  <a:cubicBezTo>
                    <a:pt x="4313" y="347"/>
                    <a:pt x="4313" y="347"/>
                    <a:pt x="4278" y="320"/>
                  </a:cubicBezTo>
                  <a:cubicBezTo>
                    <a:pt x="4251" y="292"/>
                    <a:pt x="4223" y="257"/>
                    <a:pt x="4195" y="229"/>
                  </a:cubicBezTo>
                  <a:cubicBezTo>
                    <a:pt x="4105" y="201"/>
                    <a:pt x="4021" y="174"/>
                    <a:pt x="3876" y="146"/>
                  </a:cubicBezTo>
                  <a:cubicBezTo>
                    <a:pt x="3501" y="56"/>
                    <a:pt x="2862" y="0"/>
                    <a:pt x="2167"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41" name="Google Shape;841;p15"/>
            <p:cNvSpPr/>
            <p:nvPr/>
          </p:nvSpPr>
          <p:spPr>
            <a:xfrm>
              <a:off x="43988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42" name="Google Shape;842;p15"/>
            <p:cNvSpPr/>
            <p:nvPr/>
          </p:nvSpPr>
          <p:spPr>
            <a:xfrm>
              <a:off x="4397275" y="1991025"/>
              <a:ext cx="5250" cy="26775"/>
            </a:xfrm>
            <a:custGeom>
              <a:avLst/>
              <a:gdLst/>
              <a:ahLst/>
              <a:cxnLst/>
              <a:rect l="l" t="t" r="r" b="b"/>
              <a:pathLst>
                <a:path w="210"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43" name="Google Shape;843;p15"/>
            <p:cNvSpPr/>
            <p:nvPr/>
          </p:nvSpPr>
          <p:spPr>
            <a:xfrm>
              <a:off x="44038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44" name="Google Shape;844;p15"/>
            <p:cNvSpPr/>
            <p:nvPr/>
          </p:nvSpPr>
          <p:spPr>
            <a:xfrm>
              <a:off x="440250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45" name="Google Shape;845;p15"/>
            <p:cNvSpPr/>
            <p:nvPr/>
          </p:nvSpPr>
          <p:spPr>
            <a:xfrm>
              <a:off x="44096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46" name="Google Shape;846;p15"/>
            <p:cNvSpPr/>
            <p:nvPr/>
          </p:nvSpPr>
          <p:spPr>
            <a:xfrm>
              <a:off x="44082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47" name="Google Shape;847;p15"/>
            <p:cNvSpPr/>
            <p:nvPr/>
          </p:nvSpPr>
          <p:spPr>
            <a:xfrm>
              <a:off x="44146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48" name="Google Shape;848;p15"/>
            <p:cNvSpPr/>
            <p:nvPr/>
          </p:nvSpPr>
          <p:spPr>
            <a:xfrm>
              <a:off x="44132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49" name="Google Shape;849;p15"/>
            <p:cNvSpPr/>
            <p:nvPr/>
          </p:nvSpPr>
          <p:spPr>
            <a:xfrm>
              <a:off x="44205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50" name="Google Shape;850;p15"/>
            <p:cNvSpPr/>
            <p:nvPr/>
          </p:nvSpPr>
          <p:spPr>
            <a:xfrm>
              <a:off x="4418975" y="1991025"/>
              <a:ext cx="5250" cy="26775"/>
            </a:xfrm>
            <a:custGeom>
              <a:avLst/>
              <a:gdLst/>
              <a:ahLst/>
              <a:cxnLst/>
              <a:rect l="l" t="t" r="r" b="b"/>
              <a:pathLst>
                <a:path w="210"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51" name="Google Shape;851;p15"/>
            <p:cNvSpPr/>
            <p:nvPr/>
          </p:nvSpPr>
          <p:spPr>
            <a:xfrm>
              <a:off x="44255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52" name="Google Shape;852;p15"/>
            <p:cNvSpPr/>
            <p:nvPr/>
          </p:nvSpPr>
          <p:spPr>
            <a:xfrm>
              <a:off x="442420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53" name="Google Shape;853;p15"/>
            <p:cNvSpPr/>
            <p:nvPr/>
          </p:nvSpPr>
          <p:spPr>
            <a:xfrm>
              <a:off x="44313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54" name="Google Shape;854;p15"/>
            <p:cNvSpPr/>
            <p:nvPr/>
          </p:nvSpPr>
          <p:spPr>
            <a:xfrm>
              <a:off x="44299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55" name="Google Shape;855;p15"/>
            <p:cNvSpPr/>
            <p:nvPr/>
          </p:nvSpPr>
          <p:spPr>
            <a:xfrm>
              <a:off x="44363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56" name="Google Shape;856;p15"/>
            <p:cNvSpPr/>
            <p:nvPr/>
          </p:nvSpPr>
          <p:spPr>
            <a:xfrm>
              <a:off x="44349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57" name="Google Shape;857;p15"/>
            <p:cNvSpPr/>
            <p:nvPr/>
          </p:nvSpPr>
          <p:spPr>
            <a:xfrm>
              <a:off x="44422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58" name="Google Shape;858;p15"/>
            <p:cNvSpPr/>
            <p:nvPr/>
          </p:nvSpPr>
          <p:spPr>
            <a:xfrm>
              <a:off x="4440675" y="1991025"/>
              <a:ext cx="5250" cy="26775"/>
            </a:xfrm>
            <a:custGeom>
              <a:avLst/>
              <a:gdLst/>
              <a:ahLst/>
              <a:cxnLst/>
              <a:rect l="l" t="t" r="r" b="b"/>
              <a:pathLst>
                <a:path w="210"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59" name="Google Shape;859;p15"/>
            <p:cNvSpPr/>
            <p:nvPr/>
          </p:nvSpPr>
          <p:spPr>
            <a:xfrm>
              <a:off x="44472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60" name="Google Shape;860;p15"/>
            <p:cNvSpPr/>
            <p:nvPr/>
          </p:nvSpPr>
          <p:spPr>
            <a:xfrm>
              <a:off x="444590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61" name="Google Shape;861;p15"/>
            <p:cNvSpPr/>
            <p:nvPr/>
          </p:nvSpPr>
          <p:spPr>
            <a:xfrm>
              <a:off x="44530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62" name="Google Shape;862;p15"/>
            <p:cNvSpPr/>
            <p:nvPr/>
          </p:nvSpPr>
          <p:spPr>
            <a:xfrm>
              <a:off x="44516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63" name="Google Shape;863;p15"/>
            <p:cNvSpPr/>
            <p:nvPr/>
          </p:nvSpPr>
          <p:spPr>
            <a:xfrm>
              <a:off x="44580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64" name="Google Shape;864;p15"/>
            <p:cNvSpPr/>
            <p:nvPr/>
          </p:nvSpPr>
          <p:spPr>
            <a:xfrm>
              <a:off x="44566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65" name="Google Shape;865;p15"/>
            <p:cNvSpPr/>
            <p:nvPr/>
          </p:nvSpPr>
          <p:spPr>
            <a:xfrm>
              <a:off x="44639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66" name="Google Shape;866;p15"/>
            <p:cNvSpPr/>
            <p:nvPr/>
          </p:nvSpPr>
          <p:spPr>
            <a:xfrm>
              <a:off x="4462375" y="1991025"/>
              <a:ext cx="5250" cy="26775"/>
            </a:xfrm>
            <a:custGeom>
              <a:avLst/>
              <a:gdLst/>
              <a:ahLst/>
              <a:cxnLst/>
              <a:rect l="l" t="t" r="r" b="b"/>
              <a:pathLst>
                <a:path w="210"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67" name="Google Shape;867;p15"/>
            <p:cNvSpPr/>
            <p:nvPr/>
          </p:nvSpPr>
          <p:spPr>
            <a:xfrm>
              <a:off x="44689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68" name="Google Shape;868;p15"/>
            <p:cNvSpPr/>
            <p:nvPr/>
          </p:nvSpPr>
          <p:spPr>
            <a:xfrm>
              <a:off x="446760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69" name="Google Shape;869;p15"/>
            <p:cNvSpPr/>
            <p:nvPr/>
          </p:nvSpPr>
          <p:spPr>
            <a:xfrm>
              <a:off x="44747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70" name="Google Shape;870;p15"/>
            <p:cNvSpPr/>
            <p:nvPr/>
          </p:nvSpPr>
          <p:spPr>
            <a:xfrm>
              <a:off x="44733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71" name="Google Shape;871;p15"/>
            <p:cNvSpPr/>
            <p:nvPr/>
          </p:nvSpPr>
          <p:spPr>
            <a:xfrm>
              <a:off x="44797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72" name="Google Shape;872;p15"/>
            <p:cNvSpPr/>
            <p:nvPr/>
          </p:nvSpPr>
          <p:spPr>
            <a:xfrm>
              <a:off x="44783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73" name="Google Shape;873;p15"/>
            <p:cNvSpPr/>
            <p:nvPr/>
          </p:nvSpPr>
          <p:spPr>
            <a:xfrm>
              <a:off x="44856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74" name="Google Shape;874;p15"/>
            <p:cNvSpPr/>
            <p:nvPr/>
          </p:nvSpPr>
          <p:spPr>
            <a:xfrm>
              <a:off x="4484075" y="1991025"/>
              <a:ext cx="5250" cy="26775"/>
            </a:xfrm>
            <a:custGeom>
              <a:avLst/>
              <a:gdLst/>
              <a:ahLst/>
              <a:cxnLst/>
              <a:rect l="l" t="t" r="r" b="b"/>
              <a:pathLst>
                <a:path w="210"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75" name="Google Shape;875;p15"/>
            <p:cNvSpPr/>
            <p:nvPr/>
          </p:nvSpPr>
          <p:spPr>
            <a:xfrm>
              <a:off x="44906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76" name="Google Shape;876;p15"/>
            <p:cNvSpPr/>
            <p:nvPr/>
          </p:nvSpPr>
          <p:spPr>
            <a:xfrm>
              <a:off x="448930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77" name="Google Shape;877;p15"/>
            <p:cNvSpPr/>
            <p:nvPr/>
          </p:nvSpPr>
          <p:spPr>
            <a:xfrm>
              <a:off x="449642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78" name="Google Shape;878;p15"/>
            <p:cNvSpPr/>
            <p:nvPr/>
          </p:nvSpPr>
          <p:spPr>
            <a:xfrm>
              <a:off x="44950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79" name="Google Shape;879;p15"/>
            <p:cNvSpPr/>
            <p:nvPr/>
          </p:nvSpPr>
          <p:spPr>
            <a:xfrm>
              <a:off x="4410300" y="1987375"/>
              <a:ext cx="76775" cy="11500"/>
            </a:xfrm>
            <a:custGeom>
              <a:avLst/>
              <a:gdLst/>
              <a:ahLst/>
              <a:cxnLst/>
              <a:rect l="l" t="t" r="r" b="b"/>
              <a:pathLst>
                <a:path w="3071" h="460" extrusionOk="0">
                  <a:moveTo>
                    <a:pt x="1535" y="1"/>
                  </a:moveTo>
                  <a:cubicBezTo>
                    <a:pt x="667" y="1"/>
                    <a:pt x="1" y="112"/>
                    <a:pt x="1" y="230"/>
                  </a:cubicBezTo>
                  <a:cubicBezTo>
                    <a:pt x="1" y="376"/>
                    <a:pt x="667" y="459"/>
                    <a:pt x="1535" y="459"/>
                  </a:cubicBezTo>
                  <a:cubicBezTo>
                    <a:pt x="2376" y="459"/>
                    <a:pt x="3070" y="376"/>
                    <a:pt x="3070" y="230"/>
                  </a:cubicBezTo>
                  <a:cubicBezTo>
                    <a:pt x="3070" y="112"/>
                    <a:pt x="2376"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80" name="Google Shape;880;p15"/>
            <p:cNvSpPr/>
            <p:nvPr/>
          </p:nvSpPr>
          <p:spPr>
            <a:xfrm>
              <a:off x="4395900" y="1973675"/>
              <a:ext cx="104875" cy="20150"/>
            </a:xfrm>
            <a:custGeom>
              <a:avLst/>
              <a:gdLst/>
              <a:ahLst/>
              <a:cxnLst/>
              <a:rect l="l" t="t" r="r" b="b"/>
              <a:pathLst>
                <a:path w="4195" h="806" extrusionOk="0">
                  <a:moveTo>
                    <a:pt x="0" y="0"/>
                  </a:moveTo>
                  <a:lnTo>
                    <a:pt x="0" y="486"/>
                  </a:lnTo>
                  <a:cubicBezTo>
                    <a:pt x="0" y="660"/>
                    <a:pt x="959" y="806"/>
                    <a:pt x="2111" y="806"/>
                  </a:cubicBezTo>
                  <a:cubicBezTo>
                    <a:pt x="3271" y="806"/>
                    <a:pt x="4195" y="660"/>
                    <a:pt x="4195" y="486"/>
                  </a:cubicBezTo>
                  <a:lnTo>
                    <a:pt x="4195"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81" name="Google Shape;881;p15"/>
            <p:cNvSpPr/>
            <p:nvPr/>
          </p:nvSpPr>
          <p:spPr>
            <a:xfrm>
              <a:off x="4395900" y="1973675"/>
              <a:ext cx="104875" cy="10100"/>
            </a:xfrm>
            <a:custGeom>
              <a:avLst/>
              <a:gdLst/>
              <a:ahLst/>
              <a:cxnLst/>
              <a:rect l="l" t="t" r="r" b="b"/>
              <a:pathLst>
                <a:path w="4195" h="404" extrusionOk="0">
                  <a:moveTo>
                    <a:pt x="0" y="0"/>
                  </a:moveTo>
                  <a:lnTo>
                    <a:pt x="0" y="84"/>
                  </a:lnTo>
                  <a:cubicBezTo>
                    <a:pt x="202" y="285"/>
                    <a:pt x="1070" y="403"/>
                    <a:pt x="2111" y="403"/>
                  </a:cubicBezTo>
                  <a:cubicBezTo>
                    <a:pt x="3153" y="403"/>
                    <a:pt x="4021" y="285"/>
                    <a:pt x="4195" y="84"/>
                  </a:cubicBezTo>
                  <a:lnTo>
                    <a:pt x="419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82" name="Google Shape;882;p15"/>
            <p:cNvSpPr/>
            <p:nvPr/>
          </p:nvSpPr>
          <p:spPr>
            <a:xfrm>
              <a:off x="4395900" y="1965000"/>
              <a:ext cx="104875" cy="17375"/>
            </a:xfrm>
            <a:custGeom>
              <a:avLst/>
              <a:gdLst/>
              <a:ahLst/>
              <a:cxnLst/>
              <a:rect l="l" t="t" r="r" b="b"/>
              <a:pathLst>
                <a:path w="4195" h="695" extrusionOk="0">
                  <a:moveTo>
                    <a:pt x="2111" y="0"/>
                  </a:moveTo>
                  <a:cubicBezTo>
                    <a:pt x="959" y="0"/>
                    <a:pt x="0" y="174"/>
                    <a:pt x="0" y="347"/>
                  </a:cubicBezTo>
                  <a:cubicBezTo>
                    <a:pt x="0" y="521"/>
                    <a:pt x="959" y="695"/>
                    <a:pt x="2111" y="695"/>
                  </a:cubicBezTo>
                  <a:cubicBezTo>
                    <a:pt x="3271" y="695"/>
                    <a:pt x="4195" y="521"/>
                    <a:pt x="4195" y="347"/>
                  </a:cubicBezTo>
                  <a:cubicBezTo>
                    <a:pt x="4195" y="174"/>
                    <a:pt x="3271" y="0"/>
                    <a:pt x="2111"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83" name="Google Shape;883;p15"/>
            <p:cNvSpPr/>
            <p:nvPr/>
          </p:nvSpPr>
          <p:spPr>
            <a:xfrm>
              <a:off x="4394500" y="1963425"/>
              <a:ext cx="107850" cy="20350"/>
            </a:xfrm>
            <a:custGeom>
              <a:avLst/>
              <a:gdLst/>
              <a:ahLst/>
              <a:cxnLst/>
              <a:rect l="l" t="t" r="r" b="b"/>
              <a:pathLst>
                <a:path w="4314" h="814" extrusionOk="0">
                  <a:moveTo>
                    <a:pt x="2167" y="119"/>
                  </a:moveTo>
                  <a:cubicBezTo>
                    <a:pt x="2751" y="119"/>
                    <a:pt x="3271" y="174"/>
                    <a:pt x="3619" y="237"/>
                  </a:cubicBezTo>
                  <a:cubicBezTo>
                    <a:pt x="3820" y="264"/>
                    <a:pt x="3966" y="292"/>
                    <a:pt x="4077" y="320"/>
                  </a:cubicBezTo>
                  <a:cubicBezTo>
                    <a:pt x="4105" y="348"/>
                    <a:pt x="4167" y="376"/>
                    <a:pt x="4167" y="376"/>
                  </a:cubicBezTo>
                  <a:lnTo>
                    <a:pt x="4195" y="410"/>
                  </a:lnTo>
                  <a:lnTo>
                    <a:pt x="4167" y="438"/>
                  </a:lnTo>
                  <a:cubicBezTo>
                    <a:pt x="4105" y="466"/>
                    <a:pt x="4021" y="494"/>
                    <a:pt x="3903" y="521"/>
                  </a:cubicBezTo>
                  <a:cubicBezTo>
                    <a:pt x="3528" y="612"/>
                    <a:pt x="2890" y="695"/>
                    <a:pt x="2167" y="695"/>
                  </a:cubicBezTo>
                  <a:cubicBezTo>
                    <a:pt x="1591" y="695"/>
                    <a:pt x="1070" y="639"/>
                    <a:pt x="695" y="584"/>
                  </a:cubicBezTo>
                  <a:cubicBezTo>
                    <a:pt x="494" y="549"/>
                    <a:pt x="348" y="521"/>
                    <a:pt x="258" y="494"/>
                  </a:cubicBezTo>
                  <a:cubicBezTo>
                    <a:pt x="202" y="466"/>
                    <a:pt x="174" y="438"/>
                    <a:pt x="147" y="438"/>
                  </a:cubicBezTo>
                  <a:lnTo>
                    <a:pt x="147" y="410"/>
                  </a:lnTo>
                  <a:lnTo>
                    <a:pt x="112" y="410"/>
                  </a:lnTo>
                  <a:cubicBezTo>
                    <a:pt x="112" y="410"/>
                    <a:pt x="147" y="376"/>
                    <a:pt x="174" y="376"/>
                  </a:cubicBezTo>
                  <a:cubicBezTo>
                    <a:pt x="202" y="348"/>
                    <a:pt x="286" y="320"/>
                    <a:pt x="431" y="292"/>
                  </a:cubicBezTo>
                  <a:cubicBezTo>
                    <a:pt x="779" y="174"/>
                    <a:pt x="1417" y="119"/>
                    <a:pt x="2167" y="119"/>
                  </a:cubicBezTo>
                  <a:close/>
                  <a:moveTo>
                    <a:pt x="2167" y="1"/>
                  </a:moveTo>
                  <a:cubicBezTo>
                    <a:pt x="1591" y="1"/>
                    <a:pt x="1070" y="63"/>
                    <a:pt x="667" y="119"/>
                  </a:cubicBezTo>
                  <a:cubicBezTo>
                    <a:pt x="494" y="146"/>
                    <a:pt x="320" y="174"/>
                    <a:pt x="202" y="237"/>
                  </a:cubicBezTo>
                  <a:cubicBezTo>
                    <a:pt x="147" y="237"/>
                    <a:pt x="112" y="264"/>
                    <a:pt x="84" y="292"/>
                  </a:cubicBezTo>
                  <a:cubicBezTo>
                    <a:pt x="56" y="292"/>
                    <a:pt x="56" y="320"/>
                    <a:pt x="29" y="348"/>
                  </a:cubicBezTo>
                  <a:cubicBezTo>
                    <a:pt x="29" y="348"/>
                    <a:pt x="1" y="376"/>
                    <a:pt x="1" y="410"/>
                  </a:cubicBezTo>
                  <a:cubicBezTo>
                    <a:pt x="1" y="438"/>
                    <a:pt x="29" y="466"/>
                    <a:pt x="29" y="466"/>
                  </a:cubicBezTo>
                  <a:cubicBezTo>
                    <a:pt x="56" y="494"/>
                    <a:pt x="84" y="521"/>
                    <a:pt x="147" y="549"/>
                  </a:cubicBezTo>
                  <a:cubicBezTo>
                    <a:pt x="202" y="584"/>
                    <a:pt x="320" y="612"/>
                    <a:pt x="431" y="639"/>
                  </a:cubicBezTo>
                  <a:cubicBezTo>
                    <a:pt x="806" y="758"/>
                    <a:pt x="1445" y="813"/>
                    <a:pt x="2167" y="813"/>
                  </a:cubicBezTo>
                  <a:cubicBezTo>
                    <a:pt x="2751" y="813"/>
                    <a:pt x="3271" y="758"/>
                    <a:pt x="3646" y="695"/>
                  </a:cubicBezTo>
                  <a:cubicBezTo>
                    <a:pt x="3848" y="667"/>
                    <a:pt x="3994" y="639"/>
                    <a:pt x="4105" y="584"/>
                  </a:cubicBezTo>
                  <a:cubicBezTo>
                    <a:pt x="4167" y="584"/>
                    <a:pt x="4195" y="549"/>
                    <a:pt x="4251" y="521"/>
                  </a:cubicBezTo>
                  <a:cubicBezTo>
                    <a:pt x="4251" y="494"/>
                    <a:pt x="4278" y="494"/>
                    <a:pt x="4278" y="466"/>
                  </a:cubicBezTo>
                  <a:cubicBezTo>
                    <a:pt x="4313" y="466"/>
                    <a:pt x="4313" y="438"/>
                    <a:pt x="4313" y="410"/>
                  </a:cubicBezTo>
                  <a:cubicBezTo>
                    <a:pt x="4313" y="376"/>
                    <a:pt x="4313" y="348"/>
                    <a:pt x="4278" y="348"/>
                  </a:cubicBezTo>
                  <a:cubicBezTo>
                    <a:pt x="4251" y="292"/>
                    <a:pt x="4223" y="292"/>
                    <a:pt x="4195" y="264"/>
                  </a:cubicBezTo>
                  <a:cubicBezTo>
                    <a:pt x="4105" y="202"/>
                    <a:pt x="4021" y="174"/>
                    <a:pt x="3876" y="146"/>
                  </a:cubicBezTo>
                  <a:cubicBezTo>
                    <a:pt x="3501" y="63"/>
                    <a:pt x="2862" y="1"/>
                    <a:pt x="2167"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84" name="Google Shape;884;p15"/>
            <p:cNvSpPr/>
            <p:nvPr/>
          </p:nvSpPr>
          <p:spPr>
            <a:xfrm>
              <a:off x="43988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85" name="Google Shape;885;p15"/>
            <p:cNvSpPr/>
            <p:nvPr/>
          </p:nvSpPr>
          <p:spPr>
            <a:xfrm>
              <a:off x="4397275" y="1971425"/>
              <a:ext cx="5250" cy="26050"/>
            </a:xfrm>
            <a:custGeom>
              <a:avLst/>
              <a:gdLst/>
              <a:ahLst/>
              <a:cxnLst/>
              <a:rect l="l" t="t" r="r" b="b"/>
              <a:pathLst>
                <a:path w="210"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86" name="Google Shape;886;p15"/>
            <p:cNvSpPr/>
            <p:nvPr/>
          </p:nvSpPr>
          <p:spPr>
            <a:xfrm>
              <a:off x="44038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87" name="Google Shape;887;p15"/>
            <p:cNvSpPr/>
            <p:nvPr/>
          </p:nvSpPr>
          <p:spPr>
            <a:xfrm>
              <a:off x="440250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88" name="Google Shape;888;p15"/>
            <p:cNvSpPr/>
            <p:nvPr/>
          </p:nvSpPr>
          <p:spPr>
            <a:xfrm>
              <a:off x="44096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89" name="Google Shape;889;p15"/>
            <p:cNvSpPr/>
            <p:nvPr/>
          </p:nvSpPr>
          <p:spPr>
            <a:xfrm>
              <a:off x="44082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90" name="Google Shape;890;p15"/>
            <p:cNvSpPr/>
            <p:nvPr/>
          </p:nvSpPr>
          <p:spPr>
            <a:xfrm>
              <a:off x="44146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91" name="Google Shape;891;p15"/>
            <p:cNvSpPr/>
            <p:nvPr/>
          </p:nvSpPr>
          <p:spPr>
            <a:xfrm>
              <a:off x="44132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92" name="Google Shape;892;p15"/>
            <p:cNvSpPr/>
            <p:nvPr/>
          </p:nvSpPr>
          <p:spPr>
            <a:xfrm>
              <a:off x="44205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93" name="Google Shape;893;p15"/>
            <p:cNvSpPr/>
            <p:nvPr/>
          </p:nvSpPr>
          <p:spPr>
            <a:xfrm>
              <a:off x="4418975" y="1971425"/>
              <a:ext cx="5250" cy="26050"/>
            </a:xfrm>
            <a:custGeom>
              <a:avLst/>
              <a:gdLst/>
              <a:ahLst/>
              <a:cxnLst/>
              <a:rect l="l" t="t" r="r" b="b"/>
              <a:pathLst>
                <a:path w="210"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94" name="Google Shape;894;p15"/>
            <p:cNvSpPr/>
            <p:nvPr/>
          </p:nvSpPr>
          <p:spPr>
            <a:xfrm>
              <a:off x="44255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95" name="Google Shape;895;p15"/>
            <p:cNvSpPr/>
            <p:nvPr/>
          </p:nvSpPr>
          <p:spPr>
            <a:xfrm>
              <a:off x="442420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96" name="Google Shape;896;p15"/>
            <p:cNvSpPr/>
            <p:nvPr/>
          </p:nvSpPr>
          <p:spPr>
            <a:xfrm>
              <a:off x="44313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97" name="Google Shape;897;p15"/>
            <p:cNvSpPr/>
            <p:nvPr/>
          </p:nvSpPr>
          <p:spPr>
            <a:xfrm>
              <a:off x="44299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98" name="Google Shape;898;p15"/>
            <p:cNvSpPr/>
            <p:nvPr/>
          </p:nvSpPr>
          <p:spPr>
            <a:xfrm>
              <a:off x="44363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899" name="Google Shape;899;p15"/>
            <p:cNvSpPr/>
            <p:nvPr/>
          </p:nvSpPr>
          <p:spPr>
            <a:xfrm>
              <a:off x="44349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00" name="Google Shape;900;p15"/>
            <p:cNvSpPr/>
            <p:nvPr/>
          </p:nvSpPr>
          <p:spPr>
            <a:xfrm>
              <a:off x="44422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01" name="Google Shape;901;p15"/>
            <p:cNvSpPr/>
            <p:nvPr/>
          </p:nvSpPr>
          <p:spPr>
            <a:xfrm>
              <a:off x="4440675" y="1971425"/>
              <a:ext cx="5250" cy="26050"/>
            </a:xfrm>
            <a:custGeom>
              <a:avLst/>
              <a:gdLst/>
              <a:ahLst/>
              <a:cxnLst/>
              <a:rect l="l" t="t" r="r" b="b"/>
              <a:pathLst>
                <a:path w="210"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02" name="Google Shape;902;p15"/>
            <p:cNvSpPr/>
            <p:nvPr/>
          </p:nvSpPr>
          <p:spPr>
            <a:xfrm>
              <a:off x="44472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03" name="Google Shape;903;p15"/>
            <p:cNvSpPr/>
            <p:nvPr/>
          </p:nvSpPr>
          <p:spPr>
            <a:xfrm>
              <a:off x="444590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04" name="Google Shape;904;p15"/>
            <p:cNvSpPr/>
            <p:nvPr/>
          </p:nvSpPr>
          <p:spPr>
            <a:xfrm>
              <a:off x="44530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05" name="Google Shape;905;p15"/>
            <p:cNvSpPr/>
            <p:nvPr/>
          </p:nvSpPr>
          <p:spPr>
            <a:xfrm>
              <a:off x="44516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06" name="Google Shape;906;p15"/>
            <p:cNvSpPr/>
            <p:nvPr/>
          </p:nvSpPr>
          <p:spPr>
            <a:xfrm>
              <a:off x="44580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07" name="Google Shape;907;p15"/>
            <p:cNvSpPr/>
            <p:nvPr/>
          </p:nvSpPr>
          <p:spPr>
            <a:xfrm>
              <a:off x="44566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08" name="Google Shape;908;p15"/>
            <p:cNvSpPr/>
            <p:nvPr/>
          </p:nvSpPr>
          <p:spPr>
            <a:xfrm>
              <a:off x="44639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09" name="Google Shape;909;p15"/>
            <p:cNvSpPr/>
            <p:nvPr/>
          </p:nvSpPr>
          <p:spPr>
            <a:xfrm>
              <a:off x="4462375" y="1971425"/>
              <a:ext cx="5250" cy="26050"/>
            </a:xfrm>
            <a:custGeom>
              <a:avLst/>
              <a:gdLst/>
              <a:ahLst/>
              <a:cxnLst/>
              <a:rect l="l" t="t" r="r" b="b"/>
              <a:pathLst>
                <a:path w="210"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10" name="Google Shape;910;p15"/>
            <p:cNvSpPr/>
            <p:nvPr/>
          </p:nvSpPr>
          <p:spPr>
            <a:xfrm>
              <a:off x="44689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11" name="Google Shape;911;p15"/>
            <p:cNvSpPr/>
            <p:nvPr/>
          </p:nvSpPr>
          <p:spPr>
            <a:xfrm>
              <a:off x="446760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12" name="Google Shape;912;p15"/>
            <p:cNvSpPr/>
            <p:nvPr/>
          </p:nvSpPr>
          <p:spPr>
            <a:xfrm>
              <a:off x="44747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13" name="Google Shape;913;p15"/>
            <p:cNvSpPr/>
            <p:nvPr/>
          </p:nvSpPr>
          <p:spPr>
            <a:xfrm>
              <a:off x="44733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14" name="Google Shape;914;p15"/>
            <p:cNvSpPr/>
            <p:nvPr/>
          </p:nvSpPr>
          <p:spPr>
            <a:xfrm>
              <a:off x="44797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15" name="Google Shape;915;p15"/>
            <p:cNvSpPr/>
            <p:nvPr/>
          </p:nvSpPr>
          <p:spPr>
            <a:xfrm>
              <a:off x="44783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16" name="Google Shape;916;p15"/>
            <p:cNvSpPr/>
            <p:nvPr/>
          </p:nvSpPr>
          <p:spPr>
            <a:xfrm>
              <a:off x="44856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17" name="Google Shape;917;p15"/>
            <p:cNvSpPr/>
            <p:nvPr/>
          </p:nvSpPr>
          <p:spPr>
            <a:xfrm>
              <a:off x="4484075" y="1971425"/>
              <a:ext cx="5250" cy="26050"/>
            </a:xfrm>
            <a:custGeom>
              <a:avLst/>
              <a:gdLst/>
              <a:ahLst/>
              <a:cxnLst/>
              <a:rect l="l" t="t" r="r" b="b"/>
              <a:pathLst>
                <a:path w="210"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18" name="Google Shape;918;p15"/>
            <p:cNvSpPr/>
            <p:nvPr/>
          </p:nvSpPr>
          <p:spPr>
            <a:xfrm>
              <a:off x="44906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19" name="Google Shape;919;p15"/>
            <p:cNvSpPr/>
            <p:nvPr/>
          </p:nvSpPr>
          <p:spPr>
            <a:xfrm>
              <a:off x="448930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20" name="Google Shape;920;p15"/>
            <p:cNvSpPr/>
            <p:nvPr/>
          </p:nvSpPr>
          <p:spPr>
            <a:xfrm>
              <a:off x="449642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21" name="Google Shape;921;p15"/>
            <p:cNvSpPr/>
            <p:nvPr/>
          </p:nvSpPr>
          <p:spPr>
            <a:xfrm>
              <a:off x="44950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22" name="Google Shape;922;p15"/>
            <p:cNvSpPr/>
            <p:nvPr/>
          </p:nvSpPr>
          <p:spPr>
            <a:xfrm>
              <a:off x="4410300" y="1967775"/>
              <a:ext cx="76775" cy="11650"/>
            </a:xfrm>
            <a:custGeom>
              <a:avLst/>
              <a:gdLst/>
              <a:ahLst/>
              <a:cxnLst/>
              <a:rect l="l" t="t" r="r" b="b"/>
              <a:pathLst>
                <a:path w="3071" h="466" extrusionOk="0">
                  <a:moveTo>
                    <a:pt x="1535" y="0"/>
                  </a:moveTo>
                  <a:cubicBezTo>
                    <a:pt x="667" y="0"/>
                    <a:pt x="1" y="118"/>
                    <a:pt x="1" y="236"/>
                  </a:cubicBezTo>
                  <a:cubicBezTo>
                    <a:pt x="1" y="347"/>
                    <a:pt x="667" y="465"/>
                    <a:pt x="1535" y="465"/>
                  </a:cubicBezTo>
                  <a:cubicBezTo>
                    <a:pt x="2376" y="465"/>
                    <a:pt x="3070" y="347"/>
                    <a:pt x="3070" y="236"/>
                  </a:cubicBezTo>
                  <a:cubicBezTo>
                    <a:pt x="3070" y="118"/>
                    <a:pt x="2376"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23" name="Google Shape;923;p15"/>
            <p:cNvSpPr/>
            <p:nvPr/>
          </p:nvSpPr>
          <p:spPr>
            <a:xfrm>
              <a:off x="4395900" y="1954050"/>
              <a:ext cx="104875" cy="20350"/>
            </a:xfrm>
            <a:custGeom>
              <a:avLst/>
              <a:gdLst/>
              <a:ahLst/>
              <a:cxnLst/>
              <a:rect l="l" t="t" r="r" b="b"/>
              <a:pathLst>
                <a:path w="4195" h="814" extrusionOk="0">
                  <a:moveTo>
                    <a:pt x="0" y="1"/>
                  </a:moveTo>
                  <a:lnTo>
                    <a:pt x="0" y="494"/>
                  </a:lnTo>
                  <a:cubicBezTo>
                    <a:pt x="0" y="667"/>
                    <a:pt x="959" y="813"/>
                    <a:pt x="2111" y="813"/>
                  </a:cubicBezTo>
                  <a:cubicBezTo>
                    <a:pt x="3271" y="813"/>
                    <a:pt x="4195" y="667"/>
                    <a:pt x="4195" y="494"/>
                  </a:cubicBezTo>
                  <a:lnTo>
                    <a:pt x="4195"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24" name="Google Shape;924;p15"/>
            <p:cNvSpPr/>
            <p:nvPr/>
          </p:nvSpPr>
          <p:spPr>
            <a:xfrm>
              <a:off x="4395900" y="1954050"/>
              <a:ext cx="104875" cy="10100"/>
            </a:xfrm>
            <a:custGeom>
              <a:avLst/>
              <a:gdLst/>
              <a:ahLst/>
              <a:cxnLst/>
              <a:rect l="l" t="t" r="r" b="b"/>
              <a:pathLst>
                <a:path w="4195" h="404" extrusionOk="0">
                  <a:moveTo>
                    <a:pt x="0" y="1"/>
                  </a:moveTo>
                  <a:lnTo>
                    <a:pt x="0" y="91"/>
                  </a:lnTo>
                  <a:cubicBezTo>
                    <a:pt x="202" y="265"/>
                    <a:pt x="1070" y="403"/>
                    <a:pt x="2111" y="403"/>
                  </a:cubicBezTo>
                  <a:cubicBezTo>
                    <a:pt x="3153" y="403"/>
                    <a:pt x="4021" y="265"/>
                    <a:pt x="4195" y="91"/>
                  </a:cubicBezTo>
                  <a:lnTo>
                    <a:pt x="419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25" name="Google Shape;925;p15"/>
            <p:cNvSpPr/>
            <p:nvPr/>
          </p:nvSpPr>
          <p:spPr>
            <a:xfrm>
              <a:off x="4395900" y="1945375"/>
              <a:ext cx="104875" cy="16700"/>
            </a:xfrm>
            <a:custGeom>
              <a:avLst/>
              <a:gdLst/>
              <a:ahLst/>
              <a:cxnLst/>
              <a:rect l="l" t="t" r="r" b="b"/>
              <a:pathLst>
                <a:path w="4195" h="668" extrusionOk="0">
                  <a:moveTo>
                    <a:pt x="2111" y="0"/>
                  </a:moveTo>
                  <a:cubicBezTo>
                    <a:pt x="959" y="0"/>
                    <a:pt x="0" y="146"/>
                    <a:pt x="0" y="348"/>
                  </a:cubicBezTo>
                  <a:cubicBezTo>
                    <a:pt x="0" y="521"/>
                    <a:pt x="959" y="667"/>
                    <a:pt x="2111" y="667"/>
                  </a:cubicBezTo>
                  <a:cubicBezTo>
                    <a:pt x="3271" y="667"/>
                    <a:pt x="4195" y="521"/>
                    <a:pt x="4195" y="348"/>
                  </a:cubicBezTo>
                  <a:cubicBezTo>
                    <a:pt x="4195" y="146"/>
                    <a:pt x="3271" y="0"/>
                    <a:pt x="2111"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26" name="Google Shape;926;p15"/>
            <p:cNvSpPr/>
            <p:nvPr/>
          </p:nvSpPr>
          <p:spPr>
            <a:xfrm>
              <a:off x="4394500" y="1943975"/>
              <a:ext cx="107850" cy="19475"/>
            </a:xfrm>
            <a:custGeom>
              <a:avLst/>
              <a:gdLst/>
              <a:ahLst/>
              <a:cxnLst/>
              <a:rect l="l" t="t" r="r" b="b"/>
              <a:pathLst>
                <a:path w="4314" h="779" extrusionOk="0">
                  <a:moveTo>
                    <a:pt x="2167" y="112"/>
                  </a:moveTo>
                  <a:cubicBezTo>
                    <a:pt x="2751" y="112"/>
                    <a:pt x="3271" y="147"/>
                    <a:pt x="3619" y="202"/>
                  </a:cubicBezTo>
                  <a:cubicBezTo>
                    <a:pt x="3820" y="230"/>
                    <a:pt x="3966" y="286"/>
                    <a:pt x="4077" y="320"/>
                  </a:cubicBezTo>
                  <a:cubicBezTo>
                    <a:pt x="4105" y="348"/>
                    <a:pt x="4167" y="348"/>
                    <a:pt x="4167" y="376"/>
                  </a:cubicBezTo>
                  <a:lnTo>
                    <a:pt x="4195" y="404"/>
                  </a:lnTo>
                  <a:lnTo>
                    <a:pt x="4167" y="431"/>
                  </a:lnTo>
                  <a:cubicBezTo>
                    <a:pt x="4105" y="459"/>
                    <a:pt x="4021" y="494"/>
                    <a:pt x="3903" y="522"/>
                  </a:cubicBezTo>
                  <a:cubicBezTo>
                    <a:pt x="3528" y="605"/>
                    <a:pt x="2890" y="668"/>
                    <a:pt x="2167" y="668"/>
                  </a:cubicBezTo>
                  <a:cubicBezTo>
                    <a:pt x="1591" y="668"/>
                    <a:pt x="1070" y="633"/>
                    <a:pt x="695" y="577"/>
                  </a:cubicBezTo>
                  <a:cubicBezTo>
                    <a:pt x="494" y="549"/>
                    <a:pt x="348" y="522"/>
                    <a:pt x="258" y="459"/>
                  </a:cubicBezTo>
                  <a:cubicBezTo>
                    <a:pt x="202" y="459"/>
                    <a:pt x="174" y="431"/>
                    <a:pt x="147" y="404"/>
                  </a:cubicBezTo>
                  <a:lnTo>
                    <a:pt x="112" y="404"/>
                  </a:lnTo>
                  <a:cubicBezTo>
                    <a:pt x="112" y="404"/>
                    <a:pt x="147" y="376"/>
                    <a:pt x="174" y="376"/>
                  </a:cubicBezTo>
                  <a:cubicBezTo>
                    <a:pt x="202" y="320"/>
                    <a:pt x="286" y="286"/>
                    <a:pt x="431" y="258"/>
                  </a:cubicBezTo>
                  <a:cubicBezTo>
                    <a:pt x="779" y="174"/>
                    <a:pt x="1417" y="112"/>
                    <a:pt x="2167" y="112"/>
                  </a:cubicBezTo>
                  <a:close/>
                  <a:moveTo>
                    <a:pt x="2167" y="1"/>
                  </a:moveTo>
                  <a:cubicBezTo>
                    <a:pt x="1591" y="1"/>
                    <a:pt x="1070" y="29"/>
                    <a:pt x="667" y="112"/>
                  </a:cubicBezTo>
                  <a:cubicBezTo>
                    <a:pt x="494" y="147"/>
                    <a:pt x="320" y="174"/>
                    <a:pt x="202" y="202"/>
                  </a:cubicBezTo>
                  <a:cubicBezTo>
                    <a:pt x="147" y="230"/>
                    <a:pt x="112" y="258"/>
                    <a:pt x="84" y="286"/>
                  </a:cubicBezTo>
                  <a:cubicBezTo>
                    <a:pt x="56" y="286"/>
                    <a:pt x="56" y="320"/>
                    <a:pt x="29" y="320"/>
                  </a:cubicBezTo>
                  <a:cubicBezTo>
                    <a:pt x="29" y="348"/>
                    <a:pt x="1" y="376"/>
                    <a:pt x="1" y="404"/>
                  </a:cubicBezTo>
                  <a:cubicBezTo>
                    <a:pt x="1" y="431"/>
                    <a:pt x="29" y="431"/>
                    <a:pt x="29" y="459"/>
                  </a:cubicBezTo>
                  <a:cubicBezTo>
                    <a:pt x="56" y="494"/>
                    <a:pt x="84" y="522"/>
                    <a:pt x="147" y="549"/>
                  </a:cubicBezTo>
                  <a:cubicBezTo>
                    <a:pt x="202" y="577"/>
                    <a:pt x="320" y="605"/>
                    <a:pt x="431" y="633"/>
                  </a:cubicBezTo>
                  <a:cubicBezTo>
                    <a:pt x="806" y="723"/>
                    <a:pt x="1445" y="779"/>
                    <a:pt x="2167" y="779"/>
                  </a:cubicBezTo>
                  <a:cubicBezTo>
                    <a:pt x="2751" y="779"/>
                    <a:pt x="3271" y="751"/>
                    <a:pt x="3646" y="695"/>
                  </a:cubicBezTo>
                  <a:cubicBezTo>
                    <a:pt x="3848" y="668"/>
                    <a:pt x="3994" y="633"/>
                    <a:pt x="4105" y="577"/>
                  </a:cubicBezTo>
                  <a:cubicBezTo>
                    <a:pt x="4167" y="549"/>
                    <a:pt x="4195" y="549"/>
                    <a:pt x="4251" y="522"/>
                  </a:cubicBezTo>
                  <a:cubicBezTo>
                    <a:pt x="4251" y="494"/>
                    <a:pt x="4278" y="494"/>
                    <a:pt x="4278" y="459"/>
                  </a:cubicBezTo>
                  <a:cubicBezTo>
                    <a:pt x="4313" y="431"/>
                    <a:pt x="4313" y="431"/>
                    <a:pt x="4313" y="404"/>
                  </a:cubicBezTo>
                  <a:cubicBezTo>
                    <a:pt x="4313" y="376"/>
                    <a:pt x="4313" y="348"/>
                    <a:pt x="4278" y="320"/>
                  </a:cubicBezTo>
                  <a:cubicBezTo>
                    <a:pt x="4251" y="286"/>
                    <a:pt x="4223" y="258"/>
                    <a:pt x="4195" y="258"/>
                  </a:cubicBezTo>
                  <a:cubicBezTo>
                    <a:pt x="4105" y="202"/>
                    <a:pt x="4021" y="174"/>
                    <a:pt x="3876" y="147"/>
                  </a:cubicBezTo>
                  <a:cubicBezTo>
                    <a:pt x="3501" y="56"/>
                    <a:pt x="2862" y="1"/>
                    <a:pt x="2167"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27" name="Google Shape;927;p15"/>
            <p:cNvSpPr/>
            <p:nvPr/>
          </p:nvSpPr>
          <p:spPr>
            <a:xfrm>
              <a:off x="43988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28" name="Google Shape;928;p15"/>
            <p:cNvSpPr/>
            <p:nvPr/>
          </p:nvSpPr>
          <p:spPr>
            <a:xfrm>
              <a:off x="4397275" y="1951100"/>
              <a:ext cx="5250" cy="26925"/>
            </a:xfrm>
            <a:custGeom>
              <a:avLst/>
              <a:gdLst/>
              <a:ahLst/>
              <a:cxnLst/>
              <a:rect l="l" t="t" r="r" b="b"/>
              <a:pathLst>
                <a:path w="210" h="1077" extrusionOk="0">
                  <a:moveTo>
                    <a:pt x="1" y="1"/>
                  </a:moveTo>
                  <a:lnTo>
                    <a:pt x="1" y="1077"/>
                  </a:lnTo>
                  <a:lnTo>
                    <a:pt x="209" y="1077"/>
                  </a:lnTo>
                  <a:lnTo>
                    <a:pt x="209" y="1014"/>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29" name="Google Shape;929;p15"/>
            <p:cNvSpPr/>
            <p:nvPr/>
          </p:nvSpPr>
          <p:spPr>
            <a:xfrm>
              <a:off x="44038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30" name="Google Shape;930;p15"/>
            <p:cNvSpPr/>
            <p:nvPr/>
          </p:nvSpPr>
          <p:spPr>
            <a:xfrm>
              <a:off x="440250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31" name="Google Shape;931;p15"/>
            <p:cNvSpPr/>
            <p:nvPr/>
          </p:nvSpPr>
          <p:spPr>
            <a:xfrm>
              <a:off x="44096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32" name="Google Shape;932;p15"/>
            <p:cNvSpPr/>
            <p:nvPr/>
          </p:nvSpPr>
          <p:spPr>
            <a:xfrm>
              <a:off x="44082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33" name="Google Shape;933;p15"/>
            <p:cNvSpPr/>
            <p:nvPr/>
          </p:nvSpPr>
          <p:spPr>
            <a:xfrm>
              <a:off x="44146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34" name="Google Shape;934;p15"/>
            <p:cNvSpPr/>
            <p:nvPr/>
          </p:nvSpPr>
          <p:spPr>
            <a:xfrm>
              <a:off x="44132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35" name="Google Shape;935;p15"/>
            <p:cNvSpPr/>
            <p:nvPr/>
          </p:nvSpPr>
          <p:spPr>
            <a:xfrm>
              <a:off x="44205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36" name="Google Shape;936;p15"/>
            <p:cNvSpPr/>
            <p:nvPr/>
          </p:nvSpPr>
          <p:spPr>
            <a:xfrm>
              <a:off x="4418975" y="1951100"/>
              <a:ext cx="5250" cy="26925"/>
            </a:xfrm>
            <a:custGeom>
              <a:avLst/>
              <a:gdLst/>
              <a:ahLst/>
              <a:cxnLst/>
              <a:rect l="l" t="t" r="r" b="b"/>
              <a:pathLst>
                <a:path w="210" h="1077" extrusionOk="0">
                  <a:moveTo>
                    <a:pt x="1" y="1"/>
                  </a:moveTo>
                  <a:lnTo>
                    <a:pt x="1" y="1077"/>
                  </a:lnTo>
                  <a:lnTo>
                    <a:pt x="209" y="1077"/>
                  </a:lnTo>
                  <a:lnTo>
                    <a:pt x="209" y="1014"/>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37" name="Google Shape;937;p15"/>
            <p:cNvSpPr/>
            <p:nvPr/>
          </p:nvSpPr>
          <p:spPr>
            <a:xfrm>
              <a:off x="44255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38" name="Google Shape;938;p15"/>
            <p:cNvSpPr/>
            <p:nvPr/>
          </p:nvSpPr>
          <p:spPr>
            <a:xfrm>
              <a:off x="442420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39" name="Google Shape;939;p15"/>
            <p:cNvSpPr/>
            <p:nvPr/>
          </p:nvSpPr>
          <p:spPr>
            <a:xfrm>
              <a:off x="44313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40" name="Google Shape;940;p15"/>
            <p:cNvSpPr/>
            <p:nvPr/>
          </p:nvSpPr>
          <p:spPr>
            <a:xfrm>
              <a:off x="44299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41" name="Google Shape;941;p15"/>
            <p:cNvSpPr/>
            <p:nvPr/>
          </p:nvSpPr>
          <p:spPr>
            <a:xfrm>
              <a:off x="44363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42" name="Google Shape;942;p15"/>
            <p:cNvSpPr/>
            <p:nvPr/>
          </p:nvSpPr>
          <p:spPr>
            <a:xfrm>
              <a:off x="44349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43" name="Google Shape;943;p15"/>
            <p:cNvSpPr/>
            <p:nvPr/>
          </p:nvSpPr>
          <p:spPr>
            <a:xfrm>
              <a:off x="44422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44" name="Google Shape;944;p15"/>
            <p:cNvSpPr/>
            <p:nvPr/>
          </p:nvSpPr>
          <p:spPr>
            <a:xfrm>
              <a:off x="4440675" y="1951100"/>
              <a:ext cx="5250" cy="26925"/>
            </a:xfrm>
            <a:custGeom>
              <a:avLst/>
              <a:gdLst/>
              <a:ahLst/>
              <a:cxnLst/>
              <a:rect l="l" t="t" r="r" b="b"/>
              <a:pathLst>
                <a:path w="210" h="1077" extrusionOk="0">
                  <a:moveTo>
                    <a:pt x="1" y="1"/>
                  </a:moveTo>
                  <a:lnTo>
                    <a:pt x="1" y="1077"/>
                  </a:lnTo>
                  <a:lnTo>
                    <a:pt x="209" y="1077"/>
                  </a:lnTo>
                  <a:lnTo>
                    <a:pt x="209" y="1014"/>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45" name="Google Shape;945;p15"/>
            <p:cNvSpPr/>
            <p:nvPr/>
          </p:nvSpPr>
          <p:spPr>
            <a:xfrm>
              <a:off x="44472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46" name="Google Shape;946;p15"/>
            <p:cNvSpPr/>
            <p:nvPr/>
          </p:nvSpPr>
          <p:spPr>
            <a:xfrm>
              <a:off x="444590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47" name="Google Shape;947;p15"/>
            <p:cNvSpPr/>
            <p:nvPr/>
          </p:nvSpPr>
          <p:spPr>
            <a:xfrm>
              <a:off x="44530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48" name="Google Shape;948;p15"/>
            <p:cNvSpPr/>
            <p:nvPr/>
          </p:nvSpPr>
          <p:spPr>
            <a:xfrm>
              <a:off x="44516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49" name="Google Shape;949;p15"/>
            <p:cNvSpPr/>
            <p:nvPr/>
          </p:nvSpPr>
          <p:spPr>
            <a:xfrm>
              <a:off x="44580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50" name="Google Shape;950;p15"/>
            <p:cNvSpPr/>
            <p:nvPr/>
          </p:nvSpPr>
          <p:spPr>
            <a:xfrm>
              <a:off x="44566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51" name="Google Shape;951;p15"/>
            <p:cNvSpPr/>
            <p:nvPr/>
          </p:nvSpPr>
          <p:spPr>
            <a:xfrm>
              <a:off x="44639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52" name="Google Shape;952;p15"/>
            <p:cNvSpPr/>
            <p:nvPr/>
          </p:nvSpPr>
          <p:spPr>
            <a:xfrm>
              <a:off x="4462375" y="1951100"/>
              <a:ext cx="5250" cy="26925"/>
            </a:xfrm>
            <a:custGeom>
              <a:avLst/>
              <a:gdLst/>
              <a:ahLst/>
              <a:cxnLst/>
              <a:rect l="l" t="t" r="r" b="b"/>
              <a:pathLst>
                <a:path w="210" h="1077" extrusionOk="0">
                  <a:moveTo>
                    <a:pt x="1" y="1"/>
                  </a:moveTo>
                  <a:lnTo>
                    <a:pt x="1" y="1077"/>
                  </a:lnTo>
                  <a:lnTo>
                    <a:pt x="209" y="1077"/>
                  </a:lnTo>
                  <a:lnTo>
                    <a:pt x="209" y="1014"/>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53" name="Google Shape;953;p15"/>
            <p:cNvSpPr/>
            <p:nvPr/>
          </p:nvSpPr>
          <p:spPr>
            <a:xfrm>
              <a:off x="44689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54" name="Google Shape;954;p15"/>
            <p:cNvSpPr/>
            <p:nvPr/>
          </p:nvSpPr>
          <p:spPr>
            <a:xfrm>
              <a:off x="446760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55" name="Google Shape;955;p15"/>
            <p:cNvSpPr/>
            <p:nvPr/>
          </p:nvSpPr>
          <p:spPr>
            <a:xfrm>
              <a:off x="44747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56" name="Google Shape;956;p15"/>
            <p:cNvSpPr/>
            <p:nvPr/>
          </p:nvSpPr>
          <p:spPr>
            <a:xfrm>
              <a:off x="44733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57" name="Google Shape;957;p15"/>
            <p:cNvSpPr/>
            <p:nvPr/>
          </p:nvSpPr>
          <p:spPr>
            <a:xfrm>
              <a:off x="44797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58" name="Google Shape;958;p15"/>
            <p:cNvSpPr/>
            <p:nvPr/>
          </p:nvSpPr>
          <p:spPr>
            <a:xfrm>
              <a:off x="44783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59" name="Google Shape;959;p15"/>
            <p:cNvSpPr/>
            <p:nvPr/>
          </p:nvSpPr>
          <p:spPr>
            <a:xfrm>
              <a:off x="44856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60" name="Google Shape;960;p15"/>
            <p:cNvSpPr/>
            <p:nvPr/>
          </p:nvSpPr>
          <p:spPr>
            <a:xfrm>
              <a:off x="4484075" y="1951100"/>
              <a:ext cx="5250" cy="26925"/>
            </a:xfrm>
            <a:custGeom>
              <a:avLst/>
              <a:gdLst/>
              <a:ahLst/>
              <a:cxnLst/>
              <a:rect l="l" t="t" r="r" b="b"/>
              <a:pathLst>
                <a:path w="210" h="1077" extrusionOk="0">
                  <a:moveTo>
                    <a:pt x="1" y="1"/>
                  </a:moveTo>
                  <a:lnTo>
                    <a:pt x="1" y="1077"/>
                  </a:lnTo>
                  <a:lnTo>
                    <a:pt x="209" y="1077"/>
                  </a:lnTo>
                  <a:lnTo>
                    <a:pt x="209" y="1014"/>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61" name="Google Shape;961;p15"/>
            <p:cNvSpPr/>
            <p:nvPr/>
          </p:nvSpPr>
          <p:spPr>
            <a:xfrm>
              <a:off x="44906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62" name="Google Shape;962;p15"/>
            <p:cNvSpPr/>
            <p:nvPr/>
          </p:nvSpPr>
          <p:spPr>
            <a:xfrm>
              <a:off x="448930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63" name="Google Shape;963;p15"/>
            <p:cNvSpPr/>
            <p:nvPr/>
          </p:nvSpPr>
          <p:spPr>
            <a:xfrm>
              <a:off x="4496425" y="1952675"/>
              <a:ext cx="2275" cy="23800"/>
            </a:xfrm>
            <a:custGeom>
              <a:avLst/>
              <a:gdLst/>
              <a:ahLst/>
              <a:cxnLst/>
              <a:rect l="l" t="t" r="r" b="b"/>
              <a:pathLst>
                <a:path w="91" h="952" extrusionOk="0">
                  <a:moveTo>
                    <a:pt x="0" y="0"/>
                  </a:moveTo>
                  <a:lnTo>
                    <a:pt x="0" y="951"/>
                  </a:lnTo>
                  <a:lnTo>
                    <a:pt x="90" y="951"/>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64" name="Google Shape;964;p15"/>
            <p:cNvSpPr/>
            <p:nvPr/>
          </p:nvSpPr>
          <p:spPr>
            <a:xfrm>
              <a:off x="44950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65" name="Google Shape;965;p15"/>
            <p:cNvSpPr/>
            <p:nvPr/>
          </p:nvSpPr>
          <p:spPr>
            <a:xfrm>
              <a:off x="4410300" y="1948325"/>
              <a:ext cx="76775" cy="11475"/>
            </a:xfrm>
            <a:custGeom>
              <a:avLst/>
              <a:gdLst/>
              <a:ahLst/>
              <a:cxnLst/>
              <a:rect l="l" t="t" r="r" b="b"/>
              <a:pathLst>
                <a:path w="3071" h="459" extrusionOk="0">
                  <a:moveTo>
                    <a:pt x="1535" y="0"/>
                  </a:moveTo>
                  <a:cubicBezTo>
                    <a:pt x="667" y="0"/>
                    <a:pt x="1" y="84"/>
                    <a:pt x="1" y="230"/>
                  </a:cubicBezTo>
                  <a:cubicBezTo>
                    <a:pt x="1" y="348"/>
                    <a:pt x="667" y="459"/>
                    <a:pt x="1535" y="459"/>
                  </a:cubicBezTo>
                  <a:cubicBezTo>
                    <a:pt x="2376" y="459"/>
                    <a:pt x="3070" y="348"/>
                    <a:pt x="3070" y="230"/>
                  </a:cubicBezTo>
                  <a:cubicBezTo>
                    <a:pt x="3070" y="84"/>
                    <a:pt x="2376"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66" name="Google Shape;966;p15"/>
            <p:cNvSpPr/>
            <p:nvPr/>
          </p:nvSpPr>
          <p:spPr>
            <a:xfrm>
              <a:off x="4395900" y="1933750"/>
              <a:ext cx="104875" cy="21025"/>
            </a:xfrm>
            <a:custGeom>
              <a:avLst/>
              <a:gdLst/>
              <a:ahLst/>
              <a:cxnLst/>
              <a:rect l="l" t="t" r="r" b="b"/>
              <a:pathLst>
                <a:path w="4195" h="841" extrusionOk="0">
                  <a:moveTo>
                    <a:pt x="0" y="0"/>
                  </a:moveTo>
                  <a:lnTo>
                    <a:pt x="0" y="493"/>
                  </a:lnTo>
                  <a:cubicBezTo>
                    <a:pt x="0" y="695"/>
                    <a:pt x="959" y="840"/>
                    <a:pt x="2111" y="840"/>
                  </a:cubicBezTo>
                  <a:cubicBezTo>
                    <a:pt x="3271" y="840"/>
                    <a:pt x="4195" y="695"/>
                    <a:pt x="4195" y="493"/>
                  </a:cubicBezTo>
                  <a:lnTo>
                    <a:pt x="4195"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67" name="Google Shape;967;p15"/>
            <p:cNvSpPr/>
            <p:nvPr/>
          </p:nvSpPr>
          <p:spPr>
            <a:xfrm>
              <a:off x="4395900" y="1933750"/>
              <a:ext cx="104875" cy="10950"/>
            </a:xfrm>
            <a:custGeom>
              <a:avLst/>
              <a:gdLst/>
              <a:ahLst/>
              <a:cxnLst/>
              <a:rect l="l" t="t" r="r" b="b"/>
              <a:pathLst>
                <a:path w="4195" h="438" extrusionOk="0">
                  <a:moveTo>
                    <a:pt x="0" y="0"/>
                  </a:moveTo>
                  <a:lnTo>
                    <a:pt x="0" y="118"/>
                  </a:lnTo>
                  <a:cubicBezTo>
                    <a:pt x="202" y="292"/>
                    <a:pt x="1070" y="438"/>
                    <a:pt x="2111" y="438"/>
                  </a:cubicBezTo>
                  <a:cubicBezTo>
                    <a:pt x="3153" y="438"/>
                    <a:pt x="4021" y="292"/>
                    <a:pt x="4195" y="118"/>
                  </a:cubicBezTo>
                  <a:lnTo>
                    <a:pt x="419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68" name="Google Shape;968;p15"/>
            <p:cNvSpPr/>
            <p:nvPr/>
          </p:nvSpPr>
          <p:spPr>
            <a:xfrm>
              <a:off x="4395900" y="1925925"/>
              <a:ext cx="104875" cy="16525"/>
            </a:xfrm>
            <a:custGeom>
              <a:avLst/>
              <a:gdLst/>
              <a:ahLst/>
              <a:cxnLst/>
              <a:rect l="l" t="t" r="r" b="b"/>
              <a:pathLst>
                <a:path w="4195" h="661" extrusionOk="0">
                  <a:moveTo>
                    <a:pt x="2111" y="1"/>
                  </a:moveTo>
                  <a:cubicBezTo>
                    <a:pt x="959" y="1"/>
                    <a:pt x="0" y="140"/>
                    <a:pt x="0" y="313"/>
                  </a:cubicBezTo>
                  <a:cubicBezTo>
                    <a:pt x="0" y="522"/>
                    <a:pt x="959" y="660"/>
                    <a:pt x="2111" y="660"/>
                  </a:cubicBezTo>
                  <a:cubicBezTo>
                    <a:pt x="3271" y="660"/>
                    <a:pt x="4195" y="522"/>
                    <a:pt x="4195" y="313"/>
                  </a:cubicBezTo>
                  <a:cubicBezTo>
                    <a:pt x="4195" y="140"/>
                    <a:pt x="3271" y="1"/>
                    <a:pt x="2111"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69" name="Google Shape;969;p15"/>
            <p:cNvSpPr/>
            <p:nvPr/>
          </p:nvSpPr>
          <p:spPr>
            <a:xfrm>
              <a:off x="4394500" y="1924375"/>
              <a:ext cx="107850" cy="19625"/>
            </a:xfrm>
            <a:custGeom>
              <a:avLst/>
              <a:gdLst/>
              <a:ahLst/>
              <a:cxnLst/>
              <a:rect l="l" t="t" r="r" b="b"/>
              <a:pathLst>
                <a:path w="4314" h="785" extrusionOk="0">
                  <a:moveTo>
                    <a:pt x="2167" y="118"/>
                  </a:moveTo>
                  <a:cubicBezTo>
                    <a:pt x="2751" y="118"/>
                    <a:pt x="3271" y="146"/>
                    <a:pt x="3619" y="202"/>
                  </a:cubicBezTo>
                  <a:cubicBezTo>
                    <a:pt x="3820" y="236"/>
                    <a:pt x="3966" y="292"/>
                    <a:pt x="4077" y="320"/>
                  </a:cubicBezTo>
                  <a:cubicBezTo>
                    <a:pt x="4105" y="320"/>
                    <a:pt x="4167" y="347"/>
                    <a:pt x="4167" y="375"/>
                  </a:cubicBezTo>
                  <a:lnTo>
                    <a:pt x="4195" y="375"/>
                  </a:lnTo>
                  <a:cubicBezTo>
                    <a:pt x="4195" y="375"/>
                    <a:pt x="4195" y="410"/>
                    <a:pt x="4167" y="438"/>
                  </a:cubicBezTo>
                  <a:cubicBezTo>
                    <a:pt x="4105" y="465"/>
                    <a:pt x="4021" y="493"/>
                    <a:pt x="3903" y="521"/>
                  </a:cubicBezTo>
                  <a:cubicBezTo>
                    <a:pt x="3528" y="611"/>
                    <a:pt x="2890" y="667"/>
                    <a:pt x="2167" y="667"/>
                  </a:cubicBezTo>
                  <a:cubicBezTo>
                    <a:pt x="1591" y="667"/>
                    <a:pt x="1070" y="639"/>
                    <a:pt x="695" y="584"/>
                  </a:cubicBezTo>
                  <a:cubicBezTo>
                    <a:pt x="494" y="549"/>
                    <a:pt x="348" y="493"/>
                    <a:pt x="258" y="465"/>
                  </a:cubicBezTo>
                  <a:cubicBezTo>
                    <a:pt x="202" y="438"/>
                    <a:pt x="174" y="438"/>
                    <a:pt x="147" y="410"/>
                  </a:cubicBezTo>
                  <a:lnTo>
                    <a:pt x="112" y="375"/>
                  </a:lnTo>
                  <a:cubicBezTo>
                    <a:pt x="112" y="375"/>
                    <a:pt x="147" y="375"/>
                    <a:pt x="174" y="347"/>
                  </a:cubicBezTo>
                  <a:cubicBezTo>
                    <a:pt x="202" y="320"/>
                    <a:pt x="286" y="292"/>
                    <a:pt x="431" y="264"/>
                  </a:cubicBezTo>
                  <a:cubicBezTo>
                    <a:pt x="779" y="174"/>
                    <a:pt x="1417" y="118"/>
                    <a:pt x="2167" y="118"/>
                  </a:cubicBezTo>
                  <a:close/>
                  <a:moveTo>
                    <a:pt x="2167" y="0"/>
                  </a:moveTo>
                  <a:cubicBezTo>
                    <a:pt x="1591" y="0"/>
                    <a:pt x="1070" y="28"/>
                    <a:pt x="667" y="90"/>
                  </a:cubicBezTo>
                  <a:cubicBezTo>
                    <a:pt x="494" y="118"/>
                    <a:pt x="320" y="174"/>
                    <a:pt x="202" y="202"/>
                  </a:cubicBezTo>
                  <a:cubicBezTo>
                    <a:pt x="147" y="236"/>
                    <a:pt x="112" y="264"/>
                    <a:pt x="84" y="292"/>
                  </a:cubicBezTo>
                  <a:cubicBezTo>
                    <a:pt x="56" y="292"/>
                    <a:pt x="56" y="320"/>
                    <a:pt x="29" y="320"/>
                  </a:cubicBezTo>
                  <a:cubicBezTo>
                    <a:pt x="29" y="347"/>
                    <a:pt x="1" y="375"/>
                    <a:pt x="1" y="375"/>
                  </a:cubicBezTo>
                  <a:cubicBezTo>
                    <a:pt x="1" y="410"/>
                    <a:pt x="29" y="438"/>
                    <a:pt x="29" y="465"/>
                  </a:cubicBezTo>
                  <a:cubicBezTo>
                    <a:pt x="56" y="493"/>
                    <a:pt x="84" y="521"/>
                    <a:pt x="147" y="549"/>
                  </a:cubicBezTo>
                  <a:cubicBezTo>
                    <a:pt x="202" y="584"/>
                    <a:pt x="320" y="611"/>
                    <a:pt x="431" y="639"/>
                  </a:cubicBezTo>
                  <a:cubicBezTo>
                    <a:pt x="806" y="722"/>
                    <a:pt x="1445" y="785"/>
                    <a:pt x="2167" y="785"/>
                  </a:cubicBezTo>
                  <a:cubicBezTo>
                    <a:pt x="2751" y="785"/>
                    <a:pt x="3271" y="757"/>
                    <a:pt x="3646" y="695"/>
                  </a:cubicBezTo>
                  <a:cubicBezTo>
                    <a:pt x="3848" y="667"/>
                    <a:pt x="3994" y="611"/>
                    <a:pt x="4105" y="584"/>
                  </a:cubicBezTo>
                  <a:cubicBezTo>
                    <a:pt x="4167" y="549"/>
                    <a:pt x="4195" y="521"/>
                    <a:pt x="4251" y="493"/>
                  </a:cubicBezTo>
                  <a:lnTo>
                    <a:pt x="4278" y="465"/>
                  </a:lnTo>
                  <a:cubicBezTo>
                    <a:pt x="4313" y="438"/>
                    <a:pt x="4313" y="410"/>
                    <a:pt x="4313" y="375"/>
                  </a:cubicBezTo>
                  <a:cubicBezTo>
                    <a:pt x="4313" y="375"/>
                    <a:pt x="4313" y="347"/>
                    <a:pt x="4278" y="320"/>
                  </a:cubicBezTo>
                  <a:cubicBezTo>
                    <a:pt x="4251" y="292"/>
                    <a:pt x="4223" y="264"/>
                    <a:pt x="4195" y="236"/>
                  </a:cubicBezTo>
                  <a:cubicBezTo>
                    <a:pt x="4105" y="202"/>
                    <a:pt x="4021" y="174"/>
                    <a:pt x="3876" y="146"/>
                  </a:cubicBezTo>
                  <a:cubicBezTo>
                    <a:pt x="3501" y="63"/>
                    <a:pt x="2862" y="0"/>
                    <a:pt x="2167"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70" name="Google Shape;970;p15"/>
            <p:cNvSpPr/>
            <p:nvPr/>
          </p:nvSpPr>
          <p:spPr>
            <a:xfrm>
              <a:off x="43988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71" name="Google Shape;971;p15"/>
            <p:cNvSpPr/>
            <p:nvPr/>
          </p:nvSpPr>
          <p:spPr>
            <a:xfrm>
              <a:off x="4397275" y="1931650"/>
              <a:ext cx="5250" cy="26775"/>
            </a:xfrm>
            <a:custGeom>
              <a:avLst/>
              <a:gdLst/>
              <a:ahLst/>
              <a:cxnLst/>
              <a:rect l="l" t="t" r="r" b="b"/>
              <a:pathLst>
                <a:path w="210" h="1071" extrusionOk="0">
                  <a:moveTo>
                    <a:pt x="1" y="1"/>
                  </a:moveTo>
                  <a:lnTo>
                    <a:pt x="1"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72" name="Google Shape;972;p15"/>
            <p:cNvSpPr/>
            <p:nvPr/>
          </p:nvSpPr>
          <p:spPr>
            <a:xfrm>
              <a:off x="44038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73" name="Google Shape;973;p15"/>
            <p:cNvSpPr/>
            <p:nvPr/>
          </p:nvSpPr>
          <p:spPr>
            <a:xfrm>
              <a:off x="440250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74" name="Google Shape;974;p15"/>
            <p:cNvSpPr/>
            <p:nvPr/>
          </p:nvSpPr>
          <p:spPr>
            <a:xfrm>
              <a:off x="44096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75" name="Google Shape;975;p15"/>
            <p:cNvSpPr/>
            <p:nvPr/>
          </p:nvSpPr>
          <p:spPr>
            <a:xfrm>
              <a:off x="44082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76" name="Google Shape;976;p15"/>
            <p:cNvSpPr/>
            <p:nvPr/>
          </p:nvSpPr>
          <p:spPr>
            <a:xfrm>
              <a:off x="44146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77" name="Google Shape;977;p15"/>
            <p:cNvSpPr/>
            <p:nvPr/>
          </p:nvSpPr>
          <p:spPr>
            <a:xfrm>
              <a:off x="44132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78" name="Google Shape;978;p15"/>
            <p:cNvSpPr/>
            <p:nvPr/>
          </p:nvSpPr>
          <p:spPr>
            <a:xfrm>
              <a:off x="44205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79" name="Google Shape;979;p15"/>
            <p:cNvSpPr/>
            <p:nvPr/>
          </p:nvSpPr>
          <p:spPr>
            <a:xfrm>
              <a:off x="4418975" y="1931650"/>
              <a:ext cx="5250" cy="26775"/>
            </a:xfrm>
            <a:custGeom>
              <a:avLst/>
              <a:gdLst/>
              <a:ahLst/>
              <a:cxnLst/>
              <a:rect l="l" t="t" r="r" b="b"/>
              <a:pathLst>
                <a:path w="210" h="1071" extrusionOk="0">
                  <a:moveTo>
                    <a:pt x="1" y="1"/>
                  </a:moveTo>
                  <a:lnTo>
                    <a:pt x="1"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80" name="Google Shape;980;p15"/>
            <p:cNvSpPr/>
            <p:nvPr/>
          </p:nvSpPr>
          <p:spPr>
            <a:xfrm>
              <a:off x="44255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81" name="Google Shape;981;p15"/>
            <p:cNvSpPr/>
            <p:nvPr/>
          </p:nvSpPr>
          <p:spPr>
            <a:xfrm>
              <a:off x="442420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82" name="Google Shape;982;p15"/>
            <p:cNvSpPr/>
            <p:nvPr/>
          </p:nvSpPr>
          <p:spPr>
            <a:xfrm>
              <a:off x="44313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83" name="Google Shape;983;p15"/>
            <p:cNvSpPr/>
            <p:nvPr/>
          </p:nvSpPr>
          <p:spPr>
            <a:xfrm>
              <a:off x="44299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84" name="Google Shape;984;p15"/>
            <p:cNvSpPr/>
            <p:nvPr/>
          </p:nvSpPr>
          <p:spPr>
            <a:xfrm>
              <a:off x="44363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85" name="Google Shape;985;p15"/>
            <p:cNvSpPr/>
            <p:nvPr/>
          </p:nvSpPr>
          <p:spPr>
            <a:xfrm>
              <a:off x="44349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86" name="Google Shape;986;p15"/>
            <p:cNvSpPr/>
            <p:nvPr/>
          </p:nvSpPr>
          <p:spPr>
            <a:xfrm>
              <a:off x="44422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87" name="Google Shape;987;p15"/>
            <p:cNvSpPr/>
            <p:nvPr/>
          </p:nvSpPr>
          <p:spPr>
            <a:xfrm>
              <a:off x="4440675" y="1931650"/>
              <a:ext cx="5250" cy="26775"/>
            </a:xfrm>
            <a:custGeom>
              <a:avLst/>
              <a:gdLst/>
              <a:ahLst/>
              <a:cxnLst/>
              <a:rect l="l" t="t" r="r" b="b"/>
              <a:pathLst>
                <a:path w="210" h="1071" extrusionOk="0">
                  <a:moveTo>
                    <a:pt x="1" y="1"/>
                  </a:moveTo>
                  <a:lnTo>
                    <a:pt x="1"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88" name="Google Shape;988;p15"/>
            <p:cNvSpPr/>
            <p:nvPr/>
          </p:nvSpPr>
          <p:spPr>
            <a:xfrm>
              <a:off x="44472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89" name="Google Shape;989;p15"/>
            <p:cNvSpPr/>
            <p:nvPr/>
          </p:nvSpPr>
          <p:spPr>
            <a:xfrm>
              <a:off x="444590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90" name="Google Shape;990;p15"/>
            <p:cNvSpPr/>
            <p:nvPr/>
          </p:nvSpPr>
          <p:spPr>
            <a:xfrm>
              <a:off x="44530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91" name="Google Shape;991;p15"/>
            <p:cNvSpPr/>
            <p:nvPr/>
          </p:nvSpPr>
          <p:spPr>
            <a:xfrm>
              <a:off x="44516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92" name="Google Shape;992;p15"/>
            <p:cNvSpPr/>
            <p:nvPr/>
          </p:nvSpPr>
          <p:spPr>
            <a:xfrm>
              <a:off x="44580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93" name="Google Shape;993;p15"/>
            <p:cNvSpPr/>
            <p:nvPr/>
          </p:nvSpPr>
          <p:spPr>
            <a:xfrm>
              <a:off x="44566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94" name="Google Shape;994;p15"/>
            <p:cNvSpPr/>
            <p:nvPr/>
          </p:nvSpPr>
          <p:spPr>
            <a:xfrm>
              <a:off x="44639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95" name="Google Shape;995;p15"/>
            <p:cNvSpPr/>
            <p:nvPr/>
          </p:nvSpPr>
          <p:spPr>
            <a:xfrm>
              <a:off x="4462375" y="1931650"/>
              <a:ext cx="5250" cy="26775"/>
            </a:xfrm>
            <a:custGeom>
              <a:avLst/>
              <a:gdLst/>
              <a:ahLst/>
              <a:cxnLst/>
              <a:rect l="l" t="t" r="r" b="b"/>
              <a:pathLst>
                <a:path w="210" h="1071" extrusionOk="0">
                  <a:moveTo>
                    <a:pt x="1" y="1"/>
                  </a:moveTo>
                  <a:lnTo>
                    <a:pt x="1"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96" name="Google Shape;996;p15"/>
            <p:cNvSpPr/>
            <p:nvPr/>
          </p:nvSpPr>
          <p:spPr>
            <a:xfrm>
              <a:off x="44689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97" name="Google Shape;997;p15"/>
            <p:cNvSpPr/>
            <p:nvPr/>
          </p:nvSpPr>
          <p:spPr>
            <a:xfrm>
              <a:off x="446760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98" name="Google Shape;998;p15"/>
            <p:cNvSpPr/>
            <p:nvPr/>
          </p:nvSpPr>
          <p:spPr>
            <a:xfrm>
              <a:off x="44747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999" name="Google Shape;999;p15"/>
            <p:cNvSpPr/>
            <p:nvPr/>
          </p:nvSpPr>
          <p:spPr>
            <a:xfrm>
              <a:off x="44733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00" name="Google Shape;1000;p15"/>
            <p:cNvSpPr/>
            <p:nvPr/>
          </p:nvSpPr>
          <p:spPr>
            <a:xfrm>
              <a:off x="44797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01" name="Google Shape;1001;p15"/>
            <p:cNvSpPr/>
            <p:nvPr/>
          </p:nvSpPr>
          <p:spPr>
            <a:xfrm>
              <a:off x="44783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02" name="Google Shape;1002;p15"/>
            <p:cNvSpPr/>
            <p:nvPr/>
          </p:nvSpPr>
          <p:spPr>
            <a:xfrm>
              <a:off x="44856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03" name="Google Shape;1003;p15"/>
            <p:cNvSpPr/>
            <p:nvPr/>
          </p:nvSpPr>
          <p:spPr>
            <a:xfrm>
              <a:off x="4484075" y="1931650"/>
              <a:ext cx="5250" cy="26775"/>
            </a:xfrm>
            <a:custGeom>
              <a:avLst/>
              <a:gdLst/>
              <a:ahLst/>
              <a:cxnLst/>
              <a:rect l="l" t="t" r="r" b="b"/>
              <a:pathLst>
                <a:path w="210" h="1071" extrusionOk="0">
                  <a:moveTo>
                    <a:pt x="1" y="1"/>
                  </a:moveTo>
                  <a:lnTo>
                    <a:pt x="1"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04" name="Google Shape;1004;p15"/>
            <p:cNvSpPr/>
            <p:nvPr/>
          </p:nvSpPr>
          <p:spPr>
            <a:xfrm>
              <a:off x="44906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05" name="Google Shape;1005;p15"/>
            <p:cNvSpPr/>
            <p:nvPr/>
          </p:nvSpPr>
          <p:spPr>
            <a:xfrm>
              <a:off x="448930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06" name="Google Shape;1006;p15"/>
            <p:cNvSpPr/>
            <p:nvPr/>
          </p:nvSpPr>
          <p:spPr>
            <a:xfrm>
              <a:off x="4496425" y="1933050"/>
              <a:ext cx="2275" cy="23975"/>
            </a:xfrm>
            <a:custGeom>
              <a:avLst/>
              <a:gdLst/>
              <a:ahLst/>
              <a:cxnLst/>
              <a:rect l="l" t="t" r="r" b="b"/>
              <a:pathLst>
                <a:path w="91" h="959" extrusionOk="0">
                  <a:moveTo>
                    <a:pt x="0" y="0"/>
                  </a:moveTo>
                  <a:lnTo>
                    <a:pt x="0" y="959"/>
                  </a:lnTo>
                  <a:lnTo>
                    <a:pt x="90" y="959"/>
                  </a:lnTo>
                  <a:lnTo>
                    <a:pt x="90"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07" name="Google Shape;1007;p15"/>
            <p:cNvSpPr/>
            <p:nvPr/>
          </p:nvSpPr>
          <p:spPr>
            <a:xfrm>
              <a:off x="44950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08" name="Google Shape;1008;p15"/>
            <p:cNvSpPr/>
            <p:nvPr/>
          </p:nvSpPr>
          <p:spPr>
            <a:xfrm>
              <a:off x="4410300" y="1928700"/>
              <a:ext cx="76775" cy="10975"/>
            </a:xfrm>
            <a:custGeom>
              <a:avLst/>
              <a:gdLst/>
              <a:ahLst/>
              <a:cxnLst/>
              <a:rect l="l" t="t" r="r" b="b"/>
              <a:pathLst>
                <a:path w="3071" h="439" extrusionOk="0">
                  <a:moveTo>
                    <a:pt x="1535" y="1"/>
                  </a:moveTo>
                  <a:cubicBezTo>
                    <a:pt x="667" y="1"/>
                    <a:pt x="1" y="91"/>
                    <a:pt x="1" y="202"/>
                  </a:cubicBezTo>
                  <a:cubicBezTo>
                    <a:pt x="1" y="348"/>
                    <a:pt x="667" y="438"/>
                    <a:pt x="1535" y="438"/>
                  </a:cubicBezTo>
                  <a:cubicBezTo>
                    <a:pt x="2376" y="438"/>
                    <a:pt x="3070" y="348"/>
                    <a:pt x="3070" y="202"/>
                  </a:cubicBezTo>
                  <a:cubicBezTo>
                    <a:pt x="3070" y="91"/>
                    <a:pt x="2376"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09" name="Google Shape;1009;p15"/>
            <p:cNvSpPr/>
            <p:nvPr/>
          </p:nvSpPr>
          <p:spPr>
            <a:xfrm>
              <a:off x="4395900" y="1914300"/>
              <a:ext cx="104875" cy="21025"/>
            </a:xfrm>
            <a:custGeom>
              <a:avLst/>
              <a:gdLst/>
              <a:ahLst/>
              <a:cxnLst/>
              <a:rect l="l" t="t" r="r" b="b"/>
              <a:pathLst>
                <a:path w="4195" h="841" extrusionOk="0">
                  <a:moveTo>
                    <a:pt x="0" y="0"/>
                  </a:moveTo>
                  <a:lnTo>
                    <a:pt x="0" y="493"/>
                  </a:lnTo>
                  <a:cubicBezTo>
                    <a:pt x="0" y="667"/>
                    <a:pt x="959" y="841"/>
                    <a:pt x="2111" y="841"/>
                  </a:cubicBezTo>
                  <a:cubicBezTo>
                    <a:pt x="3271" y="841"/>
                    <a:pt x="4195" y="667"/>
                    <a:pt x="4195" y="493"/>
                  </a:cubicBezTo>
                  <a:lnTo>
                    <a:pt x="4195"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10" name="Google Shape;1010;p15"/>
            <p:cNvSpPr/>
            <p:nvPr/>
          </p:nvSpPr>
          <p:spPr>
            <a:xfrm>
              <a:off x="4395900" y="1914300"/>
              <a:ext cx="104875" cy="10100"/>
            </a:xfrm>
            <a:custGeom>
              <a:avLst/>
              <a:gdLst/>
              <a:ahLst/>
              <a:cxnLst/>
              <a:rect l="l" t="t" r="r" b="b"/>
              <a:pathLst>
                <a:path w="4195" h="404" extrusionOk="0">
                  <a:moveTo>
                    <a:pt x="0" y="0"/>
                  </a:moveTo>
                  <a:lnTo>
                    <a:pt x="0" y="118"/>
                  </a:lnTo>
                  <a:cubicBezTo>
                    <a:pt x="202" y="292"/>
                    <a:pt x="1070" y="403"/>
                    <a:pt x="2111" y="403"/>
                  </a:cubicBezTo>
                  <a:cubicBezTo>
                    <a:pt x="3153" y="403"/>
                    <a:pt x="4021" y="292"/>
                    <a:pt x="4195" y="118"/>
                  </a:cubicBezTo>
                  <a:lnTo>
                    <a:pt x="419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11" name="Google Shape;1011;p15"/>
            <p:cNvSpPr/>
            <p:nvPr/>
          </p:nvSpPr>
          <p:spPr>
            <a:xfrm>
              <a:off x="4395900" y="1906325"/>
              <a:ext cx="104875" cy="16675"/>
            </a:xfrm>
            <a:custGeom>
              <a:avLst/>
              <a:gdLst/>
              <a:ahLst/>
              <a:cxnLst/>
              <a:rect l="l" t="t" r="r" b="b"/>
              <a:pathLst>
                <a:path w="4195" h="667" extrusionOk="0">
                  <a:moveTo>
                    <a:pt x="2111" y="0"/>
                  </a:moveTo>
                  <a:cubicBezTo>
                    <a:pt x="959" y="0"/>
                    <a:pt x="0" y="146"/>
                    <a:pt x="0" y="319"/>
                  </a:cubicBezTo>
                  <a:cubicBezTo>
                    <a:pt x="0" y="521"/>
                    <a:pt x="959" y="667"/>
                    <a:pt x="2111" y="667"/>
                  </a:cubicBezTo>
                  <a:cubicBezTo>
                    <a:pt x="3271" y="667"/>
                    <a:pt x="4195" y="521"/>
                    <a:pt x="4195" y="319"/>
                  </a:cubicBezTo>
                  <a:cubicBezTo>
                    <a:pt x="4195" y="146"/>
                    <a:pt x="3271" y="0"/>
                    <a:pt x="2111"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12" name="Google Shape;1012;p15"/>
            <p:cNvSpPr/>
            <p:nvPr/>
          </p:nvSpPr>
          <p:spPr>
            <a:xfrm>
              <a:off x="4394500" y="1904925"/>
              <a:ext cx="107850" cy="19475"/>
            </a:xfrm>
            <a:custGeom>
              <a:avLst/>
              <a:gdLst/>
              <a:ahLst/>
              <a:cxnLst/>
              <a:rect l="l" t="t" r="r" b="b"/>
              <a:pathLst>
                <a:path w="4314" h="779" extrusionOk="0">
                  <a:moveTo>
                    <a:pt x="2167" y="112"/>
                  </a:moveTo>
                  <a:cubicBezTo>
                    <a:pt x="2751" y="112"/>
                    <a:pt x="3271" y="146"/>
                    <a:pt x="3619" y="202"/>
                  </a:cubicBezTo>
                  <a:cubicBezTo>
                    <a:pt x="3820" y="230"/>
                    <a:pt x="3966" y="257"/>
                    <a:pt x="4077" y="320"/>
                  </a:cubicBezTo>
                  <a:cubicBezTo>
                    <a:pt x="4105" y="320"/>
                    <a:pt x="4167" y="348"/>
                    <a:pt x="4167" y="348"/>
                  </a:cubicBezTo>
                  <a:lnTo>
                    <a:pt x="4195" y="375"/>
                  </a:lnTo>
                  <a:cubicBezTo>
                    <a:pt x="4195" y="375"/>
                    <a:pt x="4195" y="403"/>
                    <a:pt x="4167" y="403"/>
                  </a:cubicBezTo>
                  <a:cubicBezTo>
                    <a:pt x="4105" y="431"/>
                    <a:pt x="4021" y="493"/>
                    <a:pt x="3903" y="521"/>
                  </a:cubicBezTo>
                  <a:cubicBezTo>
                    <a:pt x="3528" y="605"/>
                    <a:pt x="2890" y="667"/>
                    <a:pt x="2167" y="667"/>
                  </a:cubicBezTo>
                  <a:cubicBezTo>
                    <a:pt x="1591" y="667"/>
                    <a:pt x="1070" y="632"/>
                    <a:pt x="695" y="549"/>
                  </a:cubicBezTo>
                  <a:cubicBezTo>
                    <a:pt x="494" y="521"/>
                    <a:pt x="348" y="493"/>
                    <a:pt x="258" y="459"/>
                  </a:cubicBezTo>
                  <a:cubicBezTo>
                    <a:pt x="202" y="431"/>
                    <a:pt x="174" y="431"/>
                    <a:pt x="147" y="403"/>
                  </a:cubicBezTo>
                  <a:lnTo>
                    <a:pt x="147" y="375"/>
                  </a:lnTo>
                  <a:lnTo>
                    <a:pt x="112" y="375"/>
                  </a:lnTo>
                  <a:cubicBezTo>
                    <a:pt x="112" y="375"/>
                    <a:pt x="147" y="375"/>
                    <a:pt x="174" y="348"/>
                  </a:cubicBezTo>
                  <a:cubicBezTo>
                    <a:pt x="202" y="320"/>
                    <a:pt x="286" y="285"/>
                    <a:pt x="431" y="257"/>
                  </a:cubicBezTo>
                  <a:cubicBezTo>
                    <a:pt x="779" y="174"/>
                    <a:pt x="1417" y="112"/>
                    <a:pt x="2167" y="112"/>
                  </a:cubicBezTo>
                  <a:close/>
                  <a:moveTo>
                    <a:pt x="2167" y="0"/>
                  </a:moveTo>
                  <a:cubicBezTo>
                    <a:pt x="1591" y="0"/>
                    <a:pt x="1070" y="28"/>
                    <a:pt x="667" y="84"/>
                  </a:cubicBezTo>
                  <a:cubicBezTo>
                    <a:pt x="494" y="112"/>
                    <a:pt x="320" y="146"/>
                    <a:pt x="202" y="202"/>
                  </a:cubicBezTo>
                  <a:cubicBezTo>
                    <a:pt x="147" y="230"/>
                    <a:pt x="112" y="230"/>
                    <a:pt x="84" y="257"/>
                  </a:cubicBezTo>
                  <a:cubicBezTo>
                    <a:pt x="56" y="285"/>
                    <a:pt x="56" y="285"/>
                    <a:pt x="29" y="320"/>
                  </a:cubicBezTo>
                  <a:cubicBezTo>
                    <a:pt x="29" y="348"/>
                    <a:pt x="1" y="348"/>
                    <a:pt x="1" y="375"/>
                  </a:cubicBezTo>
                  <a:cubicBezTo>
                    <a:pt x="1" y="403"/>
                    <a:pt x="29" y="431"/>
                    <a:pt x="29" y="431"/>
                  </a:cubicBezTo>
                  <a:cubicBezTo>
                    <a:pt x="56" y="493"/>
                    <a:pt x="84" y="521"/>
                    <a:pt x="147" y="521"/>
                  </a:cubicBezTo>
                  <a:cubicBezTo>
                    <a:pt x="202" y="577"/>
                    <a:pt x="320" y="605"/>
                    <a:pt x="431" y="632"/>
                  </a:cubicBezTo>
                  <a:cubicBezTo>
                    <a:pt x="806" y="723"/>
                    <a:pt x="1445" y="778"/>
                    <a:pt x="2167" y="778"/>
                  </a:cubicBezTo>
                  <a:cubicBezTo>
                    <a:pt x="2751" y="778"/>
                    <a:pt x="3271" y="750"/>
                    <a:pt x="3646" y="667"/>
                  </a:cubicBezTo>
                  <a:cubicBezTo>
                    <a:pt x="3848" y="632"/>
                    <a:pt x="3994" y="605"/>
                    <a:pt x="4105" y="577"/>
                  </a:cubicBezTo>
                  <a:cubicBezTo>
                    <a:pt x="4167" y="549"/>
                    <a:pt x="4195" y="521"/>
                    <a:pt x="4251" y="493"/>
                  </a:cubicBezTo>
                  <a:cubicBezTo>
                    <a:pt x="4251" y="493"/>
                    <a:pt x="4278" y="459"/>
                    <a:pt x="4278" y="431"/>
                  </a:cubicBezTo>
                  <a:cubicBezTo>
                    <a:pt x="4313" y="431"/>
                    <a:pt x="4313" y="403"/>
                    <a:pt x="4313" y="375"/>
                  </a:cubicBezTo>
                  <a:cubicBezTo>
                    <a:pt x="4313" y="348"/>
                    <a:pt x="4313" y="348"/>
                    <a:pt x="4278" y="320"/>
                  </a:cubicBezTo>
                  <a:cubicBezTo>
                    <a:pt x="4251" y="285"/>
                    <a:pt x="4223" y="257"/>
                    <a:pt x="4195" y="230"/>
                  </a:cubicBezTo>
                  <a:cubicBezTo>
                    <a:pt x="4105" y="202"/>
                    <a:pt x="4021" y="174"/>
                    <a:pt x="3876" y="146"/>
                  </a:cubicBezTo>
                  <a:cubicBezTo>
                    <a:pt x="3501" y="56"/>
                    <a:pt x="2862" y="0"/>
                    <a:pt x="2167"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13" name="Google Shape;1013;p15"/>
            <p:cNvSpPr/>
            <p:nvPr/>
          </p:nvSpPr>
          <p:spPr>
            <a:xfrm>
              <a:off x="43988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14" name="Google Shape;1014;p15"/>
            <p:cNvSpPr/>
            <p:nvPr/>
          </p:nvSpPr>
          <p:spPr>
            <a:xfrm>
              <a:off x="4397275" y="1912050"/>
              <a:ext cx="5250" cy="26925"/>
            </a:xfrm>
            <a:custGeom>
              <a:avLst/>
              <a:gdLst/>
              <a:ahLst/>
              <a:cxnLst/>
              <a:rect l="l" t="t" r="r" b="b"/>
              <a:pathLst>
                <a:path w="210" h="1077" extrusionOk="0">
                  <a:moveTo>
                    <a:pt x="1" y="0"/>
                  </a:moveTo>
                  <a:lnTo>
                    <a:pt x="1" y="1077"/>
                  </a:lnTo>
                  <a:lnTo>
                    <a:pt x="209" y="1077"/>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15" name="Google Shape;1015;p15"/>
            <p:cNvSpPr/>
            <p:nvPr/>
          </p:nvSpPr>
          <p:spPr>
            <a:xfrm>
              <a:off x="44038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16" name="Google Shape;1016;p15"/>
            <p:cNvSpPr/>
            <p:nvPr/>
          </p:nvSpPr>
          <p:spPr>
            <a:xfrm>
              <a:off x="440250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17" name="Google Shape;1017;p15"/>
            <p:cNvSpPr/>
            <p:nvPr/>
          </p:nvSpPr>
          <p:spPr>
            <a:xfrm>
              <a:off x="44096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18" name="Google Shape;1018;p15"/>
            <p:cNvSpPr/>
            <p:nvPr/>
          </p:nvSpPr>
          <p:spPr>
            <a:xfrm>
              <a:off x="44082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19" name="Google Shape;1019;p15"/>
            <p:cNvSpPr/>
            <p:nvPr/>
          </p:nvSpPr>
          <p:spPr>
            <a:xfrm>
              <a:off x="44146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20" name="Google Shape;1020;p15"/>
            <p:cNvSpPr/>
            <p:nvPr/>
          </p:nvSpPr>
          <p:spPr>
            <a:xfrm>
              <a:off x="44132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21" name="Google Shape;1021;p15"/>
            <p:cNvSpPr/>
            <p:nvPr/>
          </p:nvSpPr>
          <p:spPr>
            <a:xfrm>
              <a:off x="44205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22" name="Google Shape;1022;p15"/>
            <p:cNvSpPr/>
            <p:nvPr/>
          </p:nvSpPr>
          <p:spPr>
            <a:xfrm>
              <a:off x="4418975" y="1912050"/>
              <a:ext cx="5250" cy="26925"/>
            </a:xfrm>
            <a:custGeom>
              <a:avLst/>
              <a:gdLst/>
              <a:ahLst/>
              <a:cxnLst/>
              <a:rect l="l" t="t" r="r" b="b"/>
              <a:pathLst>
                <a:path w="210" h="1077" extrusionOk="0">
                  <a:moveTo>
                    <a:pt x="1" y="0"/>
                  </a:moveTo>
                  <a:lnTo>
                    <a:pt x="1" y="1077"/>
                  </a:lnTo>
                  <a:lnTo>
                    <a:pt x="209" y="1077"/>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23" name="Google Shape;1023;p15"/>
            <p:cNvSpPr/>
            <p:nvPr/>
          </p:nvSpPr>
          <p:spPr>
            <a:xfrm>
              <a:off x="44255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24" name="Google Shape;1024;p15"/>
            <p:cNvSpPr/>
            <p:nvPr/>
          </p:nvSpPr>
          <p:spPr>
            <a:xfrm>
              <a:off x="442420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25" name="Google Shape;1025;p15"/>
            <p:cNvSpPr/>
            <p:nvPr/>
          </p:nvSpPr>
          <p:spPr>
            <a:xfrm>
              <a:off x="44313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26" name="Google Shape;1026;p15"/>
            <p:cNvSpPr/>
            <p:nvPr/>
          </p:nvSpPr>
          <p:spPr>
            <a:xfrm>
              <a:off x="44299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27" name="Google Shape;1027;p15"/>
            <p:cNvSpPr/>
            <p:nvPr/>
          </p:nvSpPr>
          <p:spPr>
            <a:xfrm>
              <a:off x="44363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28" name="Google Shape;1028;p15"/>
            <p:cNvSpPr/>
            <p:nvPr/>
          </p:nvSpPr>
          <p:spPr>
            <a:xfrm>
              <a:off x="44349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29" name="Google Shape;1029;p15"/>
            <p:cNvSpPr/>
            <p:nvPr/>
          </p:nvSpPr>
          <p:spPr>
            <a:xfrm>
              <a:off x="44422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30" name="Google Shape;1030;p15"/>
            <p:cNvSpPr/>
            <p:nvPr/>
          </p:nvSpPr>
          <p:spPr>
            <a:xfrm>
              <a:off x="4440675" y="1912050"/>
              <a:ext cx="5250" cy="26925"/>
            </a:xfrm>
            <a:custGeom>
              <a:avLst/>
              <a:gdLst/>
              <a:ahLst/>
              <a:cxnLst/>
              <a:rect l="l" t="t" r="r" b="b"/>
              <a:pathLst>
                <a:path w="210" h="1077" extrusionOk="0">
                  <a:moveTo>
                    <a:pt x="1" y="0"/>
                  </a:moveTo>
                  <a:lnTo>
                    <a:pt x="1" y="1077"/>
                  </a:lnTo>
                  <a:lnTo>
                    <a:pt x="209" y="1077"/>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31" name="Google Shape;1031;p15"/>
            <p:cNvSpPr/>
            <p:nvPr/>
          </p:nvSpPr>
          <p:spPr>
            <a:xfrm>
              <a:off x="44472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32" name="Google Shape;1032;p15"/>
            <p:cNvSpPr/>
            <p:nvPr/>
          </p:nvSpPr>
          <p:spPr>
            <a:xfrm>
              <a:off x="444590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33" name="Google Shape;1033;p15"/>
            <p:cNvSpPr/>
            <p:nvPr/>
          </p:nvSpPr>
          <p:spPr>
            <a:xfrm>
              <a:off x="44530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34" name="Google Shape;1034;p15"/>
            <p:cNvSpPr/>
            <p:nvPr/>
          </p:nvSpPr>
          <p:spPr>
            <a:xfrm>
              <a:off x="44516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35" name="Google Shape;1035;p15"/>
            <p:cNvSpPr/>
            <p:nvPr/>
          </p:nvSpPr>
          <p:spPr>
            <a:xfrm>
              <a:off x="44580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36" name="Google Shape;1036;p15"/>
            <p:cNvSpPr/>
            <p:nvPr/>
          </p:nvSpPr>
          <p:spPr>
            <a:xfrm>
              <a:off x="44566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37" name="Google Shape;1037;p15"/>
            <p:cNvSpPr/>
            <p:nvPr/>
          </p:nvSpPr>
          <p:spPr>
            <a:xfrm>
              <a:off x="44639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38" name="Google Shape;1038;p15"/>
            <p:cNvSpPr/>
            <p:nvPr/>
          </p:nvSpPr>
          <p:spPr>
            <a:xfrm>
              <a:off x="4462375" y="1912050"/>
              <a:ext cx="5250" cy="26925"/>
            </a:xfrm>
            <a:custGeom>
              <a:avLst/>
              <a:gdLst/>
              <a:ahLst/>
              <a:cxnLst/>
              <a:rect l="l" t="t" r="r" b="b"/>
              <a:pathLst>
                <a:path w="210" h="1077" extrusionOk="0">
                  <a:moveTo>
                    <a:pt x="1" y="0"/>
                  </a:moveTo>
                  <a:lnTo>
                    <a:pt x="1" y="1077"/>
                  </a:lnTo>
                  <a:lnTo>
                    <a:pt x="209" y="1077"/>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39" name="Google Shape;1039;p15"/>
            <p:cNvSpPr/>
            <p:nvPr/>
          </p:nvSpPr>
          <p:spPr>
            <a:xfrm>
              <a:off x="44689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40" name="Google Shape;1040;p15"/>
            <p:cNvSpPr/>
            <p:nvPr/>
          </p:nvSpPr>
          <p:spPr>
            <a:xfrm>
              <a:off x="446760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41" name="Google Shape;1041;p15"/>
            <p:cNvSpPr/>
            <p:nvPr/>
          </p:nvSpPr>
          <p:spPr>
            <a:xfrm>
              <a:off x="44747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42" name="Google Shape;1042;p15"/>
            <p:cNvSpPr/>
            <p:nvPr/>
          </p:nvSpPr>
          <p:spPr>
            <a:xfrm>
              <a:off x="44733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43" name="Google Shape;1043;p15"/>
            <p:cNvSpPr/>
            <p:nvPr/>
          </p:nvSpPr>
          <p:spPr>
            <a:xfrm>
              <a:off x="44797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44" name="Google Shape;1044;p15"/>
            <p:cNvSpPr/>
            <p:nvPr/>
          </p:nvSpPr>
          <p:spPr>
            <a:xfrm>
              <a:off x="44783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45" name="Google Shape;1045;p15"/>
            <p:cNvSpPr/>
            <p:nvPr/>
          </p:nvSpPr>
          <p:spPr>
            <a:xfrm>
              <a:off x="44856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46" name="Google Shape;1046;p15"/>
            <p:cNvSpPr/>
            <p:nvPr/>
          </p:nvSpPr>
          <p:spPr>
            <a:xfrm>
              <a:off x="4484075" y="1912050"/>
              <a:ext cx="5250" cy="26925"/>
            </a:xfrm>
            <a:custGeom>
              <a:avLst/>
              <a:gdLst/>
              <a:ahLst/>
              <a:cxnLst/>
              <a:rect l="l" t="t" r="r" b="b"/>
              <a:pathLst>
                <a:path w="210" h="1077" extrusionOk="0">
                  <a:moveTo>
                    <a:pt x="1" y="0"/>
                  </a:moveTo>
                  <a:lnTo>
                    <a:pt x="1" y="1077"/>
                  </a:lnTo>
                  <a:lnTo>
                    <a:pt x="209" y="1077"/>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47" name="Google Shape;1047;p15"/>
            <p:cNvSpPr/>
            <p:nvPr/>
          </p:nvSpPr>
          <p:spPr>
            <a:xfrm>
              <a:off x="44906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48" name="Google Shape;1048;p15"/>
            <p:cNvSpPr/>
            <p:nvPr/>
          </p:nvSpPr>
          <p:spPr>
            <a:xfrm>
              <a:off x="448930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49" name="Google Shape;1049;p15"/>
            <p:cNvSpPr/>
            <p:nvPr/>
          </p:nvSpPr>
          <p:spPr>
            <a:xfrm>
              <a:off x="4496425" y="1913600"/>
              <a:ext cx="2275" cy="23825"/>
            </a:xfrm>
            <a:custGeom>
              <a:avLst/>
              <a:gdLst/>
              <a:ahLst/>
              <a:cxnLst/>
              <a:rect l="l" t="t" r="r" b="b"/>
              <a:pathLst>
                <a:path w="91" h="953" extrusionOk="0">
                  <a:moveTo>
                    <a:pt x="0" y="1"/>
                  </a:moveTo>
                  <a:lnTo>
                    <a:pt x="0" y="952"/>
                  </a:lnTo>
                  <a:lnTo>
                    <a:pt x="90" y="952"/>
                  </a:lnTo>
                  <a:lnTo>
                    <a:pt x="9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50" name="Google Shape;1050;p15"/>
            <p:cNvSpPr/>
            <p:nvPr/>
          </p:nvSpPr>
          <p:spPr>
            <a:xfrm>
              <a:off x="44950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51" name="Google Shape;1051;p15"/>
            <p:cNvSpPr/>
            <p:nvPr/>
          </p:nvSpPr>
          <p:spPr>
            <a:xfrm>
              <a:off x="4410300" y="1908575"/>
              <a:ext cx="76775" cy="11475"/>
            </a:xfrm>
            <a:custGeom>
              <a:avLst/>
              <a:gdLst/>
              <a:ahLst/>
              <a:cxnLst/>
              <a:rect l="l" t="t" r="r" b="b"/>
              <a:pathLst>
                <a:path w="3071" h="459" extrusionOk="0">
                  <a:moveTo>
                    <a:pt x="1535" y="0"/>
                  </a:moveTo>
                  <a:cubicBezTo>
                    <a:pt x="667" y="0"/>
                    <a:pt x="1" y="111"/>
                    <a:pt x="1" y="229"/>
                  </a:cubicBezTo>
                  <a:cubicBezTo>
                    <a:pt x="1" y="375"/>
                    <a:pt x="667" y="459"/>
                    <a:pt x="1535" y="459"/>
                  </a:cubicBezTo>
                  <a:cubicBezTo>
                    <a:pt x="2376" y="459"/>
                    <a:pt x="3070" y="375"/>
                    <a:pt x="3070" y="229"/>
                  </a:cubicBezTo>
                  <a:cubicBezTo>
                    <a:pt x="3070" y="111"/>
                    <a:pt x="2376"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52" name="Google Shape;1052;p15"/>
            <p:cNvSpPr/>
            <p:nvPr/>
          </p:nvSpPr>
          <p:spPr>
            <a:xfrm>
              <a:off x="4395900" y="1894675"/>
              <a:ext cx="104875" cy="20350"/>
            </a:xfrm>
            <a:custGeom>
              <a:avLst/>
              <a:gdLst/>
              <a:ahLst/>
              <a:cxnLst/>
              <a:rect l="l" t="t" r="r" b="b"/>
              <a:pathLst>
                <a:path w="4195" h="814" extrusionOk="0">
                  <a:moveTo>
                    <a:pt x="0" y="1"/>
                  </a:moveTo>
                  <a:lnTo>
                    <a:pt x="0" y="494"/>
                  </a:lnTo>
                  <a:cubicBezTo>
                    <a:pt x="0" y="667"/>
                    <a:pt x="959" y="813"/>
                    <a:pt x="2111" y="813"/>
                  </a:cubicBezTo>
                  <a:cubicBezTo>
                    <a:pt x="3271" y="813"/>
                    <a:pt x="4195" y="667"/>
                    <a:pt x="4195" y="494"/>
                  </a:cubicBezTo>
                  <a:lnTo>
                    <a:pt x="4195"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53" name="Google Shape;1053;p15"/>
            <p:cNvSpPr/>
            <p:nvPr/>
          </p:nvSpPr>
          <p:spPr>
            <a:xfrm>
              <a:off x="4395900" y="1894675"/>
              <a:ext cx="104875" cy="10275"/>
            </a:xfrm>
            <a:custGeom>
              <a:avLst/>
              <a:gdLst/>
              <a:ahLst/>
              <a:cxnLst/>
              <a:rect l="l" t="t" r="r" b="b"/>
              <a:pathLst>
                <a:path w="4195" h="411" extrusionOk="0">
                  <a:moveTo>
                    <a:pt x="0" y="1"/>
                  </a:moveTo>
                  <a:lnTo>
                    <a:pt x="0" y="119"/>
                  </a:lnTo>
                  <a:cubicBezTo>
                    <a:pt x="202" y="292"/>
                    <a:pt x="1070" y="410"/>
                    <a:pt x="2111" y="410"/>
                  </a:cubicBezTo>
                  <a:cubicBezTo>
                    <a:pt x="3153" y="410"/>
                    <a:pt x="4021" y="292"/>
                    <a:pt x="4195" y="119"/>
                  </a:cubicBezTo>
                  <a:lnTo>
                    <a:pt x="419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54" name="Google Shape;1054;p15"/>
            <p:cNvSpPr/>
            <p:nvPr/>
          </p:nvSpPr>
          <p:spPr>
            <a:xfrm>
              <a:off x="4395900" y="1886000"/>
              <a:ext cx="104875" cy="17375"/>
            </a:xfrm>
            <a:custGeom>
              <a:avLst/>
              <a:gdLst/>
              <a:ahLst/>
              <a:cxnLst/>
              <a:rect l="l" t="t" r="r" b="b"/>
              <a:pathLst>
                <a:path w="4195" h="695" extrusionOk="0">
                  <a:moveTo>
                    <a:pt x="2111" y="1"/>
                  </a:moveTo>
                  <a:cubicBezTo>
                    <a:pt x="959" y="1"/>
                    <a:pt x="0" y="174"/>
                    <a:pt x="0" y="348"/>
                  </a:cubicBezTo>
                  <a:cubicBezTo>
                    <a:pt x="0" y="521"/>
                    <a:pt x="959" y="695"/>
                    <a:pt x="2111" y="695"/>
                  </a:cubicBezTo>
                  <a:cubicBezTo>
                    <a:pt x="3271" y="695"/>
                    <a:pt x="4195" y="521"/>
                    <a:pt x="4195" y="348"/>
                  </a:cubicBezTo>
                  <a:cubicBezTo>
                    <a:pt x="4195" y="174"/>
                    <a:pt x="3271" y="1"/>
                    <a:pt x="2111"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55" name="Google Shape;1055;p15"/>
            <p:cNvSpPr/>
            <p:nvPr/>
          </p:nvSpPr>
          <p:spPr>
            <a:xfrm>
              <a:off x="4394500" y="1884625"/>
              <a:ext cx="107850" cy="20325"/>
            </a:xfrm>
            <a:custGeom>
              <a:avLst/>
              <a:gdLst/>
              <a:ahLst/>
              <a:cxnLst/>
              <a:rect l="l" t="t" r="r" b="b"/>
              <a:pathLst>
                <a:path w="4314" h="813" extrusionOk="0">
                  <a:moveTo>
                    <a:pt x="2167" y="118"/>
                  </a:moveTo>
                  <a:cubicBezTo>
                    <a:pt x="2751" y="118"/>
                    <a:pt x="3271" y="174"/>
                    <a:pt x="3619" y="229"/>
                  </a:cubicBezTo>
                  <a:cubicBezTo>
                    <a:pt x="3820" y="264"/>
                    <a:pt x="3966" y="292"/>
                    <a:pt x="4077" y="319"/>
                  </a:cubicBezTo>
                  <a:cubicBezTo>
                    <a:pt x="4105" y="347"/>
                    <a:pt x="4167" y="375"/>
                    <a:pt x="4167" y="375"/>
                  </a:cubicBezTo>
                  <a:lnTo>
                    <a:pt x="4195" y="403"/>
                  </a:lnTo>
                  <a:cubicBezTo>
                    <a:pt x="4195" y="403"/>
                    <a:pt x="4195" y="437"/>
                    <a:pt x="4167" y="437"/>
                  </a:cubicBezTo>
                  <a:cubicBezTo>
                    <a:pt x="4105" y="465"/>
                    <a:pt x="4021" y="493"/>
                    <a:pt x="3903" y="521"/>
                  </a:cubicBezTo>
                  <a:cubicBezTo>
                    <a:pt x="3528" y="611"/>
                    <a:pt x="2890" y="694"/>
                    <a:pt x="2167" y="694"/>
                  </a:cubicBezTo>
                  <a:cubicBezTo>
                    <a:pt x="1591" y="694"/>
                    <a:pt x="1070" y="639"/>
                    <a:pt x="695" y="576"/>
                  </a:cubicBezTo>
                  <a:cubicBezTo>
                    <a:pt x="494" y="549"/>
                    <a:pt x="348" y="521"/>
                    <a:pt x="258" y="493"/>
                  </a:cubicBezTo>
                  <a:cubicBezTo>
                    <a:pt x="202" y="465"/>
                    <a:pt x="174" y="437"/>
                    <a:pt x="147" y="437"/>
                  </a:cubicBezTo>
                  <a:lnTo>
                    <a:pt x="147" y="403"/>
                  </a:lnTo>
                  <a:lnTo>
                    <a:pt x="112" y="403"/>
                  </a:lnTo>
                  <a:cubicBezTo>
                    <a:pt x="112" y="403"/>
                    <a:pt x="147" y="375"/>
                    <a:pt x="174" y="375"/>
                  </a:cubicBezTo>
                  <a:cubicBezTo>
                    <a:pt x="202" y="347"/>
                    <a:pt x="286" y="319"/>
                    <a:pt x="431" y="292"/>
                  </a:cubicBezTo>
                  <a:cubicBezTo>
                    <a:pt x="779" y="201"/>
                    <a:pt x="1417" y="118"/>
                    <a:pt x="2167" y="118"/>
                  </a:cubicBezTo>
                  <a:close/>
                  <a:moveTo>
                    <a:pt x="2167" y="0"/>
                  </a:moveTo>
                  <a:cubicBezTo>
                    <a:pt x="1591" y="0"/>
                    <a:pt x="1070" y="56"/>
                    <a:pt x="667" y="118"/>
                  </a:cubicBezTo>
                  <a:cubicBezTo>
                    <a:pt x="494" y="146"/>
                    <a:pt x="320" y="174"/>
                    <a:pt x="202" y="229"/>
                  </a:cubicBezTo>
                  <a:cubicBezTo>
                    <a:pt x="147" y="229"/>
                    <a:pt x="112" y="264"/>
                    <a:pt x="84" y="292"/>
                  </a:cubicBezTo>
                  <a:cubicBezTo>
                    <a:pt x="56" y="319"/>
                    <a:pt x="56" y="319"/>
                    <a:pt x="29" y="347"/>
                  </a:cubicBezTo>
                  <a:cubicBezTo>
                    <a:pt x="29" y="347"/>
                    <a:pt x="1" y="375"/>
                    <a:pt x="1" y="403"/>
                  </a:cubicBezTo>
                  <a:cubicBezTo>
                    <a:pt x="1" y="437"/>
                    <a:pt x="29" y="465"/>
                    <a:pt x="29" y="465"/>
                  </a:cubicBezTo>
                  <a:cubicBezTo>
                    <a:pt x="56" y="493"/>
                    <a:pt x="84" y="521"/>
                    <a:pt x="147" y="549"/>
                  </a:cubicBezTo>
                  <a:cubicBezTo>
                    <a:pt x="202" y="576"/>
                    <a:pt x="320" y="639"/>
                    <a:pt x="431" y="667"/>
                  </a:cubicBezTo>
                  <a:cubicBezTo>
                    <a:pt x="806" y="750"/>
                    <a:pt x="1445" y="812"/>
                    <a:pt x="2167" y="812"/>
                  </a:cubicBezTo>
                  <a:cubicBezTo>
                    <a:pt x="2751" y="812"/>
                    <a:pt x="3271" y="750"/>
                    <a:pt x="3646" y="694"/>
                  </a:cubicBezTo>
                  <a:cubicBezTo>
                    <a:pt x="3848" y="667"/>
                    <a:pt x="3994" y="639"/>
                    <a:pt x="4105" y="576"/>
                  </a:cubicBezTo>
                  <a:cubicBezTo>
                    <a:pt x="4167" y="576"/>
                    <a:pt x="4195" y="549"/>
                    <a:pt x="4251" y="521"/>
                  </a:cubicBezTo>
                  <a:cubicBezTo>
                    <a:pt x="4251" y="493"/>
                    <a:pt x="4278" y="493"/>
                    <a:pt x="4278" y="465"/>
                  </a:cubicBezTo>
                  <a:cubicBezTo>
                    <a:pt x="4313" y="465"/>
                    <a:pt x="4313" y="437"/>
                    <a:pt x="4313" y="403"/>
                  </a:cubicBezTo>
                  <a:cubicBezTo>
                    <a:pt x="4313" y="375"/>
                    <a:pt x="4313" y="347"/>
                    <a:pt x="4278" y="347"/>
                  </a:cubicBezTo>
                  <a:cubicBezTo>
                    <a:pt x="4251" y="319"/>
                    <a:pt x="4223" y="292"/>
                    <a:pt x="4195" y="264"/>
                  </a:cubicBezTo>
                  <a:cubicBezTo>
                    <a:pt x="4105" y="229"/>
                    <a:pt x="4021" y="174"/>
                    <a:pt x="3876" y="146"/>
                  </a:cubicBezTo>
                  <a:cubicBezTo>
                    <a:pt x="3501" y="56"/>
                    <a:pt x="2862" y="0"/>
                    <a:pt x="2167"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56" name="Google Shape;1056;p15"/>
            <p:cNvSpPr/>
            <p:nvPr/>
          </p:nvSpPr>
          <p:spPr>
            <a:xfrm>
              <a:off x="43988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57" name="Google Shape;1057;p15"/>
            <p:cNvSpPr/>
            <p:nvPr/>
          </p:nvSpPr>
          <p:spPr>
            <a:xfrm>
              <a:off x="4397275" y="1892600"/>
              <a:ext cx="5250" cy="26075"/>
            </a:xfrm>
            <a:custGeom>
              <a:avLst/>
              <a:gdLst/>
              <a:ahLst/>
              <a:cxnLst/>
              <a:rect l="l" t="t" r="r" b="b"/>
              <a:pathLst>
                <a:path w="210" h="1043"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58" name="Google Shape;1058;p15"/>
            <p:cNvSpPr/>
            <p:nvPr/>
          </p:nvSpPr>
          <p:spPr>
            <a:xfrm>
              <a:off x="44038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59" name="Google Shape;1059;p15"/>
            <p:cNvSpPr/>
            <p:nvPr/>
          </p:nvSpPr>
          <p:spPr>
            <a:xfrm>
              <a:off x="4402500"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60" name="Google Shape;1060;p15"/>
            <p:cNvSpPr/>
            <p:nvPr/>
          </p:nvSpPr>
          <p:spPr>
            <a:xfrm>
              <a:off x="44096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61" name="Google Shape;1061;p15"/>
            <p:cNvSpPr/>
            <p:nvPr/>
          </p:nvSpPr>
          <p:spPr>
            <a:xfrm>
              <a:off x="44082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62" name="Google Shape;1062;p15"/>
            <p:cNvSpPr/>
            <p:nvPr/>
          </p:nvSpPr>
          <p:spPr>
            <a:xfrm>
              <a:off x="44146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63" name="Google Shape;1063;p15"/>
            <p:cNvSpPr/>
            <p:nvPr/>
          </p:nvSpPr>
          <p:spPr>
            <a:xfrm>
              <a:off x="44132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64" name="Google Shape;1064;p15"/>
            <p:cNvSpPr/>
            <p:nvPr/>
          </p:nvSpPr>
          <p:spPr>
            <a:xfrm>
              <a:off x="44205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65" name="Google Shape;1065;p15"/>
            <p:cNvSpPr/>
            <p:nvPr/>
          </p:nvSpPr>
          <p:spPr>
            <a:xfrm>
              <a:off x="4418975" y="1892600"/>
              <a:ext cx="5250" cy="26075"/>
            </a:xfrm>
            <a:custGeom>
              <a:avLst/>
              <a:gdLst/>
              <a:ahLst/>
              <a:cxnLst/>
              <a:rect l="l" t="t" r="r" b="b"/>
              <a:pathLst>
                <a:path w="210" h="1043"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66" name="Google Shape;1066;p15"/>
            <p:cNvSpPr/>
            <p:nvPr/>
          </p:nvSpPr>
          <p:spPr>
            <a:xfrm>
              <a:off x="44255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67" name="Google Shape;1067;p15"/>
            <p:cNvSpPr/>
            <p:nvPr/>
          </p:nvSpPr>
          <p:spPr>
            <a:xfrm>
              <a:off x="4424200"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68" name="Google Shape;1068;p15"/>
            <p:cNvSpPr/>
            <p:nvPr/>
          </p:nvSpPr>
          <p:spPr>
            <a:xfrm>
              <a:off x="44313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69" name="Google Shape;1069;p15"/>
            <p:cNvSpPr/>
            <p:nvPr/>
          </p:nvSpPr>
          <p:spPr>
            <a:xfrm>
              <a:off x="44299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70" name="Google Shape;1070;p15"/>
            <p:cNvSpPr/>
            <p:nvPr/>
          </p:nvSpPr>
          <p:spPr>
            <a:xfrm>
              <a:off x="44363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71" name="Google Shape;1071;p15"/>
            <p:cNvSpPr/>
            <p:nvPr/>
          </p:nvSpPr>
          <p:spPr>
            <a:xfrm>
              <a:off x="44349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72" name="Google Shape;1072;p15"/>
            <p:cNvSpPr/>
            <p:nvPr/>
          </p:nvSpPr>
          <p:spPr>
            <a:xfrm>
              <a:off x="44422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73" name="Google Shape;1073;p15"/>
            <p:cNvSpPr/>
            <p:nvPr/>
          </p:nvSpPr>
          <p:spPr>
            <a:xfrm>
              <a:off x="4440675" y="1892600"/>
              <a:ext cx="5250" cy="26075"/>
            </a:xfrm>
            <a:custGeom>
              <a:avLst/>
              <a:gdLst/>
              <a:ahLst/>
              <a:cxnLst/>
              <a:rect l="l" t="t" r="r" b="b"/>
              <a:pathLst>
                <a:path w="210" h="1043"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74" name="Google Shape;1074;p15"/>
            <p:cNvSpPr/>
            <p:nvPr/>
          </p:nvSpPr>
          <p:spPr>
            <a:xfrm>
              <a:off x="44472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75" name="Google Shape;1075;p15"/>
            <p:cNvSpPr/>
            <p:nvPr/>
          </p:nvSpPr>
          <p:spPr>
            <a:xfrm>
              <a:off x="4445900"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76" name="Google Shape;1076;p15"/>
            <p:cNvSpPr/>
            <p:nvPr/>
          </p:nvSpPr>
          <p:spPr>
            <a:xfrm>
              <a:off x="44530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77" name="Google Shape;1077;p15"/>
            <p:cNvSpPr/>
            <p:nvPr/>
          </p:nvSpPr>
          <p:spPr>
            <a:xfrm>
              <a:off x="44516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78" name="Google Shape;1078;p15"/>
            <p:cNvSpPr/>
            <p:nvPr/>
          </p:nvSpPr>
          <p:spPr>
            <a:xfrm>
              <a:off x="44580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79" name="Google Shape;1079;p15"/>
            <p:cNvSpPr/>
            <p:nvPr/>
          </p:nvSpPr>
          <p:spPr>
            <a:xfrm>
              <a:off x="44566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80" name="Google Shape;1080;p15"/>
            <p:cNvSpPr/>
            <p:nvPr/>
          </p:nvSpPr>
          <p:spPr>
            <a:xfrm>
              <a:off x="44639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81" name="Google Shape;1081;p15"/>
            <p:cNvSpPr/>
            <p:nvPr/>
          </p:nvSpPr>
          <p:spPr>
            <a:xfrm>
              <a:off x="4462375" y="1892600"/>
              <a:ext cx="5250" cy="26075"/>
            </a:xfrm>
            <a:custGeom>
              <a:avLst/>
              <a:gdLst/>
              <a:ahLst/>
              <a:cxnLst/>
              <a:rect l="l" t="t" r="r" b="b"/>
              <a:pathLst>
                <a:path w="210" h="1043"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82" name="Google Shape;1082;p15"/>
            <p:cNvSpPr/>
            <p:nvPr/>
          </p:nvSpPr>
          <p:spPr>
            <a:xfrm>
              <a:off x="44689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83" name="Google Shape;1083;p15"/>
            <p:cNvSpPr/>
            <p:nvPr/>
          </p:nvSpPr>
          <p:spPr>
            <a:xfrm>
              <a:off x="4467600"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84" name="Google Shape;1084;p15"/>
            <p:cNvSpPr/>
            <p:nvPr/>
          </p:nvSpPr>
          <p:spPr>
            <a:xfrm>
              <a:off x="44747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85" name="Google Shape;1085;p15"/>
            <p:cNvSpPr/>
            <p:nvPr/>
          </p:nvSpPr>
          <p:spPr>
            <a:xfrm>
              <a:off x="44733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86" name="Google Shape;1086;p15"/>
            <p:cNvSpPr/>
            <p:nvPr/>
          </p:nvSpPr>
          <p:spPr>
            <a:xfrm>
              <a:off x="44797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87" name="Google Shape;1087;p15"/>
            <p:cNvSpPr/>
            <p:nvPr/>
          </p:nvSpPr>
          <p:spPr>
            <a:xfrm>
              <a:off x="44783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88" name="Google Shape;1088;p15"/>
            <p:cNvSpPr/>
            <p:nvPr/>
          </p:nvSpPr>
          <p:spPr>
            <a:xfrm>
              <a:off x="44856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89" name="Google Shape;1089;p15"/>
            <p:cNvSpPr/>
            <p:nvPr/>
          </p:nvSpPr>
          <p:spPr>
            <a:xfrm>
              <a:off x="4484075" y="1892600"/>
              <a:ext cx="5250" cy="26075"/>
            </a:xfrm>
            <a:custGeom>
              <a:avLst/>
              <a:gdLst/>
              <a:ahLst/>
              <a:cxnLst/>
              <a:rect l="l" t="t" r="r" b="b"/>
              <a:pathLst>
                <a:path w="210" h="1043"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90" name="Google Shape;1090;p15"/>
            <p:cNvSpPr/>
            <p:nvPr/>
          </p:nvSpPr>
          <p:spPr>
            <a:xfrm>
              <a:off x="44906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91" name="Google Shape;1091;p15"/>
            <p:cNvSpPr/>
            <p:nvPr/>
          </p:nvSpPr>
          <p:spPr>
            <a:xfrm>
              <a:off x="4489300"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92" name="Google Shape;1092;p15"/>
            <p:cNvSpPr/>
            <p:nvPr/>
          </p:nvSpPr>
          <p:spPr>
            <a:xfrm>
              <a:off x="4496425" y="1893975"/>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93" name="Google Shape;1093;p15"/>
            <p:cNvSpPr/>
            <p:nvPr/>
          </p:nvSpPr>
          <p:spPr>
            <a:xfrm>
              <a:off x="44950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94" name="Google Shape;1094;p15"/>
            <p:cNvSpPr/>
            <p:nvPr/>
          </p:nvSpPr>
          <p:spPr>
            <a:xfrm>
              <a:off x="4410300" y="1888950"/>
              <a:ext cx="76775" cy="11650"/>
            </a:xfrm>
            <a:custGeom>
              <a:avLst/>
              <a:gdLst/>
              <a:ahLst/>
              <a:cxnLst/>
              <a:rect l="l" t="t" r="r" b="b"/>
              <a:pathLst>
                <a:path w="3071" h="466" extrusionOk="0">
                  <a:moveTo>
                    <a:pt x="1535" y="1"/>
                  </a:moveTo>
                  <a:cubicBezTo>
                    <a:pt x="667" y="1"/>
                    <a:pt x="1" y="119"/>
                    <a:pt x="1" y="230"/>
                  </a:cubicBezTo>
                  <a:cubicBezTo>
                    <a:pt x="1" y="348"/>
                    <a:pt x="667" y="466"/>
                    <a:pt x="1535" y="466"/>
                  </a:cubicBezTo>
                  <a:cubicBezTo>
                    <a:pt x="2376" y="466"/>
                    <a:pt x="3070" y="348"/>
                    <a:pt x="3070" y="230"/>
                  </a:cubicBezTo>
                  <a:cubicBezTo>
                    <a:pt x="3070" y="119"/>
                    <a:pt x="2376" y="1"/>
                    <a:pt x="153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95" name="Google Shape;1095;p15"/>
            <p:cNvSpPr/>
            <p:nvPr/>
          </p:nvSpPr>
          <p:spPr>
            <a:xfrm>
              <a:off x="4555100" y="2012725"/>
              <a:ext cx="129525" cy="31100"/>
            </a:xfrm>
            <a:custGeom>
              <a:avLst/>
              <a:gdLst/>
              <a:ahLst/>
              <a:cxnLst/>
              <a:rect l="l" t="t" r="r" b="b"/>
              <a:pathLst>
                <a:path w="5181" h="1244" extrusionOk="0">
                  <a:moveTo>
                    <a:pt x="2576" y="1"/>
                  </a:moveTo>
                  <a:cubicBezTo>
                    <a:pt x="1153" y="1"/>
                    <a:pt x="0" y="285"/>
                    <a:pt x="0" y="633"/>
                  </a:cubicBezTo>
                  <a:cubicBezTo>
                    <a:pt x="0" y="980"/>
                    <a:pt x="1153" y="1244"/>
                    <a:pt x="2576" y="1244"/>
                  </a:cubicBezTo>
                  <a:cubicBezTo>
                    <a:pt x="4021" y="1244"/>
                    <a:pt x="5180" y="980"/>
                    <a:pt x="5180" y="633"/>
                  </a:cubicBezTo>
                  <a:cubicBezTo>
                    <a:pt x="5180" y="285"/>
                    <a:pt x="4021" y="1"/>
                    <a:pt x="2576" y="1"/>
                  </a:cubicBezTo>
                  <a:close/>
                </a:path>
              </a:pathLst>
            </a:custGeom>
            <a:solidFill>
              <a:srgbClr val="F0F1F1"/>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96" name="Google Shape;1096;p15"/>
            <p:cNvSpPr/>
            <p:nvPr/>
          </p:nvSpPr>
          <p:spPr>
            <a:xfrm>
              <a:off x="4567425" y="2012725"/>
              <a:ext cx="104875" cy="20875"/>
            </a:xfrm>
            <a:custGeom>
              <a:avLst/>
              <a:gdLst/>
              <a:ahLst/>
              <a:cxnLst/>
              <a:rect l="l" t="t" r="r" b="b"/>
              <a:pathLst>
                <a:path w="4195" h="835" extrusionOk="0">
                  <a:moveTo>
                    <a:pt x="0" y="1"/>
                  </a:moveTo>
                  <a:lnTo>
                    <a:pt x="0" y="487"/>
                  </a:lnTo>
                  <a:cubicBezTo>
                    <a:pt x="0" y="695"/>
                    <a:pt x="951" y="834"/>
                    <a:pt x="2083" y="834"/>
                  </a:cubicBezTo>
                  <a:cubicBezTo>
                    <a:pt x="3236" y="834"/>
                    <a:pt x="4194" y="695"/>
                    <a:pt x="4194" y="487"/>
                  </a:cubicBezTo>
                  <a:lnTo>
                    <a:pt x="4194"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97" name="Google Shape;1097;p15"/>
            <p:cNvSpPr/>
            <p:nvPr/>
          </p:nvSpPr>
          <p:spPr>
            <a:xfrm>
              <a:off x="4567425" y="2012725"/>
              <a:ext cx="104875" cy="10800"/>
            </a:xfrm>
            <a:custGeom>
              <a:avLst/>
              <a:gdLst/>
              <a:ahLst/>
              <a:cxnLst/>
              <a:rect l="l" t="t" r="r" b="b"/>
              <a:pathLst>
                <a:path w="4195" h="432" extrusionOk="0">
                  <a:moveTo>
                    <a:pt x="0" y="1"/>
                  </a:moveTo>
                  <a:lnTo>
                    <a:pt x="0" y="112"/>
                  </a:lnTo>
                  <a:cubicBezTo>
                    <a:pt x="202" y="285"/>
                    <a:pt x="1070" y="431"/>
                    <a:pt x="2083" y="431"/>
                  </a:cubicBezTo>
                  <a:cubicBezTo>
                    <a:pt x="3125" y="431"/>
                    <a:pt x="3993" y="285"/>
                    <a:pt x="4194" y="112"/>
                  </a:cubicBezTo>
                  <a:lnTo>
                    <a:pt x="419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98" name="Google Shape;1098;p15"/>
            <p:cNvSpPr/>
            <p:nvPr/>
          </p:nvSpPr>
          <p:spPr>
            <a:xfrm>
              <a:off x="4567425" y="2004750"/>
              <a:ext cx="104875" cy="16675"/>
            </a:xfrm>
            <a:custGeom>
              <a:avLst/>
              <a:gdLst/>
              <a:ahLst/>
              <a:cxnLst/>
              <a:rect l="l" t="t" r="r" b="b"/>
              <a:pathLst>
                <a:path w="4195" h="667" extrusionOk="0">
                  <a:moveTo>
                    <a:pt x="2083" y="0"/>
                  </a:moveTo>
                  <a:cubicBezTo>
                    <a:pt x="951" y="0"/>
                    <a:pt x="0" y="146"/>
                    <a:pt x="0" y="320"/>
                  </a:cubicBezTo>
                  <a:cubicBezTo>
                    <a:pt x="0" y="521"/>
                    <a:pt x="951" y="667"/>
                    <a:pt x="2083" y="667"/>
                  </a:cubicBezTo>
                  <a:cubicBezTo>
                    <a:pt x="3236" y="667"/>
                    <a:pt x="4194" y="521"/>
                    <a:pt x="4194" y="320"/>
                  </a:cubicBezTo>
                  <a:cubicBezTo>
                    <a:pt x="4194" y="146"/>
                    <a:pt x="3236" y="0"/>
                    <a:pt x="2083"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099" name="Google Shape;1099;p15"/>
            <p:cNvSpPr/>
            <p:nvPr/>
          </p:nvSpPr>
          <p:spPr>
            <a:xfrm>
              <a:off x="4565850" y="2003175"/>
              <a:ext cx="107825" cy="19650"/>
            </a:xfrm>
            <a:custGeom>
              <a:avLst/>
              <a:gdLst/>
              <a:ahLst/>
              <a:cxnLst/>
              <a:rect l="l" t="t" r="r" b="b"/>
              <a:pathLst>
                <a:path w="4313" h="786" extrusionOk="0">
                  <a:moveTo>
                    <a:pt x="2146" y="119"/>
                  </a:moveTo>
                  <a:cubicBezTo>
                    <a:pt x="2723" y="119"/>
                    <a:pt x="3244" y="147"/>
                    <a:pt x="3619" y="209"/>
                  </a:cubicBezTo>
                  <a:cubicBezTo>
                    <a:pt x="3820" y="237"/>
                    <a:pt x="3966" y="265"/>
                    <a:pt x="4056" y="320"/>
                  </a:cubicBezTo>
                  <a:cubicBezTo>
                    <a:pt x="4112" y="320"/>
                    <a:pt x="4139" y="348"/>
                    <a:pt x="4167" y="383"/>
                  </a:cubicBezTo>
                  <a:lnTo>
                    <a:pt x="4195" y="383"/>
                  </a:lnTo>
                  <a:cubicBezTo>
                    <a:pt x="4195" y="383"/>
                    <a:pt x="4167" y="411"/>
                    <a:pt x="4139" y="438"/>
                  </a:cubicBezTo>
                  <a:cubicBezTo>
                    <a:pt x="4112" y="466"/>
                    <a:pt x="4021" y="494"/>
                    <a:pt x="3910" y="522"/>
                  </a:cubicBezTo>
                  <a:cubicBezTo>
                    <a:pt x="3535" y="612"/>
                    <a:pt x="2896" y="667"/>
                    <a:pt x="2146" y="667"/>
                  </a:cubicBezTo>
                  <a:cubicBezTo>
                    <a:pt x="1591" y="667"/>
                    <a:pt x="1070" y="640"/>
                    <a:pt x="695" y="584"/>
                  </a:cubicBezTo>
                  <a:cubicBezTo>
                    <a:pt x="494" y="556"/>
                    <a:pt x="348" y="494"/>
                    <a:pt x="265" y="466"/>
                  </a:cubicBezTo>
                  <a:cubicBezTo>
                    <a:pt x="202" y="438"/>
                    <a:pt x="174" y="438"/>
                    <a:pt x="146" y="411"/>
                  </a:cubicBezTo>
                  <a:lnTo>
                    <a:pt x="119" y="383"/>
                  </a:lnTo>
                  <a:cubicBezTo>
                    <a:pt x="119" y="383"/>
                    <a:pt x="146" y="383"/>
                    <a:pt x="146" y="348"/>
                  </a:cubicBezTo>
                  <a:cubicBezTo>
                    <a:pt x="202" y="320"/>
                    <a:pt x="292" y="292"/>
                    <a:pt x="410" y="265"/>
                  </a:cubicBezTo>
                  <a:cubicBezTo>
                    <a:pt x="785" y="174"/>
                    <a:pt x="1417" y="119"/>
                    <a:pt x="2146" y="119"/>
                  </a:cubicBezTo>
                  <a:close/>
                  <a:moveTo>
                    <a:pt x="2146" y="1"/>
                  </a:moveTo>
                  <a:cubicBezTo>
                    <a:pt x="1563" y="1"/>
                    <a:pt x="1042" y="36"/>
                    <a:pt x="667" y="91"/>
                  </a:cubicBezTo>
                  <a:cubicBezTo>
                    <a:pt x="466" y="119"/>
                    <a:pt x="320" y="174"/>
                    <a:pt x="202" y="209"/>
                  </a:cubicBezTo>
                  <a:cubicBezTo>
                    <a:pt x="146" y="237"/>
                    <a:pt x="119" y="265"/>
                    <a:pt x="63" y="265"/>
                  </a:cubicBezTo>
                  <a:cubicBezTo>
                    <a:pt x="63" y="292"/>
                    <a:pt x="28" y="292"/>
                    <a:pt x="28" y="320"/>
                  </a:cubicBezTo>
                  <a:cubicBezTo>
                    <a:pt x="28" y="348"/>
                    <a:pt x="1" y="383"/>
                    <a:pt x="1" y="383"/>
                  </a:cubicBezTo>
                  <a:cubicBezTo>
                    <a:pt x="1" y="411"/>
                    <a:pt x="28" y="438"/>
                    <a:pt x="28" y="466"/>
                  </a:cubicBezTo>
                  <a:cubicBezTo>
                    <a:pt x="63" y="494"/>
                    <a:pt x="91" y="522"/>
                    <a:pt x="119" y="522"/>
                  </a:cubicBezTo>
                  <a:cubicBezTo>
                    <a:pt x="202" y="584"/>
                    <a:pt x="292" y="612"/>
                    <a:pt x="438" y="640"/>
                  </a:cubicBezTo>
                  <a:cubicBezTo>
                    <a:pt x="813" y="730"/>
                    <a:pt x="1452" y="785"/>
                    <a:pt x="2146" y="785"/>
                  </a:cubicBezTo>
                  <a:cubicBezTo>
                    <a:pt x="2751" y="785"/>
                    <a:pt x="3271" y="758"/>
                    <a:pt x="3646" y="695"/>
                  </a:cubicBezTo>
                  <a:cubicBezTo>
                    <a:pt x="3848" y="640"/>
                    <a:pt x="3994" y="612"/>
                    <a:pt x="4112" y="584"/>
                  </a:cubicBezTo>
                  <a:cubicBezTo>
                    <a:pt x="4167" y="556"/>
                    <a:pt x="4195" y="522"/>
                    <a:pt x="4257" y="494"/>
                  </a:cubicBezTo>
                  <a:lnTo>
                    <a:pt x="4285" y="466"/>
                  </a:lnTo>
                  <a:cubicBezTo>
                    <a:pt x="4285" y="438"/>
                    <a:pt x="4313" y="411"/>
                    <a:pt x="4313" y="383"/>
                  </a:cubicBezTo>
                  <a:cubicBezTo>
                    <a:pt x="4313" y="383"/>
                    <a:pt x="4285" y="348"/>
                    <a:pt x="4285" y="320"/>
                  </a:cubicBezTo>
                  <a:cubicBezTo>
                    <a:pt x="4257" y="292"/>
                    <a:pt x="4230" y="265"/>
                    <a:pt x="4195" y="237"/>
                  </a:cubicBezTo>
                  <a:cubicBezTo>
                    <a:pt x="4112" y="209"/>
                    <a:pt x="4021" y="174"/>
                    <a:pt x="3882" y="147"/>
                  </a:cubicBezTo>
                  <a:cubicBezTo>
                    <a:pt x="3500" y="63"/>
                    <a:pt x="2869" y="1"/>
                    <a:pt x="2146"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00" name="Google Shape;1100;p15"/>
            <p:cNvSpPr/>
            <p:nvPr/>
          </p:nvSpPr>
          <p:spPr>
            <a:xfrm>
              <a:off x="457020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01" name="Google Shape;1101;p15"/>
            <p:cNvSpPr/>
            <p:nvPr/>
          </p:nvSpPr>
          <p:spPr>
            <a:xfrm>
              <a:off x="45688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02" name="Google Shape;1102;p15"/>
            <p:cNvSpPr/>
            <p:nvPr/>
          </p:nvSpPr>
          <p:spPr>
            <a:xfrm>
              <a:off x="45752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03" name="Google Shape;1103;p15"/>
            <p:cNvSpPr/>
            <p:nvPr/>
          </p:nvSpPr>
          <p:spPr>
            <a:xfrm>
              <a:off x="45738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04" name="Google Shape;1104;p15"/>
            <p:cNvSpPr/>
            <p:nvPr/>
          </p:nvSpPr>
          <p:spPr>
            <a:xfrm>
              <a:off x="45811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05" name="Google Shape;1105;p15"/>
            <p:cNvSpPr/>
            <p:nvPr/>
          </p:nvSpPr>
          <p:spPr>
            <a:xfrm>
              <a:off x="457957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06" name="Google Shape;1106;p15"/>
            <p:cNvSpPr/>
            <p:nvPr/>
          </p:nvSpPr>
          <p:spPr>
            <a:xfrm>
              <a:off x="45861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07" name="Google Shape;1107;p15"/>
            <p:cNvSpPr/>
            <p:nvPr/>
          </p:nvSpPr>
          <p:spPr>
            <a:xfrm>
              <a:off x="45847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08" name="Google Shape;1108;p15"/>
            <p:cNvSpPr/>
            <p:nvPr/>
          </p:nvSpPr>
          <p:spPr>
            <a:xfrm>
              <a:off x="459190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09" name="Google Shape;1109;p15"/>
            <p:cNvSpPr/>
            <p:nvPr/>
          </p:nvSpPr>
          <p:spPr>
            <a:xfrm>
              <a:off x="45905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10" name="Google Shape;1110;p15"/>
            <p:cNvSpPr/>
            <p:nvPr/>
          </p:nvSpPr>
          <p:spPr>
            <a:xfrm>
              <a:off x="45969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11" name="Google Shape;1111;p15"/>
            <p:cNvSpPr/>
            <p:nvPr/>
          </p:nvSpPr>
          <p:spPr>
            <a:xfrm>
              <a:off x="45955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12" name="Google Shape;1112;p15"/>
            <p:cNvSpPr/>
            <p:nvPr/>
          </p:nvSpPr>
          <p:spPr>
            <a:xfrm>
              <a:off x="46028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13" name="Google Shape;1113;p15"/>
            <p:cNvSpPr/>
            <p:nvPr/>
          </p:nvSpPr>
          <p:spPr>
            <a:xfrm>
              <a:off x="460127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14" name="Google Shape;1114;p15"/>
            <p:cNvSpPr/>
            <p:nvPr/>
          </p:nvSpPr>
          <p:spPr>
            <a:xfrm>
              <a:off x="46078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15" name="Google Shape;1115;p15"/>
            <p:cNvSpPr/>
            <p:nvPr/>
          </p:nvSpPr>
          <p:spPr>
            <a:xfrm>
              <a:off x="46064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16" name="Google Shape;1116;p15"/>
            <p:cNvSpPr/>
            <p:nvPr/>
          </p:nvSpPr>
          <p:spPr>
            <a:xfrm>
              <a:off x="461360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17" name="Google Shape;1117;p15"/>
            <p:cNvSpPr/>
            <p:nvPr/>
          </p:nvSpPr>
          <p:spPr>
            <a:xfrm>
              <a:off x="46122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18" name="Google Shape;1118;p15"/>
            <p:cNvSpPr/>
            <p:nvPr/>
          </p:nvSpPr>
          <p:spPr>
            <a:xfrm>
              <a:off x="46186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19" name="Google Shape;1119;p15"/>
            <p:cNvSpPr/>
            <p:nvPr/>
          </p:nvSpPr>
          <p:spPr>
            <a:xfrm>
              <a:off x="46172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20" name="Google Shape;1120;p15"/>
            <p:cNvSpPr/>
            <p:nvPr/>
          </p:nvSpPr>
          <p:spPr>
            <a:xfrm>
              <a:off x="46245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21" name="Google Shape;1121;p15"/>
            <p:cNvSpPr/>
            <p:nvPr/>
          </p:nvSpPr>
          <p:spPr>
            <a:xfrm>
              <a:off x="462297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22" name="Google Shape;1122;p15"/>
            <p:cNvSpPr/>
            <p:nvPr/>
          </p:nvSpPr>
          <p:spPr>
            <a:xfrm>
              <a:off x="46295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23" name="Google Shape;1123;p15"/>
            <p:cNvSpPr/>
            <p:nvPr/>
          </p:nvSpPr>
          <p:spPr>
            <a:xfrm>
              <a:off x="46281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24" name="Google Shape;1124;p15"/>
            <p:cNvSpPr/>
            <p:nvPr/>
          </p:nvSpPr>
          <p:spPr>
            <a:xfrm>
              <a:off x="4634600"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25" name="Google Shape;1125;p15"/>
            <p:cNvSpPr/>
            <p:nvPr/>
          </p:nvSpPr>
          <p:spPr>
            <a:xfrm>
              <a:off x="46332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26" name="Google Shape;1126;p15"/>
            <p:cNvSpPr/>
            <p:nvPr/>
          </p:nvSpPr>
          <p:spPr>
            <a:xfrm>
              <a:off x="46403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27" name="Google Shape;1127;p15"/>
            <p:cNvSpPr/>
            <p:nvPr/>
          </p:nvSpPr>
          <p:spPr>
            <a:xfrm>
              <a:off x="46389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28" name="Google Shape;1128;p15"/>
            <p:cNvSpPr/>
            <p:nvPr/>
          </p:nvSpPr>
          <p:spPr>
            <a:xfrm>
              <a:off x="46455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29" name="Google Shape;1129;p15"/>
            <p:cNvSpPr/>
            <p:nvPr/>
          </p:nvSpPr>
          <p:spPr>
            <a:xfrm>
              <a:off x="46439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30" name="Google Shape;1130;p15"/>
            <p:cNvSpPr/>
            <p:nvPr/>
          </p:nvSpPr>
          <p:spPr>
            <a:xfrm>
              <a:off x="46512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31" name="Google Shape;1131;p15"/>
            <p:cNvSpPr/>
            <p:nvPr/>
          </p:nvSpPr>
          <p:spPr>
            <a:xfrm>
              <a:off x="46498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32" name="Google Shape;1132;p15"/>
            <p:cNvSpPr/>
            <p:nvPr/>
          </p:nvSpPr>
          <p:spPr>
            <a:xfrm>
              <a:off x="4656300"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33" name="Google Shape;1133;p15"/>
            <p:cNvSpPr/>
            <p:nvPr/>
          </p:nvSpPr>
          <p:spPr>
            <a:xfrm>
              <a:off x="46549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34" name="Google Shape;1134;p15"/>
            <p:cNvSpPr/>
            <p:nvPr/>
          </p:nvSpPr>
          <p:spPr>
            <a:xfrm>
              <a:off x="46620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35" name="Google Shape;1135;p15"/>
            <p:cNvSpPr/>
            <p:nvPr/>
          </p:nvSpPr>
          <p:spPr>
            <a:xfrm>
              <a:off x="46606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36" name="Google Shape;1136;p15"/>
            <p:cNvSpPr/>
            <p:nvPr/>
          </p:nvSpPr>
          <p:spPr>
            <a:xfrm>
              <a:off x="4667250"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37" name="Google Shape;1137;p15"/>
            <p:cNvSpPr/>
            <p:nvPr/>
          </p:nvSpPr>
          <p:spPr>
            <a:xfrm>
              <a:off x="46656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38" name="Google Shape;1138;p15"/>
            <p:cNvSpPr/>
            <p:nvPr/>
          </p:nvSpPr>
          <p:spPr>
            <a:xfrm>
              <a:off x="4581825" y="2006825"/>
              <a:ext cx="75900" cy="11650"/>
            </a:xfrm>
            <a:custGeom>
              <a:avLst/>
              <a:gdLst/>
              <a:ahLst/>
              <a:cxnLst/>
              <a:rect l="l" t="t" r="r" b="b"/>
              <a:pathLst>
                <a:path w="3036" h="466" extrusionOk="0">
                  <a:moveTo>
                    <a:pt x="1507" y="1"/>
                  </a:moveTo>
                  <a:cubicBezTo>
                    <a:pt x="667" y="1"/>
                    <a:pt x="1" y="119"/>
                    <a:pt x="1" y="237"/>
                  </a:cubicBezTo>
                  <a:cubicBezTo>
                    <a:pt x="1" y="376"/>
                    <a:pt x="667" y="466"/>
                    <a:pt x="1507" y="466"/>
                  </a:cubicBezTo>
                  <a:cubicBezTo>
                    <a:pt x="2375" y="466"/>
                    <a:pt x="3035" y="376"/>
                    <a:pt x="3035" y="237"/>
                  </a:cubicBezTo>
                  <a:cubicBezTo>
                    <a:pt x="3035" y="119"/>
                    <a:pt x="2375" y="1"/>
                    <a:pt x="1507"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39" name="Google Shape;1139;p15"/>
            <p:cNvSpPr/>
            <p:nvPr/>
          </p:nvSpPr>
          <p:spPr>
            <a:xfrm>
              <a:off x="4567425" y="1993125"/>
              <a:ext cx="104875" cy="21025"/>
            </a:xfrm>
            <a:custGeom>
              <a:avLst/>
              <a:gdLst/>
              <a:ahLst/>
              <a:cxnLst/>
              <a:rect l="l" t="t" r="r" b="b"/>
              <a:pathLst>
                <a:path w="4195" h="841" extrusionOk="0">
                  <a:moveTo>
                    <a:pt x="0" y="0"/>
                  </a:moveTo>
                  <a:lnTo>
                    <a:pt x="0" y="493"/>
                  </a:lnTo>
                  <a:cubicBezTo>
                    <a:pt x="0" y="667"/>
                    <a:pt x="951" y="840"/>
                    <a:pt x="2083" y="840"/>
                  </a:cubicBezTo>
                  <a:cubicBezTo>
                    <a:pt x="3236" y="840"/>
                    <a:pt x="4194" y="667"/>
                    <a:pt x="4194" y="493"/>
                  </a:cubicBezTo>
                  <a:lnTo>
                    <a:pt x="4194"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40" name="Google Shape;1140;p15"/>
            <p:cNvSpPr/>
            <p:nvPr/>
          </p:nvSpPr>
          <p:spPr>
            <a:xfrm>
              <a:off x="4567425" y="1993125"/>
              <a:ext cx="104875" cy="10075"/>
            </a:xfrm>
            <a:custGeom>
              <a:avLst/>
              <a:gdLst/>
              <a:ahLst/>
              <a:cxnLst/>
              <a:rect l="l" t="t" r="r" b="b"/>
              <a:pathLst>
                <a:path w="4195" h="403" extrusionOk="0">
                  <a:moveTo>
                    <a:pt x="0" y="0"/>
                  </a:moveTo>
                  <a:lnTo>
                    <a:pt x="0" y="118"/>
                  </a:lnTo>
                  <a:cubicBezTo>
                    <a:pt x="202" y="292"/>
                    <a:pt x="1070" y="403"/>
                    <a:pt x="2083" y="403"/>
                  </a:cubicBezTo>
                  <a:cubicBezTo>
                    <a:pt x="3125" y="403"/>
                    <a:pt x="3993" y="292"/>
                    <a:pt x="4194" y="118"/>
                  </a:cubicBezTo>
                  <a:lnTo>
                    <a:pt x="419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41" name="Google Shape;1141;p15"/>
            <p:cNvSpPr/>
            <p:nvPr/>
          </p:nvSpPr>
          <p:spPr>
            <a:xfrm>
              <a:off x="4567425" y="1985125"/>
              <a:ext cx="104875" cy="16700"/>
            </a:xfrm>
            <a:custGeom>
              <a:avLst/>
              <a:gdLst/>
              <a:ahLst/>
              <a:cxnLst/>
              <a:rect l="l" t="t" r="r" b="b"/>
              <a:pathLst>
                <a:path w="4195" h="668" extrusionOk="0">
                  <a:moveTo>
                    <a:pt x="2083" y="1"/>
                  </a:moveTo>
                  <a:cubicBezTo>
                    <a:pt x="951" y="1"/>
                    <a:pt x="0" y="146"/>
                    <a:pt x="0" y="320"/>
                  </a:cubicBezTo>
                  <a:cubicBezTo>
                    <a:pt x="0" y="521"/>
                    <a:pt x="951" y="667"/>
                    <a:pt x="2083" y="667"/>
                  </a:cubicBezTo>
                  <a:cubicBezTo>
                    <a:pt x="3236" y="667"/>
                    <a:pt x="4194" y="521"/>
                    <a:pt x="4194" y="320"/>
                  </a:cubicBezTo>
                  <a:cubicBezTo>
                    <a:pt x="4194" y="146"/>
                    <a:pt x="3236" y="1"/>
                    <a:pt x="2083"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42" name="Google Shape;1142;p15"/>
            <p:cNvSpPr/>
            <p:nvPr/>
          </p:nvSpPr>
          <p:spPr>
            <a:xfrm>
              <a:off x="4565850" y="1983750"/>
              <a:ext cx="107825" cy="19450"/>
            </a:xfrm>
            <a:custGeom>
              <a:avLst/>
              <a:gdLst/>
              <a:ahLst/>
              <a:cxnLst/>
              <a:rect l="l" t="t" r="r" b="b"/>
              <a:pathLst>
                <a:path w="4313" h="778" extrusionOk="0">
                  <a:moveTo>
                    <a:pt x="2146" y="118"/>
                  </a:moveTo>
                  <a:cubicBezTo>
                    <a:pt x="2723" y="118"/>
                    <a:pt x="3244" y="146"/>
                    <a:pt x="3619" y="201"/>
                  </a:cubicBezTo>
                  <a:cubicBezTo>
                    <a:pt x="3820" y="229"/>
                    <a:pt x="3966" y="257"/>
                    <a:pt x="4056" y="292"/>
                  </a:cubicBezTo>
                  <a:cubicBezTo>
                    <a:pt x="4112" y="320"/>
                    <a:pt x="4139" y="347"/>
                    <a:pt x="4167" y="347"/>
                  </a:cubicBezTo>
                  <a:lnTo>
                    <a:pt x="4195" y="375"/>
                  </a:lnTo>
                  <a:cubicBezTo>
                    <a:pt x="4195" y="375"/>
                    <a:pt x="4167" y="403"/>
                    <a:pt x="4139" y="403"/>
                  </a:cubicBezTo>
                  <a:cubicBezTo>
                    <a:pt x="4112" y="431"/>
                    <a:pt x="4021" y="493"/>
                    <a:pt x="3910" y="521"/>
                  </a:cubicBezTo>
                  <a:cubicBezTo>
                    <a:pt x="3535" y="604"/>
                    <a:pt x="2896" y="667"/>
                    <a:pt x="2146" y="667"/>
                  </a:cubicBezTo>
                  <a:cubicBezTo>
                    <a:pt x="1591" y="667"/>
                    <a:pt x="1070" y="604"/>
                    <a:pt x="695" y="549"/>
                  </a:cubicBezTo>
                  <a:cubicBezTo>
                    <a:pt x="494" y="521"/>
                    <a:pt x="348" y="493"/>
                    <a:pt x="265" y="465"/>
                  </a:cubicBezTo>
                  <a:cubicBezTo>
                    <a:pt x="202" y="431"/>
                    <a:pt x="174" y="403"/>
                    <a:pt x="146" y="403"/>
                  </a:cubicBezTo>
                  <a:lnTo>
                    <a:pt x="119" y="375"/>
                  </a:lnTo>
                  <a:cubicBezTo>
                    <a:pt x="119" y="375"/>
                    <a:pt x="146" y="375"/>
                    <a:pt x="146" y="347"/>
                  </a:cubicBezTo>
                  <a:cubicBezTo>
                    <a:pt x="202" y="320"/>
                    <a:pt x="292" y="292"/>
                    <a:pt x="410" y="257"/>
                  </a:cubicBezTo>
                  <a:cubicBezTo>
                    <a:pt x="785" y="174"/>
                    <a:pt x="1417" y="118"/>
                    <a:pt x="2146" y="118"/>
                  </a:cubicBezTo>
                  <a:close/>
                  <a:moveTo>
                    <a:pt x="2146" y="0"/>
                  </a:moveTo>
                  <a:cubicBezTo>
                    <a:pt x="1563" y="0"/>
                    <a:pt x="1042" y="28"/>
                    <a:pt x="667" y="83"/>
                  </a:cubicBezTo>
                  <a:cubicBezTo>
                    <a:pt x="466" y="118"/>
                    <a:pt x="320" y="146"/>
                    <a:pt x="202" y="201"/>
                  </a:cubicBezTo>
                  <a:cubicBezTo>
                    <a:pt x="146" y="229"/>
                    <a:pt x="119" y="229"/>
                    <a:pt x="63" y="257"/>
                  </a:cubicBezTo>
                  <a:cubicBezTo>
                    <a:pt x="63" y="292"/>
                    <a:pt x="28" y="292"/>
                    <a:pt x="28" y="320"/>
                  </a:cubicBezTo>
                  <a:cubicBezTo>
                    <a:pt x="28" y="347"/>
                    <a:pt x="1" y="347"/>
                    <a:pt x="1" y="375"/>
                  </a:cubicBezTo>
                  <a:cubicBezTo>
                    <a:pt x="1" y="403"/>
                    <a:pt x="28" y="431"/>
                    <a:pt x="28" y="431"/>
                  </a:cubicBezTo>
                  <a:cubicBezTo>
                    <a:pt x="63" y="493"/>
                    <a:pt x="91" y="493"/>
                    <a:pt x="119" y="521"/>
                  </a:cubicBezTo>
                  <a:cubicBezTo>
                    <a:pt x="202" y="576"/>
                    <a:pt x="292" y="604"/>
                    <a:pt x="438" y="639"/>
                  </a:cubicBezTo>
                  <a:cubicBezTo>
                    <a:pt x="813" y="722"/>
                    <a:pt x="1452" y="778"/>
                    <a:pt x="2146" y="778"/>
                  </a:cubicBezTo>
                  <a:cubicBezTo>
                    <a:pt x="2751" y="778"/>
                    <a:pt x="3271" y="722"/>
                    <a:pt x="3646" y="667"/>
                  </a:cubicBezTo>
                  <a:cubicBezTo>
                    <a:pt x="3848" y="639"/>
                    <a:pt x="3994" y="604"/>
                    <a:pt x="4112" y="576"/>
                  </a:cubicBezTo>
                  <a:cubicBezTo>
                    <a:pt x="4167" y="549"/>
                    <a:pt x="4195" y="521"/>
                    <a:pt x="4257" y="493"/>
                  </a:cubicBezTo>
                  <a:cubicBezTo>
                    <a:pt x="4257" y="493"/>
                    <a:pt x="4285" y="465"/>
                    <a:pt x="4285" y="431"/>
                  </a:cubicBezTo>
                  <a:cubicBezTo>
                    <a:pt x="4285" y="431"/>
                    <a:pt x="4313" y="403"/>
                    <a:pt x="4313" y="375"/>
                  </a:cubicBezTo>
                  <a:cubicBezTo>
                    <a:pt x="4313" y="347"/>
                    <a:pt x="4285" y="347"/>
                    <a:pt x="4285" y="320"/>
                  </a:cubicBezTo>
                  <a:cubicBezTo>
                    <a:pt x="4257" y="292"/>
                    <a:pt x="4230" y="257"/>
                    <a:pt x="4195" y="229"/>
                  </a:cubicBezTo>
                  <a:cubicBezTo>
                    <a:pt x="4112" y="201"/>
                    <a:pt x="4021" y="174"/>
                    <a:pt x="3882" y="146"/>
                  </a:cubicBezTo>
                  <a:cubicBezTo>
                    <a:pt x="3500" y="56"/>
                    <a:pt x="2869"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43" name="Google Shape;1143;p15"/>
            <p:cNvSpPr/>
            <p:nvPr/>
          </p:nvSpPr>
          <p:spPr>
            <a:xfrm>
              <a:off x="457020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44" name="Google Shape;1144;p15"/>
            <p:cNvSpPr/>
            <p:nvPr/>
          </p:nvSpPr>
          <p:spPr>
            <a:xfrm>
              <a:off x="45688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45" name="Google Shape;1145;p15"/>
            <p:cNvSpPr/>
            <p:nvPr/>
          </p:nvSpPr>
          <p:spPr>
            <a:xfrm>
              <a:off x="45752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46" name="Google Shape;1146;p15"/>
            <p:cNvSpPr/>
            <p:nvPr/>
          </p:nvSpPr>
          <p:spPr>
            <a:xfrm>
              <a:off x="45738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47" name="Google Shape;1147;p15"/>
            <p:cNvSpPr/>
            <p:nvPr/>
          </p:nvSpPr>
          <p:spPr>
            <a:xfrm>
              <a:off x="45811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48" name="Google Shape;1148;p15"/>
            <p:cNvSpPr/>
            <p:nvPr/>
          </p:nvSpPr>
          <p:spPr>
            <a:xfrm>
              <a:off x="457957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49" name="Google Shape;1149;p15"/>
            <p:cNvSpPr/>
            <p:nvPr/>
          </p:nvSpPr>
          <p:spPr>
            <a:xfrm>
              <a:off x="45861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50" name="Google Shape;1150;p15"/>
            <p:cNvSpPr/>
            <p:nvPr/>
          </p:nvSpPr>
          <p:spPr>
            <a:xfrm>
              <a:off x="45847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51" name="Google Shape;1151;p15"/>
            <p:cNvSpPr/>
            <p:nvPr/>
          </p:nvSpPr>
          <p:spPr>
            <a:xfrm>
              <a:off x="459190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52" name="Google Shape;1152;p15"/>
            <p:cNvSpPr/>
            <p:nvPr/>
          </p:nvSpPr>
          <p:spPr>
            <a:xfrm>
              <a:off x="45905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53" name="Google Shape;1153;p15"/>
            <p:cNvSpPr/>
            <p:nvPr/>
          </p:nvSpPr>
          <p:spPr>
            <a:xfrm>
              <a:off x="45969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54" name="Google Shape;1154;p15"/>
            <p:cNvSpPr/>
            <p:nvPr/>
          </p:nvSpPr>
          <p:spPr>
            <a:xfrm>
              <a:off x="45955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55" name="Google Shape;1155;p15"/>
            <p:cNvSpPr/>
            <p:nvPr/>
          </p:nvSpPr>
          <p:spPr>
            <a:xfrm>
              <a:off x="46028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56" name="Google Shape;1156;p15"/>
            <p:cNvSpPr/>
            <p:nvPr/>
          </p:nvSpPr>
          <p:spPr>
            <a:xfrm>
              <a:off x="460127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57" name="Google Shape;1157;p15"/>
            <p:cNvSpPr/>
            <p:nvPr/>
          </p:nvSpPr>
          <p:spPr>
            <a:xfrm>
              <a:off x="46078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58" name="Google Shape;1158;p15"/>
            <p:cNvSpPr/>
            <p:nvPr/>
          </p:nvSpPr>
          <p:spPr>
            <a:xfrm>
              <a:off x="46064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59" name="Google Shape;1159;p15"/>
            <p:cNvSpPr/>
            <p:nvPr/>
          </p:nvSpPr>
          <p:spPr>
            <a:xfrm>
              <a:off x="461360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60" name="Google Shape;1160;p15"/>
            <p:cNvSpPr/>
            <p:nvPr/>
          </p:nvSpPr>
          <p:spPr>
            <a:xfrm>
              <a:off x="46122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61" name="Google Shape;1161;p15"/>
            <p:cNvSpPr/>
            <p:nvPr/>
          </p:nvSpPr>
          <p:spPr>
            <a:xfrm>
              <a:off x="46186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62" name="Google Shape;1162;p15"/>
            <p:cNvSpPr/>
            <p:nvPr/>
          </p:nvSpPr>
          <p:spPr>
            <a:xfrm>
              <a:off x="46172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63" name="Google Shape;1163;p15"/>
            <p:cNvSpPr/>
            <p:nvPr/>
          </p:nvSpPr>
          <p:spPr>
            <a:xfrm>
              <a:off x="46245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64" name="Google Shape;1164;p15"/>
            <p:cNvSpPr/>
            <p:nvPr/>
          </p:nvSpPr>
          <p:spPr>
            <a:xfrm>
              <a:off x="462297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65" name="Google Shape;1165;p15"/>
            <p:cNvSpPr/>
            <p:nvPr/>
          </p:nvSpPr>
          <p:spPr>
            <a:xfrm>
              <a:off x="46295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66" name="Google Shape;1166;p15"/>
            <p:cNvSpPr/>
            <p:nvPr/>
          </p:nvSpPr>
          <p:spPr>
            <a:xfrm>
              <a:off x="46281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67" name="Google Shape;1167;p15"/>
            <p:cNvSpPr/>
            <p:nvPr/>
          </p:nvSpPr>
          <p:spPr>
            <a:xfrm>
              <a:off x="4634600"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68" name="Google Shape;1168;p15"/>
            <p:cNvSpPr/>
            <p:nvPr/>
          </p:nvSpPr>
          <p:spPr>
            <a:xfrm>
              <a:off x="46332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69" name="Google Shape;1169;p15"/>
            <p:cNvSpPr/>
            <p:nvPr/>
          </p:nvSpPr>
          <p:spPr>
            <a:xfrm>
              <a:off x="46403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70" name="Google Shape;1170;p15"/>
            <p:cNvSpPr/>
            <p:nvPr/>
          </p:nvSpPr>
          <p:spPr>
            <a:xfrm>
              <a:off x="46389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71" name="Google Shape;1171;p15"/>
            <p:cNvSpPr/>
            <p:nvPr/>
          </p:nvSpPr>
          <p:spPr>
            <a:xfrm>
              <a:off x="46455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72" name="Google Shape;1172;p15"/>
            <p:cNvSpPr/>
            <p:nvPr/>
          </p:nvSpPr>
          <p:spPr>
            <a:xfrm>
              <a:off x="46439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73" name="Google Shape;1173;p15"/>
            <p:cNvSpPr/>
            <p:nvPr/>
          </p:nvSpPr>
          <p:spPr>
            <a:xfrm>
              <a:off x="46512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74" name="Google Shape;1174;p15"/>
            <p:cNvSpPr/>
            <p:nvPr/>
          </p:nvSpPr>
          <p:spPr>
            <a:xfrm>
              <a:off x="46498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75" name="Google Shape;1175;p15"/>
            <p:cNvSpPr/>
            <p:nvPr/>
          </p:nvSpPr>
          <p:spPr>
            <a:xfrm>
              <a:off x="4656300"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76" name="Google Shape;1176;p15"/>
            <p:cNvSpPr/>
            <p:nvPr/>
          </p:nvSpPr>
          <p:spPr>
            <a:xfrm>
              <a:off x="46549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77" name="Google Shape;1177;p15"/>
            <p:cNvSpPr/>
            <p:nvPr/>
          </p:nvSpPr>
          <p:spPr>
            <a:xfrm>
              <a:off x="46620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78" name="Google Shape;1178;p15"/>
            <p:cNvSpPr/>
            <p:nvPr/>
          </p:nvSpPr>
          <p:spPr>
            <a:xfrm>
              <a:off x="46606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79" name="Google Shape;1179;p15"/>
            <p:cNvSpPr/>
            <p:nvPr/>
          </p:nvSpPr>
          <p:spPr>
            <a:xfrm>
              <a:off x="4667250"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80" name="Google Shape;1180;p15"/>
            <p:cNvSpPr/>
            <p:nvPr/>
          </p:nvSpPr>
          <p:spPr>
            <a:xfrm>
              <a:off x="46656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81" name="Google Shape;1181;p15"/>
            <p:cNvSpPr/>
            <p:nvPr/>
          </p:nvSpPr>
          <p:spPr>
            <a:xfrm>
              <a:off x="4581825" y="1987375"/>
              <a:ext cx="75900" cy="11500"/>
            </a:xfrm>
            <a:custGeom>
              <a:avLst/>
              <a:gdLst/>
              <a:ahLst/>
              <a:cxnLst/>
              <a:rect l="l" t="t" r="r" b="b"/>
              <a:pathLst>
                <a:path w="3036" h="460" extrusionOk="0">
                  <a:moveTo>
                    <a:pt x="1507" y="1"/>
                  </a:moveTo>
                  <a:cubicBezTo>
                    <a:pt x="667" y="1"/>
                    <a:pt x="1" y="112"/>
                    <a:pt x="1" y="230"/>
                  </a:cubicBezTo>
                  <a:cubicBezTo>
                    <a:pt x="1" y="376"/>
                    <a:pt x="667" y="459"/>
                    <a:pt x="1507" y="459"/>
                  </a:cubicBezTo>
                  <a:cubicBezTo>
                    <a:pt x="2375" y="459"/>
                    <a:pt x="3035" y="376"/>
                    <a:pt x="3035" y="230"/>
                  </a:cubicBezTo>
                  <a:cubicBezTo>
                    <a:pt x="3035" y="112"/>
                    <a:pt x="2375" y="1"/>
                    <a:pt x="1507"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82" name="Google Shape;1182;p15"/>
            <p:cNvSpPr/>
            <p:nvPr/>
          </p:nvSpPr>
          <p:spPr>
            <a:xfrm>
              <a:off x="4567425" y="1973675"/>
              <a:ext cx="104875" cy="20150"/>
            </a:xfrm>
            <a:custGeom>
              <a:avLst/>
              <a:gdLst/>
              <a:ahLst/>
              <a:cxnLst/>
              <a:rect l="l" t="t" r="r" b="b"/>
              <a:pathLst>
                <a:path w="4195" h="806" extrusionOk="0">
                  <a:moveTo>
                    <a:pt x="0" y="0"/>
                  </a:moveTo>
                  <a:lnTo>
                    <a:pt x="0" y="486"/>
                  </a:lnTo>
                  <a:cubicBezTo>
                    <a:pt x="0" y="660"/>
                    <a:pt x="951" y="806"/>
                    <a:pt x="2083" y="806"/>
                  </a:cubicBezTo>
                  <a:cubicBezTo>
                    <a:pt x="3236" y="806"/>
                    <a:pt x="4194" y="660"/>
                    <a:pt x="4194" y="486"/>
                  </a:cubicBezTo>
                  <a:lnTo>
                    <a:pt x="4194"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83" name="Google Shape;1183;p15"/>
            <p:cNvSpPr/>
            <p:nvPr/>
          </p:nvSpPr>
          <p:spPr>
            <a:xfrm>
              <a:off x="4567425" y="1973675"/>
              <a:ext cx="104875" cy="10100"/>
            </a:xfrm>
            <a:custGeom>
              <a:avLst/>
              <a:gdLst/>
              <a:ahLst/>
              <a:cxnLst/>
              <a:rect l="l" t="t" r="r" b="b"/>
              <a:pathLst>
                <a:path w="4195" h="404" extrusionOk="0">
                  <a:moveTo>
                    <a:pt x="0" y="0"/>
                  </a:moveTo>
                  <a:lnTo>
                    <a:pt x="0" y="84"/>
                  </a:lnTo>
                  <a:cubicBezTo>
                    <a:pt x="202" y="285"/>
                    <a:pt x="1070" y="403"/>
                    <a:pt x="2083" y="403"/>
                  </a:cubicBezTo>
                  <a:cubicBezTo>
                    <a:pt x="3125" y="403"/>
                    <a:pt x="3993" y="285"/>
                    <a:pt x="4194" y="84"/>
                  </a:cubicBezTo>
                  <a:lnTo>
                    <a:pt x="419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84" name="Google Shape;1184;p15"/>
            <p:cNvSpPr/>
            <p:nvPr/>
          </p:nvSpPr>
          <p:spPr>
            <a:xfrm>
              <a:off x="4567425" y="1965000"/>
              <a:ext cx="104875" cy="17375"/>
            </a:xfrm>
            <a:custGeom>
              <a:avLst/>
              <a:gdLst/>
              <a:ahLst/>
              <a:cxnLst/>
              <a:rect l="l" t="t" r="r" b="b"/>
              <a:pathLst>
                <a:path w="4195" h="695" extrusionOk="0">
                  <a:moveTo>
                    <a:pt x="2083" y="0"/>
                  </a:moveTo>
                  <a:cubicBezTo>
                    <a:pt x="951" y="0"/>
                    <a:pt x="0" y="174"/>
                    <a:pt x="0" y="347"/>
                  </a:cubicBezTo>
                  <a:cubicBezTo>
                    <a:pt x="0" y="521"/>
                    <a:pt x="951" y="695"/>
                    <a:pt x="2083" y="695"/>
                  </a:cubicBezTo>
                  <a:cubicBezTo>
                    <a:pt x="3236" y="695"/>
                    <a:pt x="4194" y="521"/>
                    <a:pt x="4194" y="347"/>
                  </a:cubicBezTo>
                  <a:cubicBezTo>
                    <a:pt x="4194" y="174"/>
                    <a:pt x="3236" y="0"/>
                    <a:pt x="2083"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85" name="Google Shape;1185;p15"/>
            <p:cNvSpPr/>
            <p:nvPr/>
          </p:nvSpPr>
          <p:spPr>
            <a:xfrm>
              <a:off x="4565850" y="1963425"/>
              <a:ext cx="107825" cy="20350"/>
            </a:xfrm>
            <a:custGeom>
              <a:avLst/>
              <a:gdLst/>
              <a:ahLst/>
              <a:cxnLst/>
              <a:rect l="l" t="t" r="r" b="b"/>
              <a:pathLst>
                <a:path w="4313" h="814" extrusionOk="0">
                  <a:moveTo>
                    <a:pt x="2146" y="119"/>
                  </a:moveTo>
                  <a:cubicBezTo>
                    <a:pt x="2723" y="119"/>
                    <a:pt x="3244" y="174"/>
                    <a:pt x="3619" y="237"/>
                  </a:cubicBezTo>
                  <a:cubicBezTo>
                    <a:pt x="3820" y="264"/>
                    <a:pt x="3966" y="292"/>
                    <a:pt x="4056" y="320"/>
                  </a:cubicBezTo>
                  <a:cubicBezTo>
                    <a:pt x="4112" y="348"/>
                    <a:pt x="4139" y="376"/>
                    <a:pt x="4167" y="376"/>
                  </a:cubicBezTo>
                  <a:lnTo>
                    <a:pt x="4195" y="410"/>
                  </a:lnTo>
                  <a:cubicBezTo>
                    <a:pt x="4195" y="410"/>
                    <a:pt x="4167" y="410"/>
                    <a:pt x="4139" y="438"/>
                  </a:cubicBezTo>
                  <a:cubicBezTo>
                    <a:pt x="4112" y="466"/>
                    <a:pt x="4021" y="494"/>
                    <a:pt x="3910" y="521"/>
                  </a:cubicBezTo>
                  <a:cubicBezTo>
                    <a:pt x="3535" y="612"/>
                    <a:pt x="2896" y="695"/>
                    <a:pt x="2146" y="695"/>
                  </a:cubicBezTo>
                  <a:cubicBezTo>
                    <a:pt x="1591" y="695"/>
                    <a:pt x="1070" y="639"/>
                    <a:pt x="695" y="584"/>
                  </a:cubicBezTo>
                  <a:cubicBezTo>
                    <a:pt x="494" y="549"/>
                    <a:pt x="348" y="521"/>
                    <a:pt x="265" y="494"/>
                  </a:cubicBezTo>
                  <a:cubicBezTo>
                    <a:pt x="202" y="466"/>
                    <a:pt x="174" y="438"/>
                    <a:pt x="146" y="438"/>
                  </a:cubicBezTo>
                  <a:lnTo>
                    <a:pt x="119" y="410"/>
                  </a:lnTo>
                  <a:lnTo>
                    <a:pt x="146" y="376"/>
                  </a:lnTo>
                  <a:cubicBezTo>
                    <a:pt x="202" y="348"/>
                    <a:pt x="292" y="320"/>
                    <a:pt x="410" y="292"/>
                  </a:cubicBezTo>
                  <a:cubicBezTo>
                    <a:pt x="785" y="174"/>
                    <a:pt x="1417" y="119"/>
                    <a:pt x="2146" y="119"/>
                  </a:cubicBezTo>
                  <a:close/>
                  <a:moveTo>
                    <a:pt x="2146" y="1"/>
                  </a:moveTo>
                  <a:cubicBezTo>
                    <a:pt x="1563" y="1"/>
                    <a:pt x="1042" y="63"/>
                    <a:pt x="667" y="119"/>
                  </a:cubicBezTo>
                  <a:cubicBezTo>
                    <a:pt x="466" y="146"/>
                    <a:pt x="320" y="174"/>
                    <a:pt x="202" y="237"/>
                  </a:cubicBezTo>
                  <a:cubicBezTo>
                    <a:pt x="146" y="237"/>
                    <a:pt x="119" y="264"/>
                    <a:pt x="63" y="292"/>
                  </a:cubicBezTo>
                  <a:cubicBezTo>
                    <a:pt x="63" y="292"/>
                    <a:pt x="28" y="320"/>
                    <a:pt x="28" y="348"/>
                  </a:cubicBezTo>
                  <a:cubicBezTo>
                    <a:pt x="28" y="348"/>
                    <a:pt x="1" y="376"/>
                    <a:pt x="1" y="410"/>
                  </a:cubicBezTo>
                  <a:cubicBezTo>
                    <a:pt x="1" y="438"/>
                    <a:pt x="28" y="466"/>
                    <a:pt x="28" y="466"/>
                  </a:cubicBezTo>
                  <a:cubicBezTo>
                    <a:pt x="63" y="494"/>
                    <a:pt x="91" y="521"/>
                    <a:pt x="119" y="549"/>
                  </a:cubicBezTo>
                  <a:cubicBezTo>
                    <a:pt x="202" y="584"/>
                    <a:pt x="292" y="612"/>
                    <a:pt x="438" y="639"/>
                  </a:cubicBezTo>
                  <a:cubicBezTo>
                    <a:pt x="813" y="758"/>
                    <a:pt x="1452" y="813"/>
                    <a:pt x="2146" y="813"/>
                  </a:cubicBezTo>
                  <a:cubicBezTo>
                    <a:pt x="2751" y="813"/>
                    <a:pt x="3271" y="758"/>
                    <a:pt x="3646" y="695"/>
                  </a:cubicBezTo>
                  <a:cubicBezTo>
                    <a:pt x="3848" y="667"/>
                    <a:pt x="3994" y="639"/>
                    <a:pt x="4112" y="584"/>
                  </a:cubicBezTo>
                  <a:cubicBezTo>
                    <a:pt x="4167" y="584"/>
                    <a:pt x="4195" y="549"/>
                    <a:pt x="4257" y="521"/>
                  </a:cubicBezTo>
                  <a:cubicBezTo>
                    <a:pt x="4257" y="494"/>
                    <a:pt x="4285" y="494"/>
                    <a:pt x="4285" y="466"/>
                  </a:cubicBezTo>
                  <a:cubicBezTo>
                    <a:pt x="4285" y="466"/>
                    <a:pt x="4313" y="438"/>
                    <a:pt x="4313" y="410"/>
                  </a:cubicBezTo>
                  <a:cubicBezTo>
                    <a:pt x="4313" y="376"/>
                    <a:pt x="4285" y="348"/>
                    <a:pt x="4285" y="348"/>
                  </a:cubicBezTo>
                  <a:cubicBezTo>
                    <a:pt x="4257" y="292"/>
                    <a:pt x="4230" y="292"/>
                    <a:pt x="4195" y="264"/>
                  </a:cubicBezTo>
                  <a:cubicBezTo>
                    <a:pt x="4112" y="202"/>
                    <a:pt x="4021" y="174"/>
                    <a:pt x="3882" y="146"/>
                  </a:cubicBezTo>
                  <a:cubicBezTo>
                    <a:pt x="3500" y="63"/>
                    <a:pt x="2869" y="1"/>
                    <a:pt x="2146"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86" name="Google Shape;1186;p15"/>
            <p:cNvSpPr/>
            <p:nvPr/>
          </p:nvSpPr>
          <p:spPr>
            <a:xfrm>
              <a:off x="457020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87" name="Google Shape;1187;p15"/>
            <p:cNvSpPr/>
            <p:nvPr/>
          </p:nvSpPr>
          <p:spPr>
            <a:xfrm>
              <a:off x="45688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88" name="Google Shape;1188;p15"/>
            <p:cNvSpPr/>
            <p:nvPr/>
          </p:nvSpPr>
          <p:spPr>
            <a:xfrm>
              <a:off x="45752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89" name="Google Shape;1189;p15"/>
            <p:cNvSpPr/>
            <p:nvPr/>
          </p:nvSpPr>
          <p:spPr>
            <a:xfrm>
              <a:off x="45738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90" name="Google Shape;1190;p15"/>
            <p:cNvSpPr/>
            <p:nvPr/>
          </p:nvSpPr>
          <p:spPr>
            <a:xfrm>
              <a:off x="45811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91" name="Google Shape;1191;p15"/>
            <p:cNvSpPr/>
            <p:nvPr/>
          </p:nvSpPr>
          <p:spPr>
            <a:xfrm>
              <a:off x="457957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92" name="Google Shape;1192;p15"/>
            <p:cNvSpPr/>
            <p:nvPr/>
          </p:nvSpPr>
          <p:spPr>
            <a:xfrm>
              <a:off x="45861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93" name="Google Shape;1193;p15"/>
            <p:cNvSpPr/>
            <p:nvPr/>
          </p:nvSpPr>
          <p:spPr>
            <a:xfrm>
              <a:off x="45847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94" name="Google Shape;1194;p15"/>
            <p:cNvSpPr/>
            <p:nvPr/>
          </p:nvSpPr>
          <p:spPr>
            <a:xfrm>
              <a:off x="459190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95" name="Google Shape;1195;p15"/>
            <p:cNvSpPr/>
            <p:nvPr/>
          </p:nvSpPr>
          <p:spPr>
            <a:xfrm>
              <a:off x="45905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96" name="Google Shape;1196;p15"/>
            <p:cNvSpPr/>
            <p:nvPr/>
          </p:nvSpPr>
          <p:spPr>
            <a:xfrm>
              <a:off x="45969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97" name="Google Shape;1197;p15"/>
            <p:cNvSpPr/>
            <p:nvPr/>
          </p:nvSpPr>
          <p:spPr>
            <a:xfrm>
              <a:off x="45955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98" name="Google Shape;1198;p15"/>
            <p:cNvSpPr/>
            <p:nvPr/>
          </p:nvSpPr>
          <p:spPr>
            <a:xfrm>
              <a:off x="46028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199" name="Google Shape;1199;p15"/>
            <p:cNvSpPr/>
            <p:nvPr/>
          </p:nvSpPr>
          <p:spPr>
            <a:xfrm>
              <a:off x="460127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00" name="Google Shape;1200;p15"/>
            <p:cNvSpPr/>
            <p:nvPr/>
          </p:nvSpPr>
          <p:spPr>
            <a:xfrm>
              <a:off x="46078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01" name="Google Shape;1201;p15"/>
            <p:cNvSpPr/>
            <p:nvPr/>
          </p:nvSpPr>
          <p:spPr>
            <a:xfrm>
              <a:off x="46064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02" name="Google Shape;1202;p15"/>
            <p:cNvSpPr/>
            <p:nvPr/>
          </p:nvSpPr>
          <p:spPr>
            <a:xfrm>
              <a:off x="461360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03" name="Google Shape;1203;p15"/>
            <p:cNvSpPr/>
            <p:nvPr/>
          </p:nvSpPr>
          <p:spPr>
            <a:xfrm>
              <a:off x="46122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04" name="Google Shape;1204;p15"/>
            <p:cNvSpPr/>
            <p:nvPr/>
          </p:nvSpPr>
          <p:spPr>
            <a:xfrm>
              <a:off x="46186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05" name="Google Shape;1205;p15"/>
            <p:cNvSpPr/>
            <p:nvPr/>
          </p:nvSpPr>
          <p:spPr>
            <a:xfrm>
              <a:off x="46172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06" name="Google Shape;1206;p15"/>
            <p:cNvSpPr/>
            <p:nvPr/>
          </p:nvSpPr>
          <p:spPr>
            <a:xfrm>
              <a:off x="46245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07" name="Google Shape;1207;p15"/>
            <p:cNvSpPr/>
            <p:nvPr/>
          </p:nvSpPr>
          <p:spPr>
            <a:xfrm>
              <a:off x="462297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08" name="Google Shape;1208;p15"/>
            <p:cNvSpPr/>
            <p:nvPr/>
          </p:nvSpPr>
          <p:spPr>
            <a:xfrm>
              <a:off x="46295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09" name="Google Shape;1209;p15"/>
            <p:cNvSpPr/>
            <p:nvPr/>
          </p:nvSpPr>
          <p:spPr>
            <a:xfrm>
              <a:off x="46281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10" name="Google Shape;1210;p15"/>
            <p:cNvSpPr/>
            <p:nvPr/>
          </p:nvSpPr>
          <p:spPr>
            <a:xfrm>
              <a:off x="4634600"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11" name="Google Shape;1211;p15"/>
            <p:cNvSpPr/>
            <p:nvPr/>
          </p:nvSpPr>
          <p:spPr>
            <a:xfrm>
              <a:off x="46332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12" name="Google Shape;1212;p15"/>
            <p:cNvSpPr/>
            <p:nvPr/>
          </p:nvSpPr>
          <p:spPr>
            <a:xfrm>
              <a:off x="46403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13" name="Google Shape;1213;p15"/>
            <p:cNvSpPr/>
            <p:nvPr/>
          </p:nvSpPr>
          <p:spPr>
            <a:xfrm>
              <a:off x="46389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14" name="Google Shape;1214;p15"/>
            <p:cNvSpPr/>
            <p:nvPr/>
          </p:nvSpPr>
          <p:spPr>
            <a:xfrm>
              <a:off x="46455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15" name="Google Shape;1215;p15"/>
            <p:cNvSpPr/>
            <p:nvPr/>
          </p:nvSpPr>
          <p:spPr>
            <a:xfrm>
              <a:off x="46439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16" name="Google Shape;1216;p15"/>
            <p:cNvSpPr/>
            <p:nvPr/>
          </p:nvSpPr>
          <p:spPr>
            <a:xfrm>
              <a:off x="46512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17" name="Google Shape;1217;p15"/>
            <p:cNvSpPr/>
            <p:nvPr/>
          </p:nvSpPr>
          <p:spPr>
            <a:xfrm>
              <a:off x="46498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18" name="Google Shape;1218;p15"/>
            <p:cNvSpPr/>
            <p:nvPr/>
          </p:nvSpPr>
          <p:spPr>
            <a:xfrm>
              <a:off x="4656300"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19" name="Google Shape;1219;p15"/>
            <p:cNvSpPr/>
            <p:nvPr/>
          </p:nvSpPr>
          <p:spPr>
            <a:xfrm>
              <a:off x="46549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20" name="Google Shape;1220;p15"/>
            <p:cNvSpPr/>
            <p:nvPr/>
          </p:nvSpPr>
          <p:spPr>
            <a:xfrm>
              <a:off x="46620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21" name="Google Shape;1221;p15"/>
            <p:cNvSpPr/>
            <p:nvPr/>
          </p:nvSpPr>
          <p:spPr>
            <a:xfrm>
              <a:off x="46606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22" name="Google Shape;1222;p15"/>
            <p:cNvSpPr/>
            <p:nvPr/>
          </p:nvSpPr>
          <p:spPr>
            <a:xfrm>
              <a:off x="4667250"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23" name="Google Shape;1223;p15"/>
            <p:cNvSpPr/>
            <p:nvPr/>
          </p:nvSpPr>
          <p:spPr>
            <a:xfrm>
              <a:off x="46656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24" name="Google Shape;1224;p15"/>
            <p:cNvSpPr/>
            <p:nvPr/>
          </p:nvSpPr>
          <p:spPr>
            <a:xfrm>
              <a:off x="4581825" y="1967775"/>
              <a:ext cx="75900" cy="11650"/>
            </a:xfrm>
            <a:custGeom>
              <a:avLst/>
              <a:gdLst/>
              <a:ahLst/>
              <a:cxnLst/>
              <a:rect l="l" t="t" r="r" b="b"/>
              <a:pathLst>
                <a:path w="3036" h="466" extrusionOk="0">
                  <a:moveTo>
                    <a:pt x="1507" y="0"/>
                  </a:moveTo>
                  <a:cubicBezTo>
                    <a:pt x="667" y="0"/>
                    <a:pt x="1" y="118"/>
                    <a:pt x="1" y="236"/>
                  </a:cubicBezTo>
                  <a:cubicBezTo>
                    <a:pt x="1" y="347"/>
                    <a:pt x="667" y="465"/>
                    <a:pt x="1507" y="465"/>
                  </a:cubicBezTo>
                  <a:cubicBezTo>
                    <a:pt x="2375" y="465"/>
                    <a:pt x="3035" y="347"/>
                    <a:pt x="3035" y="236"/>
                  </a:cubicBezTo>
                  <a:cubicBezTo>
                    <a:pt x="3035" y="118"/>
                    <a:pt x="2375" y="0"/>
                    <a:pt x="1507"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25" name="Google Shape;1225;p15"/>
            <p:cNvSpPr/>
            <p:nvPr/>
          </p:nvSpPr>
          <p:spPr>
            <a:xfrm>
              <a:off x="4567425" y="1954050"/>
              <a:ext cx="104875" cy="20350"/>
            </a:xfrm>
            <a:custGeom>
              <a:avLst/>
              <a:gdLst/>
              <a:ahLst/>
              <a:cxnLst/>
              <a:rect l="l" t="t" r="r" b="b"/>
              <a:pathLst>
                <a:path w="4195" h="814" extrusionOk="0">
                  <a:moveTo>
                    <a:pt x="0" y="1"/>
                  </a:moveTo>
                  <a:lnTo>
                    <a:pt x="0" y="494"/>
                  </a:lnTo>
                  <a:cubicBezTo>
                    <a:pt x="0" y="667"/>
                    <a:pt x="951" y="813"/>
                    <a:pt x="2083" y="813"/>
                  </a:cubicBezTo>
                  <a:cubicBezTo>
                    <a:pt x="3236" y="813"/>
                    <a:pt x="4194" y="667"/>
                    <a:pt x="4194" y="494"/>
                  </a:cubicBezTo>
                  <a:lnTo>
                    <a:pt x="4194"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26" name="Google Shape;1226;p15"/>
            <p:cNvSpPr/>
            <p:nvPr/>
          </p:nvSpPr>
          <p:spPr>
            <a:xfrm>
              <a:off x="4567425" y="1954050"/>
              <a:ext cx="104875" cy="10100"/>
            </a:xfrm>
            <a:custGeom>
              <a:avLst/>
              <a:gdLst/>
              <a:ahLst/>
              <a:cxnLst/>
              <a:rect l="l" t="t" r="r" b="b"/>
              <a:pathLst>
                <a:path w="4195" h="404" extrusionOk="0">
                  <a:moveTo>
                    <a:pt x="0" y="1"/>
                  </a:moveTo>
                  <a:lnTo>
                    <a:pt x="0" y="91"/>
                  </a:lnTo>
                  <a:cubicBezTo>
                    <a:pt x="202" y="265"/>
                    <a:pt x="1070" y="403"/>
                    <a:pt x="2083" y="403"/>
                  </a:cubicBezTo>
                  <a:cubicBezTo>
                    <a:pt x="3125" y="403"/>
                    <a:pt x="3993" y="265"/>
                    <a:pt x="4194" y="91"/>
                  </a:cubicBezTo>
                  <a:lnTo>
                    <a:pt x="419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27" name="Google Shape;1227;p15"/>
            <p:cNvSpPr/>
            <p:nvPr/>
          </p:nvSpPr>
          <p:spPr>
            <a:xfrm>
              <a:off x="4567425" y="1945375"/>
              <a:ext cx="104875" cy="16700"/>
            </a:xfrm>
            <a:custGeom>
              <a:avLst/>
              <a:gdLst/>
              <a:ahLst/>
              <a:cxnLst/>
              <a:rect l="l" t="t" r="r" b="b"/>
              <a:pathLst>
                <a:path w="4195" h="668" extrusionOk="0">
                  <a:moveTo>
                    <a:pt x="2083" y="0"/>
                  </a:moveTo>
                  <a:cubicBezTo>
                    <a:pt x="951" y="0"/>
                    <a:pt x="0" y="146"/>
                    <a:pt x="0" y="348"/>
                  </a:cubicBezTo>
                  <a:cubicBezTo>
                    <a:pt x="0" y="521"/>
                    <a:pt x="951" y="667"/>
                    <a:pt x="2083" y="667"/>
                  </a:cubicBezTo>
                  <a:cubicBezTo>
                    <a:pt x="3236" y="667"/>
                    <a:pt x="4194" y="521"/>
                    <a:pt x="4194" y="348"/>
                  </a:cubicBezTo>
                  <a:cubicBezTo>
                    <a:pt x="4194" y="146"/>
                    <a:pt x="3236" y="0"/>
                    <a:pt x="2083"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28" name="Google Shape;1228;p15"/>
            <p:cNvSpPr/>
            <p:nvPr/>
          </p:nvSpPr>
          <p:spPr>
            <a:xfrm>
              <a:off x="4565850" y="1943975"/>
              <a:ext cx="107825" cy="19475"/>
            </a:xfrm>
            <a:custGeom>
              <a:avLst/>
              <a:gdLst/>
              <a:ahLst/>
              <a:cxnLst/>
              <a:rect l="l" t="t" r="r" b="b"/>
              <a:pathLst>
                <a:path w="4313" h="779" extrusionOk="0">
                  <a:moveTo>
                    <a:pt x="2146" y="112"/>
                  </a:moveTo>
                  <a:cubicBezTo>
                    <a:pt x="2723" y="112"/>
                    <a:pt x="3244" y="147"/>
                    <a:pt x="3619" y="202"/>
                  </a:cubicBezTo>
                  <a:cubicBezTo>
                    <a:pt x="3820" y="230"/>
                    <a:pt x="3966" y="286"/>
                    <a:pt x="4056" y="320"/>
                  </a:cubicBezTo>
                  <a:cubicBezTo>
                    <a:pt x="4112" y="348"/>
                    <a:pt x="4139" y="348"/>
                    <a:pt x="4167" y="376"/>
                  </a:cubicBezTo>
                  <a:lnTo>
                    <a:pt x="4195" y="404"/>
                  </a:lnTo>
                  <a:cubicBezTo>
                    <a:pt x="4195" y="404"/>
                    <a:pt x="4167" y="404"/>
                    <a:pt x="4139" y="431"/>
                  </a:cubicBezTo>
                  <a:cubicBezTo>
                    <a:pt x="4112" y="459"/>
                    <a:pt x="4021" y="494"/>
                    <a:pt x="3910" y="522"/>
                  </a:cubicBezTo>
                  <a:cubicBezTo>
                    <a:pt x="3535" y="605"/>
                    <a:pt x="2896" y="668"/>
                    <a:pt x="2146" y="668"/>
                  </a:cubicBezTo>
                  <a:cubicBezTo>
                    <a:pt x="1591" y="668"/>
                    <a:pt x="1070" y="633"/>
                    <a:pt x="695" y="577"/>
                  </a:cubicBezTo>
                  <a:cubicBezTo>
                    <a:pt x="494" y="549"/>
                    <a:pt x="348" y="522"/>
                    <a:pt x="265" y="459"/>
                  </a:cubicBezTo>
                  <a:cubicBezTo>
                    <a:pt x="202" y="459"/>
                    <a:pt x="174" y="431"/>
                    <a:pt x="146" y="404"/>
                  </a:cubicBezTo>
                  <a:lnTo>
                    <a:pt x="119" y="404"/>
                  </a:lnTo>
                  <a:lnTo>
                    <a:pt x="146" y="376"/>
                  </a:lnTo>
                  <a:cubicBezTo>
                    <a:pt x="202" y="320"/>
                    <a:pt x="292" y="286"/>
                    <a:pt x="410" y="258"/>
                  </a:cubicBezTo>
                  <a:cubicBezTo>
                    <a:pt x="785" y="174"/>
                    <a:pt x="1417" y="112"/>
                    <a:pt x="2146" y="112"/>
                  </a:cubicBezTo>
                  <a:close/>
                  <a:moveTo>
                    <a:pt x="2146" y="1"/>
                  </a:moveTo>
                  <a:cubicBezTo>
                    <a:pt x="1563" y="1"/>
                    <a:pt x="1042" y="29"/>
                    <a:pt x="667" y="112"/>
                  </a:cubicBezTo>
                  <a:cubicBezTo>
                    <a:pt x="466" y="147"/>
                    <a:pt x="320" y="174"/>
                    <a:pt x="202" y="202"/>
                  </a:cubicBezTo>
                  <a:cubicBezTo>
                    <a:pt x="146" y="230"/>
                    <a:pt x="119" y="258"/>
                    <a:pt x="63" y="286"/>
                  </a:cubicBezTo>
                  <a:lnTo>
                    <a:pt x="28" y="320"/>
                  </a:lnTo>
                  <a:cubicBezTo>
                    <a:pt x="28" y="348"/>
                    <a:pt x="1" y="376"/>
                    <a:pt x="1" y="404"/>
                  </a:cubicBezTo>
                  <a:cubicBezTo>
                    <a:pt x="1" y="431"/>
                    <a:pt x="28" y="431"/>
                    <a:pt x="28" y="459"/>
                  </a:cubicBezTo>
                  <a:cubicBezTo>
                    <a:pt x="63" y="494"/>
                    <a:pt x="91" y="522"/>
                    <a:pt x="119" y="549"/>
                  </a:cubicBezTo>
                  <a:cubicBezTo>
                    <a:pt x="202" y="577"/>
                    <a:pt x="292" y="605"/>
                    <a:pt x="438" y="633"/>
                  </a:cubicBezTo>
                  <a:cubicBezTo>
                    <a:pt x="813" y="723"/>
                    <a:pt x="1452" y="779"/>
                    <a:pt x="2146" y="779"/>
                  </a:cubicBezTo>
                  <a:cubicBezTo>
                    <a:pt x="2751" y="779"/>
                    <a:pt x="3271" y="751"/>
                    <a:pt x="3646" y="695"/>
                  </a:cubicBezTo>
                  <a:cubicBezTo>
                    <a:pt x="3848" y="668"/>
                    <a:pt x="3994" y="633"/>
                    <a:pt x="4112" y="577"/>
                  </a:cubicBezTo>
                  <a:cubicBezTo>
                    <a:pt x="4167" y="549"/>
                    <a:pt x="4195" y="549"/>
                    <a:pt x="4257" y="522"/>
                  </a:cubicBezTo>
                  <a:cubicBezTo>
                    <a:pt x="4257" y="494"/>
                    <a:pt x="4285" y="494"/>
                    <a:pt x="4285" y="459"/>
                  </a:cubicBezTo>
                  <a:cubicBezTo>
                    <a:pt x="4285" y="431"/>
                    <a:pt x="4313" y="431"/>
                    <a:pt x="4313" y="404"/>
                  </a:cubicBezTo>
                  <a:cubicBezTo>
                    <a:pt x="4313" y="376"/>
                    <a:pt x="4285" y="348"/>
                    <a:pt x="4285" y="320"/>
                  </a:cubicBezTo>
                  <a:cubicBezTo>
                    <a:pt x="4257" y="286"/>
                    <a:pt x="4230" y="258"/>
                    <a:pt x="4195" y="258"/>
                  </a:cubicBezTo>
                  <a:cubicBezTo>
                    <a:pt x="4112" y="202"/>
                    <a:pt x="4021" y="174"/>
                    <a:pt x="3882" y="147"/>
                  </a:cubicBezTo>
                  <a:cubicBezTo>
                    <a:pt x="3500" y="56"/>
                    <a:pt x="2869" y="1"/>
                    <a:pt x="2146"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29" name="Google Shape;1229;p15"/>
            <p:cNvSpPr/>
            <p:nvPr/>
          </p:nvSpPr>
          <p:spPr>
            <a:xfrm>
              <a:off x="457020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30" name="Google Shape;1230;p15"/>
            <p:cNvSpPr/>
            <p:nvPr/>
          </p:nvSpPr>
          <p:spPr>
            <a:xfrm>
              <a:off x="45688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31" name="Google Shape;1231;p15"/>
            <p:cNvSpPr/>
            <p:nvPr/>
          </p:nvSpPr>
          <p:spPr>
            <a:xfrm>
              <a:off x="45752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32" name="Google Shape;1232;p15"/>
            <p:cNvSpPr/>
            <p:nvPr/>
          </p:nvSpPr>
          <p:spPr>
            <a:xfrm>
              <a:off x="4573850" y="1951100"/>
              <a:ext cx="5050" cy="26925"/>
            </a:xfrm>
            <a:custGeom>
              <a:avLst/>
              <a:gdLst/>
              <a:ahLst/>
              <a:cxnLst/>
              <a:rect l="l" t="t" r="r" b="b"/>
              <a:pathLst>
                <a:path w="202" h="1077" extrusionOk="0">
                  <a:moveTo>
                    <a:pt x="0" y="1"/>
                  </a:moveTo>
                  <a:lnTo>
                    <a:pt x="0" y="1077"/>
                  </a:lnTo>
                  <a:lnTo>
                    <a:pt x="201" y="1077"/>
                  </a:lnTo>
                  <a:lnTo>
                    <a:pt x="201" y="1014"/>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33" name="Google Shape;1233;p15"/>
            <p:cNvSpPr/>
            <p:nvPr/>
          </p:nvSpPr>
          <p:spPr>
            <a:xfrm>
              <a:off x="458112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34" name="Google Shape;1234;p15"/>
            <p:cNvSpPr/>
            <p:nvPr/>
          </p:nvSpPr>
          <p:spPr>
            <a:xfrm>
              <a:off x="457957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35" name="Google Shape;1235;p15"/>
            <p:cNvSpPr/>
            <p:nvPr/>
          </p:nvSpPr>
          <p:spPr>
            <a:xfrm>
              <a:off x="45861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36" name="Google Shape;1236;p15"/>
            <p:cNvSpPr/>
            <p:nvPr/>
          </p:nvSpPr>
          <p:spPr>
            <a:xfrm>
              <a:off x="45847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37" name="Google Shape;1237;p15"/>
            <p:cNvSpPr/>
            <p:nvPr/>
          </p:nvSpPr>
          <p:spPr>
            <a:xfrm>
              <a:off x="459190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38" name="Google Shape;1238;p15"/>
            <p:cNvSpPr/>
            <p:nvPr/>
          </p:nvSpPr>
          <p:spPr>
            <a:xfrm>
              <a:off x="45905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39" name="Google Shape;1239;p15"/>
            <p:cNvSpPr/>
            <p:nvPr/>
          </p:nvSpPr>
          <p:spPr>
            <a:xfrm>
              <a:off x="45969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40" name="Google Shape;1240;p15"/>
            <p:cNvSpPr/>
            <p:nvPr/>
          </p:nvSpPr>
          <p:spPr>
            <a:xfrm>
              <a:off x="4595550" y="1951100"/>
              <a:ext cx="5050" cy="26925"/>
            </a:xfrm>
            <a:custGeom>
              <a:avLst/>
              <a:gdLst/>
              <a:ahLst/>
              <a:cxnLst/>
              <a:rect l="l" t="t" r="r" b="b"/>
              <a:pathLst>
                <a:path w="202" h="1077" extrusionOk="0">
                  <a:moveTo>
                    <a:pt x="0" y="1"/>
                  </a:moveTo>
                  <a:lnTo>
                    <a:pt x="0" y="1077"/>
                  </a:lnTo>
                  <a:lnTo>
                    <a:pt x="201" y="1077"/>
                  </a:lnTo>
                  <a:lnTo>
                    <a:pt x="201" y="1014"/>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41" name="Google Shape;1241;p15"/>
            <p:cNvSpPr/>
            <p:nvPr/>
          </p:nvSpPr>
          <p:spPr>
            <a:xfrm>
              <a:off x="460282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42" name="Google Shape;1242;p15"/>
            <p:cNvSpPr/>
            <p:nvPr/>
          </p:nvSpPr>
          <p:spPr>
            <a:xfrm>
              <a:off x="460127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43" name="Google Shape;1243;p15"/>
            <p:cNvSpPr/>
            <p:nvPr/>
          </p:nvSpPr>
          <p:spPr>
            <a:xfrm>
              <a:off x="46078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44" name="Google Shape;1244;p15"/>
            <p:cNvSpPr/>
            <p:nvPr/>
          </p:nvSpPr>
          <p:spPr>
            <a:xfrm>
              <a:off x="46064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45" name="Google Shape;1245;p15"/>
            <p:cNvSpPr/>
            <p:nvPr/>
          </p:nvSpPr>
          <p:spPr>
            <a:xfrm>
              <a:off x="461360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46" name="Google Shape;1246;p15"/>
            <p:cNvSpPr/>
            <p:nvPr/>
          </p:nvSpPr>
          <p:spPr>
            <a:xfrm>
              <a:off x="46122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47" name="Google Shape;1247;p15"/>
            <p:cNvSpPr/>
            <p:nvPr/>
          </p:nvSpPr>
          <p:spPr>
            <a:xfrm>
              <a:off x="46186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48" name="Google Shape;1248;p15"/>
            <p:cNvSpPr/>
            <p:nvPr/>
          </p:nvSpPr>
          <p:spPr>
            <a:xfrm>
              <a:off x="4617250" y="1951100"/>
              <a:ext cx="5050" cy="26925"/>
            </a:xfrm>
            <a:custGeom>
              <a:avLst/>
              <a:gdLst/>
              <a:ahLst/>
              <a:cxnLst/>
              <a:rect l="l" t="t" r="r" b="b"/>
              <a:pathLst>
                <a:path w="202" h="1077" extrusionOk="0">
                  <a:moveTo>
                    <a:pt x="0" y="1"/>
                  </a:moveTo>
                  <a:lnTo>
                    <a:pt x="0" y="1077"/>
                  </a:lnTo>
                  <a:lnTo>
                    <a:pt x="201" y="1077"/>
                  </a:lnTo>
                  <a:lnTo>
                    <a:pt x="201" y="1014"/>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49" name="Google Shape;1249;p15"/>
            <p:cNvSpPr/>
            <p:nvPr/>
          </p:nvSpPr>
          <p:spPr>
            <a:xfrm>
              <a:off x="462452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50" name="Google Shape;1250;p15"/>
            <p:cNvSpPr/>
            <p:nvPr/>
          </p:nvSpPr>
          <p:spPr>
            <a:xfrm>
              <a:off x="462297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51" name="Google Shape;1251;p15"/>
            <p:cNvSpPr/>
            <p:nvPr/>
          </p:nvSpPr>
          <p:spPr>
            <a:xfrm>
              <a:off x="46295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52" name="Google Shape;1252;p15"/>
            <p:cNvSpPr/>
            <p:nvPr/>
          </p:nvSpPr>
          <p:spPr>
            <a:xfrm>
              <a:off x="46281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53" name="Google Shape;1253;p15"/>
            <p:cNvSpPr/>
            <p:nvPr/>
          </p:nvSpPr>
          <p:spPr>
            <a:xfrm>
              <a:off x="4634600"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54" name="Google Shape;1254;p15"/>
            <p:cNvSpPr/>
            <p:nvPr/>
          </p:nvSpPr>
          <p:spPr>
            <a:xfrm>
              <a:off x="46332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55" name="Google Shape;1255;p15"/>
            <p:cNvSpPr/>
            <p:nvPr/>
          </p:nvSpPr>
          <p:spPr>
            <a:xfrm>
              <a:off x="46403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56" name="Google Shape;1256;p15"/>
            <p:cNvSpPr/>
            <p:nvPr/>
          </p:nvSpPr>
          <p:spPr>
            <a:xfrm>
              <a:off x="4638950" y="1951100"/>
              <a:ext cx="5050" cy="26925"/>
            </a:xfrm>
            <a:custGeom>
              <a:avLst/>
              <a:gdLst/>
              <a:ahLst/>
              <a:cxnLst/>
              <a:rect l="l" t="t" r="r" b="b"/>
              <a:pathLst>
                <a:path w="202" h="1077" extrusionOk="0">
                  <a:moveTo>
                    <a:pt x="0" y="1"/>
                  </a:moveTo>
                  <a:lnTo>
                    <a:pt x="0" y="1077"/>
                  </a:lnTo>
                  <a:lnTo>
                    <a:pt x="201" y="1077"/>
                  </a:lnTo>
                  <a:lnTo>
                    <a:pt x="201" y="1014"/>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57" name="Google Shape;1257;p15"/>
            <p:cNvSpPr/>
            <p:nvPr/>
          </p:nvSpPr>
          <p:spPr>
            <a:xfrm>
              <a:off x="464552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58" name="Google Shape;1258;p15"/>
            <p:cNvSpPr/>
            <p:nvPr/>
          </p:nvSpPr>
          <p:spPr>
            <a:xfrm>
              <a:off x="464397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59" name="Google Shape;1259;p15"/>
            <p:cNvSpPr/>
            <p:nvPr/>
          </p:nvSpPr>
          <p:spPr>
            <a:xfrm>
              <a:off x="46512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60" name="Google Shape;1260;p15"/>
            <p:cNvSpPr/>
            <p:nvPr/>
          </p:nvSpPr>
          <p:spPr>
            <a:xfrm>
              <a:off x="46498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61" name="Google Shape;1261;p15"/>
            <p:cNvSpPr/>
            <p:nvPr/>
          </p:nvSpPr>
          <p:spPr>
            <a:xfrm>
              <a:off x="4656300"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62" name="Google Shape;1262;p15"/>
            <p:cNvSpPr/>
            <p:nvPr/>
          </p:nvSpPr>
          <p:spPr>
            <a:xfrm>
              <a:off x="46549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63" name="Google Shape;1263;p15"/>
            <p:cNvSpPr/>
            <p:nvPr/>
          </p:nvSpPr>
          <p:spPr>
            <a:xfrm>
              <a:off x="46620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64" name="Google Shape;1264;p15"/>
            <p:cNvSpPr/>
            <p:nvPr/>
          </p:nvSpPr>
          <p:spPr>
            <a:xfrm>
              <a:off x="466065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65" name="Google Shape;1265;p15"/>
            <p:cNvSpPr/>
            <p:nvPr/>
          </p:nvSpPr>
          <p:spPr>
            <a:xfrm>
              <a:off x="4667250"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66" name="Google Shape;1266;p15"/>
            <p:cNvSpPr/>
            <p:nvPr/>
          </p:nvSpPr>
          <p:spPr>
            <a:xfrm>
              <a:off x="46656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67" name="Google Shape;1267;p15"/>
            <p:cNvSpPr/>
            <p:nvPr/>
          </p:nvSpPr>
          <p:spPr>
            <a:xfrm>
              <a:off x="4581825" y="1948325"/>
              <a:ext cx="75900" cy="11475"/>
            </a:xfrm>
            <a:custGeom>
              <a:avLst/>
              <a:gdLst/>
              <a:ahLst/>
              <a:cxnLst/>
              <a:rect l="l" t="t" r="r" b="b"/>
              <a:pathLst>
                <a:path w="3036" h="459" extrusionOk="0">
                  <a:moveTo>
                    <a:pt x="1507" y="0"/>
                  </a:moveTo>
                  <a:cubicBezTo>
                    <a:pt x="667" y="0"/>
                    <a:pt x="1" y="84"/>
                    <a:pt x="1" y="230"/>
                  </a:cubicBezTo>
                  <a:cubicBezTo>
                    <a:pt x="1" y="348"/>
                    <a:pt x="667" y="459"/>
                    <a:pt x="1507" y="459"/>
                  </a:cubicBezTo>
                  <a:cubicBezTo>
                    <a:pt x="2375" y="459"/>
                    <a:pt x="3035" y="348"/>
                    <a:pt x="3035" y="230"/>
                  </a:cubicBezTo>
                  <a:cubicBezTo>
                    <a:pt x="3035" y="84"/>
                    <a:pt x="2375" y="0"/>
                    <a:pt x="1507"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68" name="Google Shape;1268;p15"/>
            <p:cNvSpPr/>
            <p:nvPr/>
          </p:nvSpPr>
          <p:spPr>
            <a:xfrm>
              <a:off x="4567425" y="1933750"/>
              <a:ext cx="104875" cy="21025"/>
            </a:xfrm>
            <a:custGeom>
              <a:avLst/>
              <a:gdLst/>
              <a:ahLst/>
              <a:cxnLst/>
              <a:rect l="l" t="t" r="r" b="b"/>
              <a:pathLst>
                <a:path w="4195" h="841" extrusionOk="0">
                  <a:moveTo>
                    <a:pt x="0" y="0"/>
                  </a:moveTo>
                  <a:lnTo>
                    <a:pt x="0" y="493"/>
                  </a:lnTo>
                  <a:cubicBezTo>
                    <a:pt x="0" y="695"/>
                    <a:pt x="951" y="840"/>
                    <a:pt x="2083" y="840"/>
                  </a:cubicBezTo>
                  <a:cubicBezTo>
                    <a:pt x="3236" y="840"/>
                    <a:pt x="4194" y="695"/>
                    <a:pt x="4194" y="493"/>
                  </a:cubicBezTo>
                  <a:lnTo>
                    <a:pt x="4194"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69" name="Google Shape;1269;p15"/>
            <p:cNvSpPr/>
            <p:nvPr/>
          </p:nvSpPr>
          <p:spPr>
            <a:xfrm>
              <a:off x="4567425" y="1933750"/>
              <a:ext cx="104875" cy="10950"/>
            </a:xfrm>
            <a:custGeom>
              <a:avLst/>
              <a:gdLst/>
              <a:ahLst/>
              <a:cxnLst/>
              <a:rect l="l" t="t" r="r" b="b"/>
              <a:pathLst>
                <a:path w="4195" h="438" extrusionOk="0">
                  <a:moveTo>
                    <a:pt x="0" y="0"/>
                  </a:moveTo>
                  <a:lnTo>
                    <a:pt x="0" y="118"/>
                  </a:lnTo>
                  <a:cubicBezTo>
                    <a:pt x="202" y="292"/>
                    <a:pt x="1070" y="438"/>
                    <a:pt x="2083" y="438"/>
                  </a:cubicBezTo>
                  <a:cubicBezTo>
                    <a:pt x="3125" y="438"/>
                    <a:pt x="3993" y="292"/>
                    <a:pt x="4194" y="118"/>
                  </a:cubicBezTo>
                  <a:lnTo>
                    <a:pt x="419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70" name="Google Shape;1270;p15"/>
            <p:cNvSpPr/>
            <p:nvPr/>
          </p:nvSpPr>
          <p:spPr>
            <a:xfrm>
              <a:off x="4567425" y="1925925"/>
              <a:ext cx="104875" cy="16525"/>
            </a:xfrm>
            <a:custGeom>
              <a:avLst/>
              <a:gdLst/>
              <a:ahLst/>
              <a:cxnLst/>
              <a:rect l="l" t="t" r="r" b="b"/>
              <a:pathLst>
                <a:path w="4195" h="661" extrusionOk="0">
                  <a:moveTo>
                    <a:pt x="2083" y="1"/>
                  </a:moveTo>
                  <a:cubicBezTo>
                    <a:pt x="951" y="1"/>
                    <a:pt x="0" y="140"/>
                    <a:pt x="0" y="313"/>
                  </a:cubicBezTo>
                  <a:cubicBezTo>
                    <a:pt x="0" y="522"/>
                    <a:pt x="951" y="660"/>
                    <a:pt x="2083" y="660"/>
                  </a:cubicBezTo>
                  <a:cubicBezTo>
                    <a:pt x="3236" y="660"/>
                    <a:pt x="4194" y="522"/>
                    <a:pt x="4194" y="313"/>
                  </a:cubicBezTo>
                  <a:cubicBezTo>
                    <a:pt x="4194" y="140"/>
                    <a:pt x="3236" y="1"/>
                    <a:pt x="2083"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71" name="Google Shape;1271;p15"/>
            <p:cNvSpPr/>
            <p:nvPr/>
          </p:nvSpPr>
          <p:spPr>
            <a:xfrm>
              <a:off x="4565850" y="1924375"/>
              <a:ext cx="107825" cy="19625"/>
            </a:xfrm>
            <a:custGeom>
              <a:avLst/>
              <a:gdLst/>
              <a:ahLst/>
              <a:cxnLst/>
              <a:rect l="l" t="t" r="r" b="b"/>
              <a:pathLst>
                <a:path w="4313" h="785" extrusionOk="0">
                  <a:moveTo>
                    <a:pt x="2146" y="118"/>
                  </a:moveTo>
                  <a:cubicBezTo>
                    <a:pt x="2723" y="118"/>
                    <a:pt x="3244" y="146"/>
                    <a:pt x="3619" y="202"/>
                  </a:cubicBezTo>
                  <a:cubicBezTo>
                    <a:pt x="3820" y="236"/>
                    <a:pt x="3966" y="292"/>
                    <a:pt x="4056" y="320"/>
                  </a:cubicBezTo>
                  <a:cubicBezTo>
                    <a:pt x="4112" y="320"/>
                    <a:pt x="4139" y="347"/>
                    <a:pt x="4167" y="375"/>
                  </a:cubicBezTo>
                  <a:lnTo>
                    <a:pt x="4195" y="375"/>
                  </a:lnTo>
                  <a:cubicBezTo>
                    <a:pt x="4195" y="375"/>
                    <a:pt x="4167" y="410"/>
                    <a:pt x="4139" y="438"/>
                  </a:cubicBezTo>
                  <a:cubicBezTo>
                    <a:pt x="4112" y="465"/>
                    <a:pt x="4021" y="493"/>
                    <a:pt x="3910" y="521"/>
                  </a:cubicBezTo>
                  <a:cubicBezTo>
                    <a:pt x="3535" y="611"/>
                    <a:pt x="2896" y="667"/>
                    <a:pt x="2146" y="667"/>
                  </a:cubicBezTo>
                  <a:cubicBezTo>
                    <a:pt x="1591" y="667"/>
                    <a:pt x="1070" y="639"/>
                    <a:pt x="695" y="584"/>
                  </a:cubicBezTo>
                  <a:cubicBezTo>
                    <a:pt x="494" y="549"/>
                    <a:pt x="348" y="493"/>
                    <a:pt x="265" y="465"/>
                  </a:cubicBezTo>
                  <a:cubicBezTo>
                    <a:pt x="202" y="438"/>
                    <a:pt x="174" y="438"/>
                    <a:pt x="146" y="410"/>
                  </a:cubicBezTo>
                  <a:lnTo>
                    <a:pt x="119" y="410"/>
                  </a:lnTo>
                  <a:lnTo>
                    <a:pt x="119" y="375"/>
                  </a:lnTo>
                  <a:cubicBezTo>
                    <a:pt x="119" y="375"/>
                    <a:pt x="146" y="375"/>
                    <a:pt x="146" y="347"/>
                  </a:cubicBezTo>
                  <a:cubicBezTo>
                    <a:pt x="202" y="320"/>
                    <a:pt x="292" y="292"/>
                    <a:pt x="410" y="264"/>
                  </a:cubicBezTo>
                  <a:cubicBezTo>
                    <a:pt x="785" y="174"/>
                    <a:pt x="1417" y="118"/>
                    <a:pt x="2146" y="118"/>
                  </a:cubicBezTo>
                  <a:close/>
                  <a:moveTo>
                    <a:pt x="2146" y="0"/>
                  </a:moveTo>
                  <a:cubicBezTo>
                    <a:pt x="1563" y="0"/>
                    <a:pt x="1042" y="28"/>
                    <a:pt x="667" y="90"/>
                  </a:cubicBezTo>
                  <a:cubicBezTo>
                    <a:pt x="466" y="118"/>
                    <a:pt x="320" y="174"/>
                    <a:pt x="202" y="202"/>
                  </a:cubicBezTo>
                  <a:cubicBezTo>
                    <a:pt x="146" y="236"/>
                    <a:pt x="119" y="264"/>
                    <a:pt x="63" y="292"/>
                  </a:cubicBezTo>
                  <a:lnTo>
                    <a:pt x="28" y="320"/>
                  </a:lnTo>
                  <a:cubicBezTo>
                    <a:pt x="28" y="347"/>
                    <a:pt x="1" y="375"/>
                    <a:pt x="1" y="375"/>
                  </a:cubicBezTo>
                  <a:cubicBezTo>
                    <a:pt x="1" y="410"/>
                    <a:pt x="28" y="438"/>
                    <a:pt x="28" y="465"/>
                  </a:cubicBezTo>
                  <a:cubicBezTo>
                    <a:pt x="63" y="493"/>
                    <a:pt x="91" y="521"/>
                    <a:pt x="119" y="549"/>
                  </a:cubicBezTo>
                  <a:cubicBezTo>
                    <a:pt x="202" y="584"/>
                    <a:pt x="292" y="611"/>
                    <a:pt x="438" y="639"/>
                  </a:cubicBezTo>
                  <a:cubicBezTo>
                    <a:pt x="813" y="722"/>
                    <a:pt x="1452" y="785"/>
                    <a:pt x="2146" y="785"/>
                  </a:cubicBezTo>
                  <a:cubicBezTo>
                    <a:pt x="2751" y="785"/>
                    <a:pt x="3271" y="757"/>
                    <a:pt x="3646" y="695"/>
                  </a:cubicBezTo>
                  <a:cubicBezTo>
                    <a:pt x="3848" y="667"/>
                    <a:pt x="3994" y="611"/>
                    <a:pt x="4112" y="584"/>
                  </a:cubicBezTo>
                  <a:cubicBezTo>
                    <a:pt x="4167" y="549"/>
                    <a:pt x="4195" y="521"/>
                    <a:pt x="4257" y="493"/>
                  </a:cubicBezTo>
                  <a:lnTo>
                    <a:pt x="4285" y="465"/>
                  </a:lnTo>
                  <a:cubicBezTo>
                    <a:pt x="4285" y="438"/>
                    <a:pt x="4313" y="410"/>
                    <a:pt x="4313" y="375"/>
                  </a:cubicBezTo>
                  <a:cubicBezTo>
                    <a:pt x="4313" y="375"/>
                    <a:pt x="4285" y="347"/>
                    <a:pt x="4285" y="320"/>
                  </a:cubicBezTo>
                  <a:cubicBezTo>
                    <a:pt x="4257" y="292"/>
                    <a:pt x="4230" y="264"/>
                    <a:pt x="4195" y="236"/>
                  </a:cubicBezTo>
                  <a:cubicBezTo>
                    <a:pt x="4112" y="202"/>
                    <a:pt x="4021" y="174"/>
                    <a:pt x="3882" y="146"/>
                  </a:cubicBezTo>
                  <a:cubicBezTo>
                    <a:pt x="3500" y="63"/>
                    <a:pt x="2869"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72" name="Google Shape;1272;p15"/>
            <p:cNvSpPr/>
            <p:nvPr/>
          </p:nvSpPr>
          <p:spPr>
            <a:xfrm>
              <a:off x="457020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73" name="Google Shape;1273;p15"/>
            <p:cNvSpPr/>
            <p:nvPr/>
          </p:nvSpPr>
          <p:spPr>
            <a:xfrm>
              <a:off x="45688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74" name="Google Shape;1274;p15"/>
            <p:cNvSpPr/>
            <p:nvPr/>
          </p:nvSpPr>
          <p:spPr>
            <a:xfrm>
              <a:off x="45752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75" name="Google Shape;1275;p15"/>
            <p:cNvSpPr/>
            <p:nvPr/>
          </p:nvSpPr>
          <p:spPr>
            <a:xfrm>
              <a:off x="4573850" y="1931650"/>
              <a:ext cx="5050" cy="26775"/>
            </a:xfrm>
            <a:custGeom>
              <a:avLst/>
              <a:gdLst/>
              <a:ahLst/>
              <a:cxnLst/>
              <a:rect l="l" t="t" r="r" b="b"/>
              <a:pathLst>
                <a:path w="202" h="1071" extrusionOk="0">
                  <a:moveTo>
                    <a:pt x="0" y="1"/>
                  </a:moveTo>
                  <a:lnTo>
                    <a:pt x="0" y="1070"/>
                  </a:lnTo>
                  <a:lnTo>
                    <a:pt x="201" y="1070"/>
                  </a:lnTo>
                  <a:lnTo>
                    <a:pt x="201" y="1015"/>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76" name="Google Shape;1276;p15"/>
            <p:cNvSpPr/>
            <p:nvPr/>
          </p:nvSpPr>
          <p:spPr>
            <a:xfrm>
              <a:off x="458112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77" name="Google Shape;1277;p15"/>
            <p:cNvSpPr/>
            <p:nvPr/>
          </p:nvSpPr>
          <p:spPr>
            <a:xfrm>
              <a:off x="457957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78" name="Google Shape;1278;p15"/>
            <p:cNvSpPr/>
            <p:nvPr/>
          </p:nvSpPr>
          <p:spPr>
            <a:xfrm>
              <a:off x="45861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79" name="Google Shape;1279;p15"/>
            <p:cNvSpPr/>
            <p:nvPr/>
          </p:nvSpPr>
          <p:spPr>
            <a:xfrm>
              <a:off x="45847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80" name="Google Shape;1280;p15"/>
            <p:cNvSpPr/>
            <p:nvPr/>
          </p:nvSpPr>
          <p:spPr>
            <a:xfrm>
              <a:off x="459190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81" name="Google Shape;1281;p15"/>
            <p:cNvSpPr/>
            <p:nvPr/>
          </p:nvSpPr>
          <p:spPr>
            <a:xfrm>
              <a:off x="45905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82" name="Google Shape;1282;p15"/>
            <p:cNvSpPr/>
            <p:nvPr/>
          </p:nvSpPr>
          <p:spPr>
            <a:xfrm>
              <a:off x="45969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83" name="Google Shape;1283;p15"/>
            <p:cNvSpPr/>
            <p:nvPr/>
          </p:nvSpPr>
          <p:spPr>
            <a:xfrm>
              <a:off x="4595550" y="1931650"/>
              <a:ext cx="5050" cy="26775"/>
            </a:xfrm>
            <a:custGeom>
              <a:avLst/>
              <a:gdLst/>
              <a:ahLst/>
              <a:cxnLst/>
              <a:rect l="l" t="t" r="r" b="b"/>
              <a:pathLst>
                <a:path w="202" h="1071" extrusionOk="0">
                  <a:moveTo>
                    <a:pt x="0" y="1"/>
                  </a:moveTo>
                  <a:lnTo>
                    <a:pt x="0" y="1070"/>
                  </a:lnTo>
                  <a:lnTo>
                    <a:pt x="201" y="1070"/>
                  </a:lnTo>
                  <a:lnTo>
                    <a:pt x="201" y="1015"/>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84" name="Google Shape;1284;p15"/>
            <p:cNvSpPr/>
            <p:nvPr/>
          </p:nvSpPr>
          <p:spPr>
            <a:xfrm>
              <a:off x="460282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85" name="Google Shape;1285;p15"/>
            <p:cNvSpPr/>
            <p:nvPr/>
          </p:nvSpPr>
          <p:spPr>
            <a:xfrm>
              <a:off x="460127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86" name="Google Shape;1286;p15"/>
            <p:cNvSpPr/>
            <p:nvPr/>
          </p:nvSpPr>
          <p:spPr>
            <a:xfrm>
              <a:off x="46078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87" name="Google Shape;1287;p15"/>
            <p:cNvSpPr/>
            <p:nvPr/>
          </p:nvSpPr>
          <p:spPr>
            <a:xfrm>
              <a:off x="46064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88" name="Google Shape;1288;p15"/>
            <p:cNvSpPr/>
            <p:nvPr/>
          </p:nvSpPr>
          <p:spPr>
            <a:xfrm>
              <a:off x="461360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89" name="Google Shape;1289;p15"/>
            <p:cNvSpPr/>
            <p:nvPr/>
          </p:nvSpPr>
          <p:spPr>
            <a:xfrm>
              <a:off x="46122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90" name="Google Shape;1290;p15"/>
            <p:cNvSpPr/>
            <p:nvPr/>
          </p:nvSpPr>
          <p:spPr>
            <a:xfrm>
              <a:off x="46186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91" name="Google Shape;1291;p15"/>
            <p:cNvSpPr/>
            <p:nvPr/>
          </p:nvSpPr>
          <p:spPr>
            <a:xfrm>
              <a:off x="4617250" y="1931650"/>
              <a:ext cx="5050" cy="26775"/>
            </a:xfrm>
            <a:custGeom>
              <a:avLst/>
              <a:gdLst/>
              <a:ahLst/>
              <a:cxnLst/>
              <a:rect l="l" t="t" r="r" b="b"/>
              <a:pathLst>
                <a:path w="202" h="1071" extrusionOk="0">
                  <a:moveTo>
                    <a:pt x="0" y="1"/>
                  </a:moveTo>
                  <a:lnTo>
                    <a:pt x="0" y="1070"/>
                  </a:lnTo>
                  <a:lnTo>
                    <a:pt x="201" y="1070"/>
                  </a:lnTo>
                  <a:lnTo>
                    <a:pt x="201" y="1015"/>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92" name="Google Shape;1292;p15"/>
            <p:cNvSpPr/>
            <p:nvPr/>
          </p:nvSpPr>
          <p:spPr>
            <a:xfrm>
              <a:off x="462452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93" name="Google Shape;1293;p15"/>
            <p:cNvSpPr/>
            <p:nvPr/>
          </p:nvSpPr>
          <p:spPr>
            <a:xfrm>
              <a:off x="462297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94" name="Google Shape;1294;p15"/>
            <p:cNvSpPr/>
            <p:nvPr/>
          </p:nvSpPr>
          <p:spPr>
            <a:xfrm>
              <a:off x="46295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95" name="Google Shape;1295;p15"/>
            <p:cNvSpPr/>
            <p:nvPr/>
          </p:nvSpPr>
          <p:spPr>
            <a:xfrm>
              <a:off x="46281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96" name="Google Shape;1296;p15"/>
            <p:cNvSpPr/>
            <p:nvPr/>
          </p:nvSpPr>
          <p:spPr>
            <a:xfrm>
              <a:off x="4634600"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97" name="Google Shape;1297;p15"/>
            <p:cNvSpPr/>
            <p:nvPr/>
          </p:nvSpPr>
          <p:spPr>
            <a:xfrm>
              <a:off x="46332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98" name="Google Shape;1298;p15"/>
            <p:cNvSpPr/>
            <p:nvPr/>
          </p:nvSpPr>
          <p:spPr>
            <a:xfrm>
              <a:off x="46403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299" name="Google Shape;1299;p15"/>
            <p:cNvSpPr/>
            <p:nvPr/>
          </p:nvSpPr>
          <p:spPr>
            <a:xfrm>
              <a:off x="4638950" y="1931650"/>
              <a:ext cx="5050" cy="26775"/>
            </a:xfrm>
            <a:custGeom>
              <a:avLst/>
              <a:gdLst/>
              <a:ahLst/>
              <a:cxnLst/>
              <a:rect l="l" t="t" r="r" b="b"/>
              <a:pathLst>
                <a:path w="202" h="1071" extrusionOk="0">
                  <a:moveTo>
                    <a:pt x="0" y="1"/>
                  </a:moveTo>
                  <a:lnTo>
                    <a:pt x="0" y="1070"/>
                  </a:lnTo>
                  <a:lnTo>
                    <a:pt x="201" y="1070"/>
                  </a:lnTo>
                  <a:lnTo>
                    <a:pt x="201" y="1015"/>
                  </a:lnTo>
                  <a:lnTo>
                    <a:pt x="20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00" name="Google Shape;1300;p15"/>
            <p:cNvSpPr/>
            <p:nvPr/>
          </p:nvSpPr>
          <p:spPr>
            <a:xfrm>
              <a:off x="464552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01" name="Google Shape;1301;p15"/>
            <p:cNvSpPr/>
            <p:nvPr/>
          </p:nvSpPr>
          <p:spPr>
            <a:xfrm>
              <a:off x="464397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02" name="Google Shape;1302;p15"/>
            <p:cNvSpPr/>
            <p:nvPr/>
          </p:nvSpPr>
          <p:spPr>
            <a:xfrm>
              <a:off x="46512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03" name="Google Shape;1303;p15"/>
            <p:cNvSpPr/>
            <p:nvPr/>
          </p:nvSpPr>
          <p:spPr>
            <a:xfrm>
              <a:off x="46498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04" name="Google Shape;1304;p15"/>
            <p:cNvSpPr/>
            <p:nvPr/>
          </p:nvSpPr>
          <p:spPr>
            <a:xfrm>
              <a:off x="4656300"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05" name="Google Shape;1305;p15"/>
            <p:cNvSpPr/>
            <p:nvPr/>
          </p:nvSpPr>
          <p:spPr>
            <a:xfrm>
              <a:off x="46549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06" name="Google Shape;1306;p15"/>
            <p:cNvSpPr/>
            <p:nvPr/>
          </p:nvSpPr>
          <p:spPr>
            <a:xfrm>
              <a:off x="46620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07" name="Google Shape;1307;p15"/>
            <p:cNvSpPr/>
            <p:nvPr/>
          </p:nvSpPr>
          <p:spPr>
            <a:xfrm>
              <a:off x="466065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08" name="Google Shape;1308;p15"/>
            <p:cNvSpPr/>
            <p:nvPr/>
          </p:nvSpPr>
          <p:spPr>
            <a:xfrm>
              <a:off x="4667250"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09" name="Google Shape;1309;p15"/>
            <p:cNvSpPr/>
            <p:nvPr/>
          </p:nvSpPr>
          <p:spPr>
            <a:xfrm>
              <a:off x="46656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10" name="Google Shape;1310;p15"/>
            <p:cNvSpPr/>
            <p:nvPr/>
          </p:nvSpPr>
          <p:spPr>
            <a:xfrm>
              <a:off x="4581825" y="1928700"/>
              <a:ext cx="75900" cy="10975"/>
            </a:xfrm>
            <a:custGeom>
              <a:avLst/>
              <a:gdLst/>
              <a:ahLst/>
              <a:cxnLst/>
              <a:rect l="l" t="t" r="r" b="b"/>
              <a:pathLst>
                <a:path w="3036" h="439" extrusionOk="0">
                  <a:moveTo>
                    <a:pt x="1507" y="1"/>
                  </a:moveTo>
                  <a:cubicBezTo>
                    <a:pt x="667" y="1"/>
                    <a:pt x="1" y="91"/>
                    <a:pt x="1" y="202"/>
                  </a:cubicBezTo>
                  <a:cubicBezTo>
                    <a:pt x="1" y="348"/>
                    <a:pt x="667" y="438"/>
                    <a:pt x="1507" y="438"/>
                  </a:cubicBezTo>
                  <a:cubicBezTo>
                    <a:pt x="2375" y="438"/>
                    <a:pt x="3035" y="348"/>
                    <a:pt x="3035" y="202"/>
                  </a:cubicBezTo>
                  <a:cubicBezTo>
                    <a:pt x="3035" y="91"/>
                    <a:pt x="2375" y="1"/>
                    <a:pt x="1507"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grpSp>
        <p:nvGrpSpPr>
          <p:cNvPr id="1311" name="Google Shape;1311;p15"/>
          <p:cNvGrpSpPr/>
          <p:nvPr/>
        </p:nvGrpSpPr>
        <p:grpSpPr>
          <a:xfrm>
            <a:off x="911991" y="762984"/>
            <a:ext cx="1345461" cy="1344637"/>
            <a:chOff x="1611825" y="1896250"/>
            <a:chExt cx="54200" cy="54175"/>
          </a:xfrm>
        </p:grpSpPr>
        <p:sp>
          <p:nvSpPr>
            <p:cNvPr id="1312" name="Google Shape;1312;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13" name="Google Shape;1313;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14" name="Google Shape;1314;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15" name="Google Shape;1315;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16" name="Google Shape;1316;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grpSp>
        <p:nvGrpSpPr>
          <p:cNvPr id="1317" name="Google Shape;1317;p15"/>
          <p:cNvGrpSpPr/>
          <p:nvPr/>
        </p:nvGrpSpPr>
        <p:grpSpPr>
          <a:xfrm>
            <a:off x="10116658" y="2841518"/>
            <a:ext cx="1345461" cy="1344637"/>
            <a:chOff x="1611825" y="1896250"/>
            <a:chExt cx="54200" cy="54175"/>
          </a:xfrm>
        </p:grpSpPr>
        <p:sp>
          <p:nvSpPr>
            <p:cNvPr id="1318" name="Google Shape;1318;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19" name="Google Shape;1319;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20" name="Google Shape;1320;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21" name="Google Shape;1321;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22" name="Google Shape;1322;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grpSp>
        <p:nvGrpSpPr>
          <p:cNvPr id="1323" name="Google Shape;1323;p15"/>
          <p:cNvGrpSpPr/>
          <p:nvPr/>
        </p:nvGrpSpPr>
        <p:grpSpPr>
          <a:xfrm>
            <a:off x="2034459" y="2740565"/>
            <a:ext cx="786919" cy="786180"/>
            <a:chOff x="1611825" y="1896250"/>
            <a:chExt cx="54200" cy="54175"/>
          </a:xfrm>
        </p:grpSpPr>
        <p:sp>
          <p:nvSpPr>
            <p:cNvPr id="1324" name="Google Shape;1324;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25" name="Google Shape;1325;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26" name="Google Shape;1326;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27" name="Google Shape;1327;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28" name="Google Shape;1328;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grpSp>
        <p:nvGrpSpPr>
          <p:cNvPr id="1329" name="Google Shape;1329;p15"/>
          <p:cNvGrpSpPr/>
          <p:nvPr/>
        </p:nvGrpSpPr>
        <p:grpSpPr>
          <a:xfrm>
            <a:off x="911997" y="4039082"/>
            <a:ext cx="631256" cy="630604"/>
            <a:chOff x="1611825" y="1896250"/>
            <a:chExt cx="54200" cy="54175"/>
          </a:xfrm>
        </p:grpSpPr>
        <p:sp>
          <p:nvSpPr>
            <p:cNvPr id="1330" name="Google Shape;1330;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31" name="Google Shape;1331;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32" name="Google Shape;1332;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33" name="Google Shape;1333;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34" name="Google Shape;1334;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grpSp>
        <p:nvGrpSpPr>
          <p:cNvPr id="1335" name="Google Shape;1335;p15"/>
          <p:cNvGrpSpPr/>
          <p:nvPr/>
        </p:nvGrpSpPr>
        <p:grpSpPr>
          <a:xfrm>
            <a:off x="8282684" y="852181"/>
            <a:ext cx="825401" cy="825895"/>
            <a:chOff x="1611825" y="1896250"/>
            <a:chExt cx="54200" cy="54175"/>
          </a:xfrm>
        </p:grpSpPr>
        <p:sp>
          <p:nvSpPr>
            <p:cNvPr id="1336" name="Google Shape;1336;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37" name="Google Shape;1337;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38" name="Google Shape;1338;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39" name="Google Shape;1339;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40" name="Google Shape;1340;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grpSp>
        <p:nvGrpSpPr>
          <p:cNvPr id="1341" name="Google Shape;1341;p15"/>
          <p:cNvGrpSpPr/>
          <p:nvPr/>
        </p:nvGrpSpPr>
        <p:grpSpPr>
          <a:xfrm>
            <a:off x="10355780" y="1458235"/>
            <a:ext cx="549761" cy="549963"/>
            <a:chOff x="1611825" y="1896250"/>
            <a:chExt cx="54200" cy="54175"/>
          </a:xfrm>
        </p:grpSpPr>
        <p:sp>
          <p:nvSpPr>
            <p:cNvPr id="1342" name="Google Shape;1342;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43" name="Google Shape;1343;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44" name="Google Shape;1344;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45" name="Google Shape;1345;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46" name="Google Shape;1346;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grpSp>
        <p:nvGrpSpPr>
          <p:cNvPr id="1347" name="Google Shape;1347;p15"/>
          <p:cNvGrpSpPr/>
          <p:nvPr/>
        </p:nvGrpSpPr>
        <p:grpSpPr>
          <a:xfrm>
            <a:off x="4118546" y="351535"/>
            <a:ext cx="549761" cy="549963"/>
            <a:chOff x="1611825" y="1896250"/>
            <a:chExt cx="54200" cy="54175"/>
          </a:xfrm>
        </p:grpSpPr>
        <p:sp>
          <p:nvSpPr>
            <p:cNvPr id="1348" name="Google Shape;1348;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49" name="Google Shape;1349;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50" name="Google Shape;1350;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51" name="Google Shape;1351;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52" name="Google Shape;1352;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sp>
        <p:nvSpPr>
          <p:cNvPr id="2113" name="Google Shape;2113;p32"/>
          <p:cNvSpPr txBox="1">
            <a:spLocks noGrp="1"/>
          </p:cNvSpPr>
          <p:nvPr>
            <p:ph type="title"/>
          </p:nvPr>
        </p:nvSpPr>
        <p:spPr>
          <a:xfrm>
            <a:off x="240000" y="509239"/>
            <a:ext cx="11712000" cy="763600"/>
          </a:xfrm>
          <a:prstGeom prst="rect">
            <a:avLst/>
          </a:prstGeom>
        </p:spPr>
        <p:txBody>
          <a:bodyPr spcFirstLastPara="1" wrap="square" lIns="121900" tIns="121900" rIns="121900" bIns="121900" anchor="t" anchorCtr="0">
            <a:noAutofit/>
          </a:bodyPr>
          <a:lstStyle/>
          <a:p>
            <a:r>
              <a:rPr lang="en-US" altLang="ja-JP" sz="3200" dirty="0">
                <a:solidFill>
                  <a:schemeClr val="tx1"/>
                </a:solidFill>
              </a:rPr>
              <a:t>02</a:t>
            </a:r>
            <a:r>
              <a:rPr lang="en-US" altLang="ja-JP" sz="3200" dirty="0">
                <a:solidFill>
                  <a:schemeClr val="accent3"/>
                </a:solidFill>
              </a:rPr>
              <a:t> </a:t>
            </a:r>
            <a:r>
              <a:rPr lang="ja-JP" altLang="en-US" sz="3200" dirty="0">
                <a:solidFill>
                  <a:schemeClr val="accent3"/>
                </a:solidFill>
              </a:rPr>
              <a:t>観光コース</a:t>
            </a:r>
            <a:r>
              <a:rPr lang="ja-JP" altLang="en-US" sz="3200" dirty="0"/>
              <a:t>作成　中学生の流れ</a:t>
            </a:r>
            <a:endParaRPr sz="3200" dirty="0"/>
          </a:p>
        </p:txBody>
      </p:sp>
      <p:sp>
        <p:nvSpPr>
          <p:cNvPr id="2114" name="Google Shape;2114;p32"/>
          <p:cNvSpPr/>
          <p:nvPr/>
        </p:nvSpPr>
        <p:spPr>
          <a:xfrm>
            <a:off x="1050333" y="2529133"/>
            <a:ext cx="2231168" cy="3328328"/>
          </a:xfrm>
          <a:custGeom>
            <a:avLst/>
            <a:gdLst/>
            <a:ahLst/>
            <a:cxnLst/>
            <a:rect l="l" t="t" r="r" b="b"/>
            <a:pathLst>
              <a:path w="18360" h="24084" extrusionOk="0">
                <a:moveTo>
                  <a:pt x="1" y="1"/>
                </a:moveTo>
                <a:lnTo>
                  <a:pt x="1" y="40"/>
                </a:lnTo>
                <a:lnTo>
                  <a:pt x="1" y="14904"/>
                </a:lnTo>
                <a:cubicBezTo>
                  <a:pt x="1" y="19953"/>
                  <a:pt x="4091" y="24083"/>
                  <a:pt x="9180" y="24083"/>
                </a:cubicBezTo>
                <a:cubicBezTo>
                  <a:pt x="14269" y="24083"/>
                  <a:pt x="18360" y="19953"/>
                  <a:pt x="18360" y="14904"/>
                </a:cubicBezTo>
                <a:lnTo>
                  <a:pt x="18360" y="40"/>
                </a:lnTo>
                <a:lnTo>
                  <a:pt x="18360" y="1"/>
                </a:lnTo>
                <a:cubicBezTo>
                  <a:pt x="18360" y="5090"/>
                  <a:pt x="14238" y="9188"/>
                  <a:pt x="9180" y="9188"/>
                </a:cubicBezTo>
                <a:cubicBezTo>
                  <a:pt x="4091" y="9188"/>
                  <a:pt x="1" y="5090"/>
                  <a:pt x="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15" name="Google Shape;2115;p32"/>
          <p:cNvSpPr/>
          <p:nvPr/>
        </p:nvSpPr>
        <p:spPr>
          <a:xfrm>
            <a:off x="1050332" y="1630333"/>
            <a:ext cx="2231168" cy="2212028"/>
          </a:xfrm>
          <a:custGeom>
            <a:avLst/>
            <a:gdLst/>
            <a:ahLst/>
            <a:cxnLst/>
            <a:rect l="l" t="t" r="r" b="b"/>
            <a:pathLst>
              <a:path w="18360" h="18202" extrusionOk="0">
                <a:moveTo>
                  <a:pt x="9045" y="0"/>
                </a:moveTo>
                <a:cubicBezTo>
                  <a:pt x="4028" y="0"/>
                  <a:pt x="1" y="4027"/>
                  <a:pt x="1" y="9014"/>
                </a:cubicBezTo>
                <a:cubicBezTo>
                  <a:pt x="1" y="14103"/>
                  <a:pt x="4091" y="18201"/>
                  <a:pt x="9180" y="18201"/>
                </a:cubicBezTo>
                <a:cubicBezTo>
                  <a:pt x="14238" y="18201"/>
                  <a:pt x="18360" y="14103"/>
                  <a:pt x="18360" y="9014"/>
                </a:cubicBezTo>
                <a:cubicBezTo>
                  <a:pt x="18360" y="4027"/>
                  <a:pt x="14301" y="0"/>
                  <a:pt x="9315" y="0"/>
                </a:cubicBezTo>
                <a:close/>
              </a:path>
            </a:pathLst>
          </a:custGeom>
          <a:solidFill>
            <a:srgbClr val="54AED6"/>
          </a:solidFill>
          <a:ln>
            <a:noFill/>
          </a:ln>
          <a:effectLst>
            <a:outerShdw blurRad="157163" dist="76200" dir="5400000" algn="bl" rotWithShape="0">
              <a:srgbClr val="000000">
                <a:alpha val="18000"/>
              </a:srgbClr>
            </a:outerShdw>
          </a:effectLst>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16" name="Google Shape;2116;p32"/>
          <p:cNvSpPr/>
          <p:nvPr/>
        </p:nvSpPr>
        <p:spPr>
          <a:xfrm>
            <a:off x="1435694" y="1999289"/>
            <a:ext cx="1460468" cy="1461480"/>
          </a:xfrm>
          <a:custGeom>
            <a:avLst/>
            <a:gdLst/>
            <a:ahLst/>
            <a:cxnLst/>
            <a:rect l="l" t="t" r="r" b="b"/>
            <a:pathLst>
              <a:path w="12018" h="12026" extrusionOk="0">
                <a:moveTo>
                  <a:pt x="6009" y="0"/>
                </a:moveTo>
                <a:cubicBezTo>
                  <a:pt x="2672" y="0"/>
                  <a:pt x="0" y="2712"/>
                  <a:pt x="0" y="6017"/>
                </a:cubicBezTo>
                <a:cubicBezTo>
                  <a:pt x="0" y="9347"/>
                  <a:pt x="2672" y="12026"/>
                  <a:pt x="6009" y="12026"/>
                </a:cubicBezTo>
                <a:cubicBezTo>
                  <a:pt x="9315" y="12026"/>
                  <a:pt x="12018" y="9347"/>
                  <a:pt x="12018" y="6017"/>
                </a:cubicBezTo>
                <a:cubicBezTo>
                  <a:pt x="12018" y="2712"/>
                  <a:pt x="9315" y="0"/>
                  <a:pt x="6009" y="0"/>
                </a:cubicBezTo>
                <a:close/>
              </a:path>
            </a:pathLst>
          </a:custGeom>
          <a:solidFill>
            <a:srgbClr val="FFFFFF"/>
          </a:solidFill>
          <a:ln>
            <a:noFill/>
          </a:ln>
          <a:effectLst>
            <a:outerShdw blurRad="157163" dist="76200" dir="5400000" algn="bl" rotWithShape="0">
              <a:srgbClr val="000000">
                <a:alpha val="18000"/>
              </a:srgbClr>
            </a:outerShdw>
          </a:effectLst>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20" name="Google Shape;2120;p32"/>
          <p:cNvSpPr/>
          <p:nvPr/>
        </p:nvSpPr>
        <p:spPr>
          <a:xfrm>
            <a:off x="3675552" y="2529133"/>
            <a:ext cx="2231168" cy="3328328"/>
          </a:xfrm>
          <a:custGeom>
            <a:avLst/>
            <a:gdLst/>
            <a:ahLst/>
            <a:cxnLst/>
            <a:rect l="l" t="t" r="r" b="b"/>
            <a:pathLst>
              <a:path w="18360" h="24084" extrusionOk="0">
                <a:moveTo>
                  <a:pt x="0" y="1"/>
                </a:moveTo>
                <a:lnTo>
                  <a:pt x="0" y="40"/>
                </a:lnTo>
                <a:lnTo>
                  <a:pt x="0" y="14904"/>
                </a:lnTo>
                <a:cubicBezTo>
                  <a:pt x="0" y="19953"/>
                  <a:pt x="4090" y="24083"/>
                  <a:pt x="9180" y="24083"/>
                </a:cubicBezTo>
                <a:cubicBezTo>
                  <a:pt x="14269" y="24083"/>
                  <a:pt x="18359" y="19953"/>
                  <a:pt x="18359" y="14904"/>
                </a:cubicBezTo>
                <a:lnTo>
                  <a:pt x="18359" y="40"/>
                </a:lnTo>
                <a:lnTo>
                  <a:pt x="18359" y="1"/>
                </a:lnTo>
                <a:cubicBezTo>
                  <a:pt x="18359" y="5090"/>
                  <a:pt x="14237" y="9188"/>
                  <a:pt x="9180" y="9188"/>
                </a:cubicBezTo>
                <a:cubicBezTo>
                  <a:pt x="4090" y="9188"/>
                  <a:pt x="0" y="5090"/>
                  <a:pt x="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21" name="Google Shape;2121;p32"/>
          <p:cNvSpPr/>
          <p:nvPr/>
        </p:nvSpPr>
        <p:spPr>
          <a:xfrm>
            <a:off x="3675555" y="1630333"/>
            <a:ext cx="2231168" cy="2212028"/>
          </a:xfrm>
          <a:custGeom>
            <a:avLst/>
            <a:gdLst/>
            <a:ahLst/>
            <a:cxnLst/>
            <a:rect l="l" t="t" r="r" b="b"/>
            <a:pathLst>
              <a:path w="18360" h="18202" extrusionOk="0">
                <a:moveTo>
                  <a:pt x="9045" y="0"/>
                </a:moveTo>
                <a:cubicBezTo>
                  <a:pt x="4027" y="0"/>
                  <a:pt x="0" y="4027"/>
                  <a:pt x="0" y="9014"/>
                </a:cubicBezTo>
                <a:cubicBezTo>
                  <a:pt x="0" y="14103"/>
                  <a:pt x="4090" y="18201"/>
                  <a:pt x="9180" y="18201"/>
                </a:cubicBezTo>
                <a:cubicBezTo>
                  <a:pt x="14237" y="18201"/>
                  <a:pt x="18359" y="14103"/>
                  <a:pt x="18359" y="9014"/>
                </a:cubicBezTo>
                <a:cubicBezTo>
                  <a:pt x="18359" y="4027"/>
                  <a:pt x="14301" y="0"/>
                  <a:pt x="9314" y="0"/>
                </a:cubicBezTo>
                <a:close/>
              </a:path>
            </a:pathLst>
          </a:custGeom>
          <a:solidFill>
            <a:srgbClr val="3280AD"/>
          </a:solidFill>
          <a:ln>
            <a:noFill/>
          </a:ln>
          <a:effectLst>
            <a:outerShdw blurRad="157163" dist="76200" dir="5400000" algn="bl" rotWithShape="0">
              <a:srgbClr val="000000">
                <a:alpha val="18000"/>
              </a:srgbClr>
            </a:outerShdw>
          </a:effectLst>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22" name="Google Shape;2122;p32"/>
          <p:cNvSpPr/>
          <p:nvPr/>
        </p:nvSpPr>
        <p:spPr>
          <a:xfrm>
            <a:off x="4060795" y="1999289"/>
            <a:ext cx="1460589" cy="1461480"/>
          </a:xfrm>
          <a:custGeom>
            <a:avLst/>
            <a:gdLst/>
            <a:ahLst/>
            <a:cxnLst/>
            <a:rect l="l" t="t" r="r" b="b"/>
            <a:pathLst>
              <a:path w="12019" h="12026" extrusionOk="0">
                <a:moveTo>
                  <a:pt x="6010" y="0"/>
                </a:moveTo>
                <a:cubicBezTo>
                  <a:pt x="2672" y="0"/>
                  <a:pt x="1" y="2712"/>
                  <a:pt x="1" y="6017"/>
                </a:cubicBezTo>
                <a:cubicBezTo>
                  <a:pt x="1" y="9347"/>
                  <a:pt x="2672" y="12026"/>
                  <a:pt x="6010" y="12026"/>
                </a:cubicBezTo>
                <a:cubicBezTo>
                  <a:pt x="9315" y="12026"/>
                  <a:pt x="12018" y="9347"/>
                  <a:pt x="12018" y="6017"/>
                </a:cubicBezTo>
                <a:cubicBezTo>
                  <a:pt x="12018" y="2712"/>
                  <a:pt x="9315" y="0"/>
                  <a:pt x="6010" y="0"/>
                </a:cubicBezTo>
                <a:close/>
              </a:path>
            </a:pathLst>
          </a:custGeom>
          <a:solidFill>
            <a:srgbClr val="FFFFFF"/>
          </a:solidFill>
          <a:ln>
            <a:noFill/>
          </a:ln>
          <a:effectLst>
            <a:outerShdw blurRad="157163" dist="76200" dir="5400000" algn="bl" rotWithShape="0">
              <a:srgbClr val="000000">
                <a:alpha val="18000"/>
              </a:srgbClr>
            </a:outerShdw>
          </a:effectLst>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nvGrpSpPr>
          <p:cNvPr id="2123" name="Google Shape;2123;p32"/>
          <p:cNvGrpSpPr/>
          <p:nvPr/>
        </p:nvGrpSpPr>
        <p:grpSpPr>
          <a:xfrm>
            <a:off x="4397455" y="2368840"/>
            <a:ext cx="770823" cy="722355"/>
            <a:chOff x="3325229" y="1865780"/>
            <a:chExt cx="578117" cy="541766"/>
          </a:xfrm>
        </p:grpSpPr>
        <p:sp>
          <p:nvSpPr>
            <p:cNvPr id="2124" name="Google Shape;2124;p32"/>
            <p:cNvSpPr/>
            <p:nvPr/>
          </p:nvSpPr>
          <p:spPr>
            <a:xfrm>
              <a:off x="3451647" y="1903331"/>
              <a:ext cx="385988" cy="379437"/>
            </a:xfrm>
            <a:custGeom>
              <a:avLst/>
              <a:gdLst/>
              <a:ahLst/>
              <a:cxnLst/>
              <a:rect l="l" t="t" r="r" b="b"/>
              <a:pathLst>
                <a:path w="4235" h="4163" extrusionOk="0">
                  <a:moveTo>
                    <a:pt x="1063" y="1388"/>
                  </a:moveTo>
                  <a:cubicBezTo>
                    <a:pt x="1158" y="1388"/>
                    <a:pt x="1261" y="1451"/>
                    <a:pt x="1261" y="1586"/>
                  </a:cubicBezTo>
                  <a:cubicBezTo>
                    <a:pt x="1261" y="1681"/>
                    <a:pt x="1158" y="1784"/>
                    <a:pt x="1063" y="1784"/>
                  </a:cubicBezTo>
                  <a:cubicBezTo>
                    <a:pt x="928" y="1784"/>
                    <a:pt x="865" y="1681"/>
                    <a:pt x="865" y="1586"/>
                  </a:cubicBezTo>
                  <a:cubicBezTo>
                    <a:pt x="865" y="1451"/>
                    <a:pt x="928" y="1388"/>
                    <a:pt x="1063" y="1388"/>
                  </a:cubicBezTo>
                  <a:close/>
                  <a:moveTo>
                    <a:pt x="3243" y="1586"/>
                  </a:moveTo>
                  <a:cubicBezTo>
                    <a:pt x="3338" y="1586"/>
                    <a:pt x="3441" y="1650"/>
                    <a:pt x="3441" y="1784"/>
                  </a:cubicBezTo>
                  <a:cubicBezTo>
                    <a:pt x="3441" y="1879"/>
                    <a:pt x="3338" y="1983"/>
                    <a:pt x="3243" y="1983"/>
                  </a:cubicBezTo>
                  <a:cubicBezTo>
                    <a:pt x="3140" y="1983"/>
                    <a:pt x="3045" y="1879"/>
                    <a:pt x="3045" y="1784"/>
                  </a:cubicBezTo>
                  <a:cubicBezTo>
                    <a:pt x="3045" y="1650"/>
                    <a:pt x="3140" y="1586"/>
                    <a:pt x="3243" y="1586"/>
                  </a:cubicBezTo>
                  <a:close/>
                  <a:moveTo>
                    <a:pt x="2149" y="199"/>
                  </a:moveTo>
                  <a:cubicBezTo>
                    <a:pt x="3045" y="199"/>
                    <a:pt x="3798" y="793"/>
                    <a:pt x="3996" y="1681"/>
                  </a:cubicBezTo>
                  <a:lnTo>
                    <a:pt x="3639" y="1681"/>
                  </a:lnTo>
                  <a:cubicBezTo>
                    <a:pt x="3568" y="1483"/>
                    <a:pt x="3402" y="1388"/>
                    <a:pt x="3243" y="1388"/>
                  </a:cubicBezTo>
                  <a:cubicBezTo>
                    <a:pt x="3005" y="1388"/>
                    <a:pt x="2847" y="1547"/>
                    <a:pt x="2847" y="1784"/>
                  </a:cubicBezTo>
                  <a:cubicBezTo>
                    <a:pt x="2847" y="1848"/>
                    <a:pt x="2878" y="1911"/>
                    <a:pt x="2910" y="1983"/>
                  </a:cubicBezTo>
                  <a:lnTo>
                    <a:pt x="2450" y="2411"/>
                  </a:lnTo>
                  <a:cubicBezTo>
                    <a:pt x="2383" y="2375"/>
                    <a:pt x="2316" y="2357"/>
                    <a:pt x="2249" y="2357"/>
                  </a:cubicBezTo>
                  <a:cubicBezTo>
                    <a:pt x="2183" y="2357"/>
                    <a:pt x="2117" y="2375"/>
                    <a:pt x="2054" y="2411"/>
                  </a:cubicBezTo>
                  <a:lnTo>
                    <a:pt x="1388" y="1784"/>
                  </a:lnTo>
                  <a:cubicBezTo>
                    <a:pt x="1420" y="1713"/>
                    <a:pt x="1460" y="1650"/>
                    <a:pt x="1460" y="1586"/>
                  </a:cubicBezTo>
                  <a:cubicBezTo>
                    <a:pt x="1460" y="1348"/>
                    <a:pt x="1261" y="1190"/>
                    <a:pt x="1063" y="1190"/>
                  </a:cubicBezTo>
                  <a:cubicBezTo>
                    <a:pt x="992" y="1190"/>
                    <a:pt x="928" y="1190"/>
                    <a:pt x="865" y="1222"/>
                  </a:cubicBezTo>
                  <a:lnTo>
                    <a:pt x="595" y="992"/>
                  </a:lnTo>
                  <a:cubicBezTo>
                    <a:pt x="960" y="492"/>
                    <a:pt x="1523" y="199"/>
                    <a:pt x="2149" y="199"/>
                  </a:cubicBezTo>
                  <a:close/>
                  <a:moveTo>
                    <a:pt x="2252" y="2577"/>
                  </a:moveTo>
                  <a:cubicBezTo>
                    <a:pt x="2347" y="2577"/>
                    <a:pt x="2450" y="2640"/>
                    <a:pt x="2450" y="2775"/>
                  </a:cubicBezTo>
                  <a:cubicBezTo>
                    <a:pt x="2450" y="2870"/>
                    <a:pt x="2347" y="2973"/>
                    <a:pt x="2252" y="2973"/>
                  </a:cubicBezTo>
                  <a:cubicBezTo>
                    <a:pt x="2149" y="2973"/>
                    <a:pt x="2054" y="2870"/>
                    <a:pt x="2054" y="2775"/>
                  </a:cubicBezTo>
                  <a:cubicBezTo>
                    <a:pt x="2054" y="2640"/>
                    <a:pt x="2149" y="2577"/>
                    <a:pt x="2252" y="2577"/>
                  </a:cubicBezTo>
                  <a:close/>
                  <a:moveTo>
                    <a:pt x="500" y="1150"/>
                  </a:moveTo>
                  <a:lnTo>
                    <a:pt x="699" y="1388"/>
                  </a:lnTo>
                  <a:cubicBezTo>
                    <a:pt x="667" y="1420"/>
                    <a:pt x="667" y="1515"/>
                    <a:pt x="667" y="1586"/>
                  </a:cubicBezTo>
                  <a:cubicBezTo>
                    <a:pt x="667" y="1784"/>
                    <a:pt x="825" y="1983"/>
                    <a:pt x="1063" y="1983"/>
                  </a:cubicBezTo>
                  <a:cubicBezTo>
                    <a:pt x="1127" y="1983"/>
                    <a:pt x="1190" y="1943"/>
                    <a:pt x="1261" y="1911"/>
                  </a:cubicBezTo>
                  <a:lnTo>
                    <a:pt x="1919" y="2577"/>
                  </a:lnTo>
                  <a:cubicBezTo>
                    <a:pt x="1856" y="2640"/>
                    <a:pt x="1856" y="2704"/>
                    <a:pt x="1856" y="2775"/>
                  </a:cubicBezTo>
                  <a:cubicBezTo>
                    <a:pt x="1856" y="2973"/>
                    <a:pt x="2014" y="3172"/>
                    <a:pt x="2252" y="3172"/>
                  </a:cubicBezTo>
                  <a:cubicBezTo>
                    <a:pt x="2482" y="3172"/>
                    <a:pt x="2649" y="2973"/>
                    <a:pt x="2649" y="2775"/>
                  </a:cubicBezTo>
                  <a:cubicBezTo>
                    <a:pt x="2649" y="2704"/>
                    <a:pt x="2609" y="2640"/>
                    <a:pt x="2577" y="2577"/>
                  </a:cubicBezTo>
                  <a:lnTo>
                    <a:pt x="3045" y="2109"/>
                  </a:lnTo>
                  <a:cubicBezTo>
                    <a:pt x="3108" y="2141"/>
                    <a:pt x="3172" y="2181"/>
                    <a:pt x="3243" y="2181"/>
                  </a:cubicBezTo>
                  <a:cubicBezTo>
                    <a:pt x="3402" y="2181"/>
                    <a:pt x="3568" y="2046"/>
                    <a:pt x="3639" y="1879"/>
                  </a:cubicBezTo>
                  <a:lnTo>
                    <a:pt x="4036" y="1879"/>
                  </a:lnTo>
                  <a:lnTo>
                    <a:pt x="4036" y="2078"/>
                  </a:lnTo>
                  <a:cubicBezTo>
                    <a:pt x="4036" y="3100"/>
                    <a:pt x="3172" y="3964"/>
                    <a:pt x="2149" y="3964"/>
                  </a:cubicBezTo>
                  <a:cubicBezTo>
                    <a:pt x="1816" y="3964"/>
                    <a:pt x="1523" y="3861"/>
                    <a:pt x="1222" y="3726"/>
                  </a:cubicBezTo>
                  <a:cubicBezTo>
                    <a:pt x="334" y="3203"/>
                    <a:pt x="1" y="2078"/>
                    <a:pt x="500" y="1150"/>
                  </a:cubicBezTo>
                  <a:close/>
                  <a:moveTo>
                    <a:pt x="2149" y="1"/>
                  </a:moveTo>
                  <a:cubicBezTo>
                    <a:pt x="992" y="1"/>
                    <a:pt x="72" y="920"/>
                    <a:pt x="72" y="2078"/>
                  </a:cubicBezTo>
                  <a:cubicBezTo>
                    <a:pt x="72" y="3235"/>
                    <a:pt x="992" y="4162"/>
                    <a:pt x="2149" y="4162"/>
                  </a:cubicBezTo>
                  <a:cubicBezTo>
                    <a:pt x="3307" y="4162"/>
                    <a:pt x="4234" y="3235"/>
                    <a:pt x="4234" y="2078"/>
                  </a:cubicBezTo>
                  <a:cubicBezTo>
                    <a:pt x="4234" y="920"/>
                    <a:pt x="3307" y="1"/>
                    <a:pt x="214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25" name="Google Shape;2125;p32"/>
            <p:cNvSpPr/>
            <p:nvPr/>
          </p:nvSpPr>
          <p:spPr>
            <a:xfrm>
              <a:off x="3325229" y="1865780"/>
              <a:ext cx="578117" cy="541766"/>
            </a:xfrm>
            <a:custGeom>
              <a:avLst/>
              <a:gdLst/>
              <a:ahLst/>
              <a:cxnLst/>
              <a:rect l="l" t="t" r="r" b="b"/>
              <a:pathLst>
                <a:path w="6343" h="5944" extrusionOk="0">
                  <a:moveTo>
                    <a:pt x="1063" y="413"/>
                  </a:moveTo>
                  <a:cubicBezTo>
                    <a:pt x="1158" y="413"/>
                    <a:pt x="1261" y="476"/>
                    <a:pt x="1261" y="611"/>
                  </a:cubicBezTo>
                  <a:cubicBezTo>
                    <a:pt x="1261" y="706"/>
                    <a:pt x="1158" y="809"/>
                    <a:pt x="1063" y="809"/>
                  </a:cubicBezTo>
                  <a:cubicBezTo>
                    <a:pt x="928" y="809"/>
                    <a:pt x="865" y="706"/>
                    <a:pt x="865" y="611"/>
                  </a:cubicBezTo>
                  <a:cubicBezTo>
                    <a:pt x="865" y="476"/>
                    <a:pt x="928" y="413"/>
                    <a:pt x="1063" y="413"/>
                  </a:cubicBezTo>
                  <a:close/>
                  <a:moveTo>
                    <a:pt x="1554" y="4012"/>
                  </a:moveTo>
                  <a:cubicBezTo>
                    <a:pt x="1586" y="4012"/>
                    <a:pt x="1586" y="4012"/>
                    <a:pt x="1586" y="4043"/>
                  </a:cubicBezTo>
                  <a:cubicBezTo>
                    <a:pt x="1618" y="4043"/>
                    <a:pt x="1618" y="4075"/>
                    <a:pt x="1618" y="4075"/>
                  </a:cubicBezTo>
                  <a:cubicBezTo>
                    <a:pt x="1657" y="4107"/>
                    <a:pt x="1689" y="4107"/>
                    <a:pt x="1689" y="4138"/>
                  </a:cubicBezTo>
                  <a:lnTo>
                    <a:pt x="1721" y="4178"/>
                  </a:lnTo>
                  <a:cubicBezTo>
                    <a:pt x="1753" y="4210"/>
                    <a:pt x="1784" y="4242"/>
                    <a:pt x="1856" y="4305"/>
                  </a:cubicBezTo>
                  <a:lnTo>
                    <a:pt x="1887" y="4305"/>
                  </a:lnTo>
                  <a:cubicBezTo>
                    <a:pt x="1887" y="4337"/>
                    <a:pt x="1919" y="4376"/>
                    <a:pt x="1951" y="4376"/>
                  </a:cubicBezTo>
                  <a:cubicBezTo>
                    <a:pt x="1951" y="4408"/>
                    <a:pt x="1951" y="4408"/>
                    <a:pt x="1982" y="4408"/>
                  </a:cubicBezTo>
                  <a:cubicBezTo>
                    <a:pt x="1982" y="4440"/>
                    <a:pt x="2014" y="4440"/>
                    <a:pt x="2014" y="4440"/>
                  </a:cubicBezTo>
                  <a:lnTo>
                    <a:pt x="1753" y="4733"/>
                  </a:lnTo>
                  <a:lnTo>
                    <a:pt x="1293" y="4273"/>
                  </a:lnTo>
                  <a:lnTo>
                    <a:pt x="1554" y="4012"/>
                  </a:lnTo>
                  <a:close/>
                  <a:moveTo>
                    <a:pt x="3532" y="185"/>
                  </a:moveTo>
                  <a:cubicBezTo>
                    <a:pt x="3992" y="185"/>
                    <a:pt x="4458" y="324"/>
                    <a:pt x="4860" y="611"/>
                  </a:cubicBezTo>
                  <a:cubicBezTo>
                    <a:pt x="5883" y="1364"/>
                    <a:pt x="6144" y="2791"/>
                    <a:pt x="5383" y="3813"/>
                  </a:cubicBezTo>
                  <a:cubicBezTo>
                    <a:pt x="4946" y="4434"/>
                    <a:pt x="4252" y="4762"/>
                    <a:pt x="3544" y="4762"/>
                  </a:cubicBezTo>
                  <a:cubicBezTo>
                    <a:pt x="3084" y="4762"/>
                    <a:pt x="2618" y="4624"/>
                    <a:pt x="2212" y="4337"/>
                  </a:cubicBezTo>
                  <a:cubicBezTo>
                    <a:pt x="2149" y="4305"/>
                    <a:pt x="2117" y="4273"/>
                    <a:pt x="2086" y="4242"/>
                  </a:cubicBezTo>
                  <a:lnTo>
                    <a:pt x="2054" y="4210"/>
                  </a:lnTo>
                  <a:cubicBezTo>
                    <a:pt x="2014" y="4178"/>
                    <a:pt x="1982" y="4138"/>
                    <a:pt x="1951" y="4107"/>
                  </a:cubicBezTo>
                  <a:cubicBezTo>
                    <a:pt x="1919" y="4107"/>
                    <a:pt x="1919" y="4075"/>
                    <a:pt x="1887" y="4075"/>
                  </a:cubicBezTo>
                  <a:cubicBezTo>
                    <a:pt x="1856" y="4043"/>
                    <a:pt x="1816" y="4012"/>
                    <a:pt x="1816" y="3980"/>
                  </a:cubicBezTo>
                  <a:lnTo>
                    <a:pt x="1784" y="3940"/>
                  </a:lnTo>
                  <a:cubicBezTo>
                    <a:pt x="1753" y="3877"/>
                    <a:pt x="1721" y="3845"/>
                    <a:pt x="1689" y="3813"/>
                  </a:cubicBezTo>
                  <a:cubicBezTo>
                    <a:pt x="1095" y="3021"/>
                    <a:pt x="1095" y="1927"/>
                    <a:pt x="1689" y="1134"/>
                  </a:cubicBezTo>
                  <a:cubicBezTo>
                    <a:pt x="2127" y="514"/>
                    <a:pt x="2823" y="185"/>
                    <a:pt x="3532" y="185"/>
                  </a:cubicBezTo>
                  <a:close/>
                  <a:moveTo>
                    <a:pt x="1158" y="4408"/>
                  </a:moveTo>
                  <a:lnTo>
                    <a:pt x="1618" y="4868"/>
                  </a:lnTo>
                  <a:lnTo>
                    <a:pt x="793" y="5660"/>
                  </a:lnTo>
                  <a:cubicBezTo>
                    <a:pt x="730" y="5728"/>
                    <a:pt x="649" y="5762"/>
                    <a:pt x="566" y="5762"/>
                  </a:cubicBezTo>
                  <a:cubicBezTo>
                    <a:pt x="484" y="5762"/>
                    <a:pt x="401" y="5728"/>
                    <a:pt x="334" y="5660"/>
                  </a:cubicBezTo>
                  <a:cubicBezTo>
                    <a:pt x="231" y="5526"/>
                    <a:pt x="231" y="5328"/>
                    <a:pt x="365" y="5201"/>
                  </a:cubicBezTo>
                  <a:lnTo>
                    <a:pt x="1158" y="4408"/>
                  </a:lnTo>
                  <a:close/>
                  <a:moveTo>
                    <a:pt x="3544" y="0"/>
                  </a:moveTo>
                  <a:cubicBezTo>
                    <a:pt x="2796" y="0"/>
                    <a:pt x="2056" y="332"/>
                    <a:pt x="1554" y="968"/>
                  </a:cubicBezTo>
                  <a:lnTo>
                    <a:pt x="1388" y="809"/>
                  </a:lnTo>
                  <a:cubicBezTo>
                    <a:pt x="1420" y="738"/>
                    <a:pt x="1459" y="674"/>
                    <a:pt x="1459" y="611"/>
                  </a:cubicBezTo>
                  <a:cubicBezTo>
                    <a:pt x="1459" y="373"/>
                    <a:pt x="1261" y="215"/>
                    <a:pt x="1063" y="215"/>
                  </a:cubicBezTo>
                  <a:cubicBezTo>
                    <a:pt x="865" y="215"/>
                    <a:pt x="730" y="310"/>
                    <a:pt x="667" y="508"/>
                  </a:cubicBezTo>
                  <a:lnTo>
                    <a:pt x="72" y="508"/>
                  </a:lnTo>
                  <a:lnTo>
                    <a:pt x="72" y="706"/>
                  </a:lnTo>
                  <a:lnTo>
                    <a:pt x="667" y="706"/>
                  </a:lnTo>
                  <a:cubicBezTo>
                    <a:pt x="730" y="872"/>
                    <a:pt x="865" y="1007"/>
                    <a:pt x="1063" y="1007"/>
                  </a:cubicBezTo>
                  <a:cubicBezTo>
                    <a:pt x="1126" y="1007"/>
                    <a:pt x="1190" y="968"/>
                    <a:pt x="1261" y="936"/>
                  </a:cubicBezTo>
                  <a:lnTo>
                    <a:pt x="1459" y="1134"/>
                  </a:lnTo>
                  <a:cubicBezTo>
                    <a:pt x="928" y="1959"/>
                    <a:pt x="928" y="3021"/>
                    <a:pt x="1459" y="3813"/>
                  </a:cubicBezTo>
                  <a:lnTo>
                    <a:pt x="1158" y="4138"/>
                  </a:lnTo>
                  <a:lnTo>
                    <a:pt x="199" y="5066"/>
                  </a:lnTo>
                  <a:cubicBezTo>
                    <a:pt x="1" y="5264"/>
                    <a:pt x="1" y="5597"/>
                    <a:pt x="199" y="5795"/>
                  </a:cubicBezTo>
                  <a:cubicBezTo>
                    <a:pt x="298" y="5894"/>
                    <a:pt x="431" y="5944"/>
                    <a:pt x="567" y="5944"/>
                  </a:cubicBezTo>
                  <a:cubicBezTo>
                    <a:pt x="704" y="5944"/>
                    <a:pt x="845" y="5894"/>
                    <a:pt x="960" y="5795"/>
                  </a:cubicBezTo>
                  <a:lnTo>
                    <a:pt x="1887" y="4868"/>
                  </a:lnTo>
                  <a:lnTo>
                    <a:pt x="2181" y="4574"/>
                  </a:lnTo>
                  <a:cubicBezTo>
                    <a:pt x="2599" y="4838"/>
                    <a:pt x="3070" y="4968"/>
                    <a:pt x="3536" y="4968"/>
                  </a:cubicBezTo>
                  <a:cubicBezTo>
                    <a:pt x="4288" y="4968"/>
                    <a:pt x="5029" y="4631"/>
                    <a:pt x="5518" y="3980"/>
                  </a:cubicBezTo>
                  <a:cubicBezTo>
                    <a:pt x="6342" y="2918"/>
                    <a:pt x="6144" y="1332"/>
                    <a:pt x="5058" y="508"/>
                  </a:cubicBezTo>
                  <a:cubicBezTo>
                    <a:pt x="4605" y="166"/>
                    <a:pt x="4073" y="0"/>
                    <a:pt x="3544" y="0"/>
                  </a:cubicBez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sp>
        <p:nvSpPr>
          <p:cNvPr id="2126" name="Google Shape;2126;p32"/>
          <p:cNvSpPr/>
          <p:nvPr/>
        </p:nvSpPr>
        <p:spPr>
          <a:xfrm>
            <a:off x="6284244" y="2529133"/>
            <a:ext cx="2236029" cy="3328328"/>
          </a:xfrm>
          <a:custGeom>
            <a:avLst/>
            <a:gdLst/>
            <a:ahLst/>
            <a:cxnLst/>
            <a:rect l="l" t="t" r="r" b="b"/>
            <a:pathLst>
              <a:path w="18400" h="24084" extrusionOk="0">
                <a:moveTo>
                  <a:pt x="1" y="1"/>
                </a:moveTo>
                <a:lnTo>
                  <a:pt x="1" y="40"/>
                </a:lnTo>
                <a:lnTo>
                  <a:pt x="1" y="14904"/>
                </a:lnTo>
                <a:cubicBezTo>
                  <a:pt x="1" y="19953"/>
                  <a:pt x="4131" y="24083"/>
                  <a:pt x="9180" y="24083"/>
                </a:cubicBezTo>
                <a:cubicBezTo>
                  <a:pt x="14270" y="24083"/>
                  <a:pt x="18400" y="19953"/>
                  <a:pt x="18400" y="14904"/>
                </a:cubicBezTo>
                <a:lnTo>
                  <a:pt x="18400" y="40"/>
                </a:lnTo>
                <a:lnTo>
                  <a:pt x="18368" y="1"/>
                </a:lnTo>
                <a:cubicBezTo>
                  <a:pt x="18368" y="5090"/>
                  <a:pt x="14270" y="9188"/>
                  <a:pt x="9180" y="9188"/>
                </a:cubicBezTo>
                <a:cubicBezTo>
                  <a:pt x="4131" y="9188"/>
                  <a:pt x="1" y="5090"/>
                  <a:pt x="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27" name="Google Shape;2127;p32"/>
          <p:cNvSpPr/>
          <p:nvPr/>
        </p:nvSpPr>
        <p:spPr>
          <a:xfrm>
            <a:off x="6284250" y="1630333"/>
            <a:ext cx="2232140" cy="2212028"/>
          </a:xfrm>
          <a:custGeom>
            <a:avLst/>
            <a:gdLst/>
            <a:ahLst/>
            <a:cxnLst/>
            <a:rect l="l" t="t" r="r" b="b"/>
            <a:pathLst>
              <a:path w="18368" h="18202" extrusionOk="0">
                <a:moveTo>
                  <a:pt x="9054" y="0"/>
                </a:moveTo>
                <a:cubicBezTo>
                  <a:pt x="4067" y="0"/>
                  <a:pt x="1" y="4027"/>
                  <a:pt x="1" y="9014"/>
                </a:cubicBezTo>
                <a:cubicBezTo>
                  <a:pt x="1" y="14103"/>
                  <a:pt x="4131" y="18201"/>
                  <a:pt x="9180" y="18201"/>
                </a:cubicBezTo>
                <a:cubicBezTo>
                  <a:pt x="14270" y="18201"/>
                  <a:pt x="18368" y="14103"/>
                  <a:pt x="18368" y="9014"/>
                </a:cubicBezTo>
                <a:cubicBezTo>
                  <a:pt x="18368" y="4027"/>
                  <a:pt x="14333" y="0"/>
                  <a:pt x="9347" y="0"/>
                </a:cubicBezTo>
                <a:close/>
              </a:path>
            </a:pathLst>
          </a:custGeom>
          <a:solidFill>
            <a:srgbClr val="1F5B84"/>
          </a:solidFill>
          <a:ln>
            <a:noFill/>
          </a:ln>
          <a:effectLst>
            <a:outerShdw blurRad="157163" dist="76200" dir="5400000" algn="bl" rotWithShape="0">
              <a:srgbClr val="000000">
                <a:alpha val="18000"/>
              </a:srgbClr>
            </a:outerShdw>
          </a:effectLst>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28" name="Google Shape;2128;p32"/>
          <p:cNvSpPr/>
          <p:nvPr/>
        </p:nvSpPr>
        <p:spPr>
          <a:xfrm>
            <a:off x="6669612" y="1999289"/>
            <a:ext cx="1461561" cy="1461480"/>
          </a:xfrm>
          <a:custGeom>
            <a:avLst/>
            <a:gdLst/>
            <a:ahLst/>
            <a:cxnLst/>
            <a:rect l="l" t="t" r="r" b="b"/>
            <a:pathLst>
              <a:path w="12027" h="12026" extrusionOk="0">
                <a:moveTo>
                  <a:pt x="6009" y="0"/>
                </a:moveTo>
                <a:cubicBezTo>
                  <a:pt x="2712" y="0"/>
                  <a:pt x="1" y="2712"/>
                  <a:pt x="1" y="6017"/>
                </a:cubicBezTo>
                <a:cubicBezTo>
                  <a:pt x="1" y="9347"/>
                  <a:pt x="2712" y="12026"/>
                  <a:pt x="6009" y="12026"/>
                </a:cubicBezTo>
                <a:cubicBezTo>
                  <a:pt x="9347" y="12026"/>
                  <a:pt x="12026" y="9347"/>
                  <a:pt x="12026" y="6017"/>
                </a:cubicBezTo>
                <a:cubicBezTo>
                  <a:pt x="12026" y="2712"/>
                  <a:pt x="9347" y="0"/>
                  <a:pt x="6009" y="0"/>
                </a:cubicBezTo>
                <a:close/>
              </a:path>
            </a:pathLst>
          </a:custGeom>
          <a:solidFill>
            <a:srgbClr val="FFFFFF"/>
          </a:solidFill>
          <a:ln>
            <a:noFill/>
          </a:ln>
          <a:effectLst>
            <a:outerShdw blurRad="157163" dist="76200" dir="5400000" algn="bl" rotWithShape="0">
              <a:srgbClr val="000000">
                <a:alpha val="18000"/>
              </a:srgbClr>
            </a:outerShdw>
          </a:effectLst>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nvGrpSpPr>
          <p:cNvPr id="2129" name="Google Shape;2129;p32"/>
          <p:cNvGrpSpPr/>
          <p:nvPr/>
        </p:nvGrpSpPr>
        <p:grpSpPr>
          <a:xfrm>
            <a:off x="7081032" y="2384581"/>
            <a:ext cx="654160" cy="690880"/>
            <a:chOff x="5285487" y="1827499"/>
            <a:chExt cx="490620" cy="518160"/>
          </a:xfrm>
        </p:grpSpPr>
        <p:sp>
          <p:nvSpPr>
            <p:cNvPr id="2130" name="Google Shape;2130;p32"/>
            <p:cNvSpPr/>
            <p:nvPr/>
          </p:nvSpPr>
          <p:spPr>
            <a:xfrm>
              <a:off x="5285487" y="1975610"/>
              <a:ext cx="490620" cy="370049"/>
            </a:xfrm>
            <a:custGeom>
              <a:avLst/>
              <a:gdLst/>
              <a:ahLst/>
              <a:cxnLst/>
              <a:rect l="l" t="t" r="r" b="b"/>
              <a:pathLst>
                <a:path w="5383" h="4060" extrusionOk="0">
                  <a:moveTo>
                    <a:pt x="1189" y="2775"/>
                  </a:moveTo>
                  <a:cubicBezTo>
                    <a:pt x="1253" y="2775"/>
                    <a:pt x="1284" y="2807"/>
                    <a:pt x="1284" y="2838"/>
                  </a:cubicBezTo>
                  <a:lnTo>
                    <a:pt x="1284" y="3861"/>
                  </a:lnTo>
                  <a:lnTo>
                    <a:pt x="595" y="3861"/>
                  </a:lnTo>
                  <a:lnTo>
                    <a:pt x="595" y="2838"/>
                  </a:lnTo>
                  <a:cubicBezTo>
                    <a:pt x="595" y="2807"/>
                    <a:pt x="626" y="2775"/>
                    <a:pt x="658" y="2775"/>
                  </a:cubicBezTo>
                  <a:close/>
                  <a:moveTo>
                    <a:pt x="2973" y="1816"/>
                  </a:moveTo>
                  <a:cubicBezTo>
                    <a:pt x="3004" y="1816"/>
                    <a:pt x="3036" y="1879"/>
                    <a:pt x="3036" y="1911"/>
                  </a:cubicBezTo>
                  <a:lnTo>
                    <a:pt x="3036" y="3861"/>
                  </a:lnTo>
                  <a:lnTo>
                    <a:pt x="2346" y="3861"/>
                  </a:lnTo>
                  <a:lnTo>
                    <a:pt x="2346" y="1911"/>
                  </a:lnTo>
                  <a:cubicBezTo>
                    <a:pt x="2346" y="1879"/>
                    <a:pt x="2378" y="1816"/>
                    <a:pt x="2410" y="1816"/>
                  </a:cubicBezTo>
                  <a:close/>
                  <a:moveTo>
                    <a:pt x="4725" y="230"/>
                  </a:moveTo>
                  <a:cubicBezTo>
                    <a:pt x="4788" y="230"/>
                    <a:pt x="4820" y="262"/>
                    <a:pt x="4820" y="294"/>
                  </a:cubicBezTo>
                  <a:lnTo>
                    <a:pt x="4820" y="3861"/>
                  </a:lnTo>
                  <a:lnTo>
                    <a:pt x="4090" y="3861"/>
                  </a:lnTo>
                  <a:lnTo>
                    <a:pt x="4090" y="294"/>
                  </a:lnTo>
                  <a:cubicBezTo>
                    <a:pt x="4090" y="262"/>
                    <a:pt x="4130" y="230"/>
                    <a:pt x="4193" y="230"/>
                  </a:cubicBezTo>
                  <a:close/>
                  <a:moveTo>
                    <a:pt x="4193" y="0"/>
                  </a:moveTo>
                  <a:cubicBezTo>
                    <a:pt x="4027" y="0"/>
                    <a:pt x="3892" y="127"/>
                    <a:pt x="3892" y="294"/>
                  </a:cubicBezTo>
                  <a:lnTo>
                    <a:pt x="3892" y="3861"/>
                  </a:lnTo>
                  <a:lnTo>
                    <a:pt x="3266" y="3861"/>
                  </a:lnTo>
                  <a:lnTo>
                    <a:pt x="3266" y="1911"/>
                  </a:lnTo>
                  <a:cubicBezTo>
                    <a:pt x="3266" y="1744"/>
                    <a:pt x="3139" y="1618"/>
                    <a:pt x="2973" y="1618"/>
                  </a:cubicBezTo>
                  <a:lnTo>
                    <a:pt x="2410" y="1618"/>
                  </a:lnTo>
                  <a:cubicBezTo>
                    <a:pt x="2243" y="1618"/>
                    <a:pt x="2109" y="1744"/>
                    <a:pt x="2109" y="1911"/>
                  </a:cubicBezTo>
                  <a:lnTo>
                    <a:pt x="2109" y="3861"/>
                  </a:lnTo>
                  <a:lnTo>
                    <a:pt x="1482" y="3861"/>
                  </a:lnTo>
                  <a:lnTo>
                    <a:pt x="1482" y="2838"/>
                  </a:lnTo>
                  <a:cubicBezTo>
                    <a:pt x="1482" y="2672"/>
                    <a:pt x="1356" y="2537"/>
                    <a:pt x="1189" y="2537"/>
                  </a:cubicBezTo>
                  <a:lnTo>
                    <a:pt x="658" y="2537"/>
                  </a:lnTo>
                  <a:cubicBezTo>
                    <a:pt x="492" y="2537"/>
                    <a:pt x="365" y="2672"/>
                    <a:pt x="365" y="2838"/>
                  </a:cubicBezTo>
                  <a:lnTo>
                    <a:pt x="365" y="3861"/>
                  </a:lnTo>
                  <a:lnTo>
                    <a:pt x="95" y="3861"/>
                  </a:lnTo>
                  <a:cubicBezTo>
                    <a:pt x="32" y="3861"/>
                    <a:pt x="0" y="3893"/>
                    <a:pt x="0" y="3964"/>
                  </a:cubicBezTo>
                  <a:cubicBezTo>
                    <a:pt x="0" y="4027"/>
                    <a:pt x="32" y="4059"/>
                    <a:pt x="95" y="4059"/>
                  </a:cubicBezTo>
                  <a:lnTo>
                    <a:pt x="5280" y="4059"/>
                  </a:lnTo>
                  <a:cubicBezTo>
                    <a:pt x="5351" y="4059"/>
                    <a:pt x="5383" y="4027"/>
                    <a:pt x="5383" y="3964"/>
                  </a:cubicBezTo>
                  <a:cubicBezTo>
                    <a:pt x="5383" y="3893"/>
                    <a:pt x="5351" y="3861"/>
                    <a:pt x="5280" y="3861"/>
                  </a:cubicBezTo>
                  <a:lnTo>
                    <a:pt x="5018" y="3861"/>
                  </a:lnTo>
                  <a:lnTo>
                    <a:pt x="5018" y="294"/>
                  </a:lnTo>
                  <a:cubicBezTo>
                    <a:pt x="5018" y="127"/>
                    <a:pt x="4883" y="0"/>
                    <a:pt x="472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31" name="Google Shape;2131;p32"/>
            <p:cNvSpPr/>
            <p:nvPr/>
          </p:nvSpPr>
          <p:spPr>
            <a:xfrm>
              <a:off x="5369249" y="1827499"/>
              <a:ext cx="373593" cy="283279"/>
            </a:xfrm>
            <a:custGeom>
              <a:avLst/>
              <a:gdLst/>
              <a:ahLst/>
              <a:cxnLst/>
              <a:rect l="l" t="t" r="r" b="b"/>
              <a:pathLst>
                <a:path w="4099" h="3108" extrusionOk="0">
                  <a:moveTo>
                    <a:pt x="3306" y="0"/>
                  </a:moveTo>
                  <a:cubicBezTo>
                    <a:pt x="3243" y="0"/>
                    <a:pt x="3211" y="40"/>
                    <a:pt x="3211" y="103"/>
                  </a:cubicBezTo>
                  <a:cubicBezTo>
                    <a:pt x="3211" y="167"/>
                    <a:pt x="3243" y="199"/>
                    <a:pt x="3306" y="199"/>
                  </a:cubicBezTo>
                  <a:lnTo>
                    <a:pt x="3734" y="199"/>
                  </a:lnTo>
                  <a:lnTo>
                    <a:pt x="2617" y="1324"/>
                  </a:lnTo>
                  <a:lnTo>
                    <a:pt x="2220" y="896"/>
                  </a:lnTo>
                  <a:cubicBezTo>
                    <a:pt x="2181" y="896"/>
                    <a:pt x="2149" y="864"/>
                    <a:pt x="2149" y="864"/>
                  </a:cubicBezTo>
                  <a:cubicBezTo>
                    <a:pt x="2117" y="864"/>
                    <a:pt x="2085" y="896"/>
                    <a:pt x="2054" y="896"/>
                  </a:cubicBezTo>
                  <a:lnTo>
                    <a:pt x="72" y="2910"/>
                  </a:lnTo>
                  <a:cubicBezTo>
                    <a:pt x="1" y="2941"/>
                    <a:pt x="1" y="3013"/>
                    <a:pt x="72" y="3076"/>
                  </a:cubicBezTo>
                  <a:cubicBezTo>
                    <a:pt x="72" y="3076"/>
                    <a:pt x="104" y="3108"/>
                    <a:pt x="135" y="3108"/>
                  </a:cubicBezTo>
                  <a:cubicBezTo>
                    <a:pt x="167" y="3108"/>
                    <a:pt x="199" y="3076"/>
                    <a:pt x="199" y="3076"/>
                  </a:cubicBezTo>
                  <a:lnTo>
                    <a:pt x="2149" y="1126"/>
                  </a:lnTo>
                  <a:lnTo>
                    <a:pt x="2545" y="1554"/>
                  </a:lnTo>
                  <a:cubicBezTo>
                    <a:pt x="2561" y="1570"/>
                    <a:pt x="2595" y="1578"/>
                    <a:pt x="2628" y="1578"/>
                  </a:cubicBezTo>
                  <a:cubicBezTo>
                    <a:pt x="2662" y="1578"/>
                    <a:pt x="2696" y="1570"/>
                    <a:pt x="2712" y="1554"/>
                  </a:cubicBezTo>
                  <a:lnTo>
                    <a:pt x="3901" y="365"/>
                  </a:lnTo>
                  <a:lnTo>
                    <a:pt x="3901" y="761"/>
                  </a:lnTo>
                  <a:cubicBezTo>
                    <a:pt x="3901" y="793"/>
                    <a:pt x="3932" y="864"/>
                    <a:pt x="4004" y="864"/>
                  </a:cubicBezTo>
                  <a:cubicBezTo>
                    <a:pt x="4067" y="864"/>
                    <a:pt x="4099" y="793"/>
                    <a:pt x="4099" y="761"/>
                  </a:cubicBezTo>
                  <a:lnTo>
                    <a:pt x="4099" y="103"/>
                  </a:lnTo>
                  <a:cubicBezTo>
                    <a:pt x="4099" y="72"/>
                    <a:pt x="4099" y="40"/>
                    <a:pt x="4067" y="40"/>
                  </a:cubicBezTo>
                  <a:cubicBezTo>
                    <a:pt x="4067" y="0"/>
                    <a:pt x="4036" y="0"/>
                    <a:pt x="4004" y="0"/>
                  </a:cubicBez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sp>
        <p:nvSpPr>
          <p:cNvPr id="2132" name="Google Shape;2132;p32"/>
          <p:cNvSpPr/>
          <p:nvPr/>
        </p:nvSpPr>
        <p:spPr>
          <a:xfrm>
            <a:off x="8909463" y="2529133"/>
            <a:ext cx="2232140" cy="3328328"/>
          </a:xfrm>
          <a:custGeom>
            <a:avLst/>
            <a:gdLst/>
            <a:ahLst/>
            <a:cxnLst/>
            <a:rect l="l" t="t" r="r" b="b"/>
            <a:pathLst>
              <a:path w="18368" h="24084" extrusionOk="0">
                <a:moveTo>
                  <a:pt x="0" y="1"/>
                </a:moveTo>
                <a:lnTo>
                  <a:pt x="0" y="40"/>
                </a:lnTo>
                <a:lnTo>
                  <a:pt x="0" y="14904"/>
                </a:lnTo>
                <a:cubicBezTo>
                  <a:pt x="0" y="19953"/>
                  <a:pt x="4130" y="24083"/>
                  <a:pt x="9180" y="24083"/>
                </a:cubicBezTo>
                <a:cubicBezTo>
                  <a:pt x="14269" y="24083"/>
                  <a:pt x="18367" y="19953"/>
                  <a:pt x="18367" y="14904"/>
                </a:cubicBezTo>
                <a:lnTo>
                  <a:pt x="18367" y="40"/>
                </a:lnTo>
                <a:lnTo>
                  <a:pt x="18367" y="1"/>
                </a:lnTo>
                <a:cubicBezTo>
                  <a:pt x="18367" y="5090"/>
                  <a:pt x="14269" y="9188"/>
                  <a:pt x="9180" y="9188"/>
                </a:cubicBezTo>
                <a:cubicBezTo>
                  <a:pt x="4130" y="9188"/>
                  <a:pt x="0" y="5090"/>
                  <a:pt x="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33" name="Google Shape;2133;p32"/>
          <p:cNvSpPr/>
          <p:nvPr/>
        </p:nvSpPr>
        <p:spPr>
          <a:xfrm>
            <a:off x="8909471" y="1630333"/>
            <a:ext cx="2232140" cy="2212028"/>
          </a:xfrm>
          <a:custGeom>
            <a:avLst/>
            <a:gdLst/>
            <a:ahLst/>
            <a:cxnLst/>
            <a:rect l="l" t="t" r="r" b="b"/>
            <a:pathLst>
              <a:path w="18368" h="18202" extrusionOk="0">
                <a:moveTo>
                  <a:pt x="9053" y="0"/>
                </a:moveTo>
                <a:cubicBezTo>
                  <a:pt x="4067" y="0"/>
                  <a:pt x="0" y="4027"/>
                  <a:pt x="0" y="9014"/>
                </a:cubicBezTo>
                <a:cubicBezTo>
                  <a:pt x="0" y="14103"/>
                  <a:pt x="4130" y="18201"/>
                  <a:pt x="9180" y="18201"/>
                </a:cubicBezTo>
                <a:cubicBezTo>
                  <a:pt x="14269" y="18201"/>
                  <a:pt x="18367" y="14103"/>
                  <a:pt x="18367" y="9014"/>
                </a:cubicBezTo>
                <a:cubicBezTo>
                  <a:pt x="18367" y="4027"/>
                  <a:pt x="14333" y="0"/>
                  <a:pt x="9346" y="0"/>
                </a:cubicBezTo>
                <a:close/>
              </a:path>
            </a:pathLst>
          </a:custGeom>
          <a:solidFill>
            <a:srgbClr val="0C3E65"/>
          </a:solidFill>
          <a:ln>
            <a:noFill/>
          </a:ln>
          <a:effectLst>
            <a:outerShdw blurRad="157163" dist="76200" dir="5400000" algn="bl" rotWithShape="0">
              <a:srgbClr val="000000">
                <a:alpha val="18000"/>
              </a:srgbClr>
            </a:outerShdw>
          </a:effectLst>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34" name="Google Shape;2134;p32"/>
          <p:cNvSpPr/>
          <p:nvPr/>
        </p:nvSpPr>
        <p:spPr>
          <a:xfrm>
            <a:off x="9294833" y="1999289"/>
            <a:ext cx="1461440" cy="1461480"/>
          </a:xfrm>
          <a:custGeom>
            <a:avLst/>
            <a:gdLst/>
            <a:ahLst/>
            <a:cxnLst/>
            <a:rect l="l" t="t" r="r" b="b"/>
            <a:pathLst>
              <a:path w="12026" h="12026" extrusionOk="0">
                <a:moveTo>
                  <a:pt x="6009" y="0"/>
                </a:moveTo>
                <a:cubicBezTo>
                  <a:pt x="2711" y="0"/>
                  <a:pt x="0" y="2712"/>
                  <a:pt x="0" y="6017"/>
                </a:cubicBezTo>
                <a:cubicBezTo>
                  <a:pt x="0" y="9347"/>
                  <a:pt x="2711" y="12026"/>
                  <a:pt x="6009" y="12026"/>
                </a:cubicBezTo>
                <a:cubicBezTo>
                  <a:pt x="9346" y="12026"/>
                  <a:pt x="12026" y="9347"/>
                  <a:pt x="12026" y="6017"/>
                </a:cubicBezTo>
                <a:cubicBezTo>
                  <a:pt x="12026" y="2712"/>
                  <a:pt x="9346" y="0"/>
                  <a:pt x="6009" y="0"/>
                </a:cubicBezTo>
                <a:close/>
              </a:path>
            </a:pathLst>
          </a:custGeom>
          <a:solidFill>
            <a:srgbClr val="FFFFFF"/>
          </a:solidFill>
          <a:ln>
            <a:noFill/>
          </a:ln>
          <a:effectLst>
            <a:outerShdw blurRad="157163" dist="76200" dir="5400000" algn="bl" rotWithShape="0">
              <a:srgbClr val="000000">
                <a:alpha val="18000"/>
              </a:srgbClr>
            </a:outerShdw>
          </a:effectLst>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nvGrpSpPr>
          <p:cNvPr id="2135" name="Google Shape;2135;p32"/>
          <p:cNvGrpSpPr/>
          <p:nvPr/>
        </p:nvGrpSpPr>
        <p:grpSpPr>
          <a:xfrm>
            <a:off x="9687851" y="2376449"/>
            <a:ext cx="707163" cy="707164"/>
            <a:chOff x="7265888" y="1827499"/>
            <a:chExt cx="530372" cy="530373"/>
          </a:xfrm>
        </p:grpSpPr>
        <p:sp>
          <p:nvSpPr>
            <p:cNvPr id="2136" name="Google Shape;2136;p32"/>
            <p:cNvSpPr/>
            <p:nvPr/>
          </p:nvSpPr>
          <p:spPr>
            <a:xfrm>
              <a:off x="7377905" y="1935870"/>
              <a:ext cx="307150" cy="422001"/>
            </a:xfrm>
            <a:custGeom>
              <a:avLst/>
              <a:gdLst/>
              <a:ahLst/>
              <a:cxnLst/>
              <a:rect l="l" t="t" r="r" b="b"/>
              <a:pathLst>
                <a:path w="3370" h="4630" extrusionOk="0">
                  <a:moveTo>
                    <a:pt x="1681" y="270"/>
                  </a:moveTo>
                  <a:cubicBezTo>
                    <a:pt x="2077" y="270"/>
                    <a:pt x="2442" y="397"/>
                    <a:pt x="2703" y="666"/>
                  </a:cubicBezTo>
                  <a:cubicBezTo>
                    <a:pt x="3004" y="960"/>
                    <a:pt x="3131" y="1324"/>
                    <a:pt x="3131" y="1721"/>
                  </a:cubicBezTo>
                  <a:cubicBezTo>
                    <a:pt x="3131" y="2149"/>
                    <a:pt x="2933" y="2545"/>
                    <a:pt x="2608" y="2815"/>
                  </a:cubicBezTo>
                  <a:cubicBezTo>
                    <a:pt x="2339" y="3044"/>
                    <a:pt x="2180" y="3338"/>
                    <a:pt x="2180" y="3639"/>
                  </a:cubicBezTo>
                  <a:lnTo>
                    <a:pt x="1189" y="3639"/>
                  </a:lnTo>
                  <a:cubicBezTo>
                    <a:pt x="1189" y="3338"/>
                    <a:pt x="1054" y="3076"/>
                    <a:pt x="793" y="2846"/>
                  </a:cubicBezTo>
                  <a:cubicBezTo>
                    <a:pt x="428" y="2577"/>
                    <a:pt x="230" y="2149"/>
                    <a:pt x="230" y="1689"/>
                  </a:cubicBezTo>
                  <a:cubicBezTo>
                    <a:pt x="262" y="928"/>
                    <a:pt x="920" y="270"/>
                    <a:pt x="1681" y="270"/>
                  </a:cubicBezTo>
                  <a:close/>
                  <a:moveTo>
                    <a:pt x="2180" y="3901"/>
                  </a:moveTo>
                  <a:lnTo>
                    <a:pt x="2180" y="4265"/>
                  </a:lnTo>
                  <a:cubicBezTo>
                    <a:pt x="2180" y="4329"/>
                    <a:pt x="2109" y="4360"/>
                    <a:pt x="2045" y="4360"/>
                  </a:cubicBezTo>
                  <a:lnTo>
                    <a:pt x="1316" y="4360"/>
                  </a:lnTo>
                  <a:cubicBezTo>
                    <a:pt x="1189" y="4360"/>
                    <a:pt x="1189" y="4234"/>
                    <a:pt x="1189" y="4202"/>
                  </a:cubicBezTo>
                  <a:lnTo>
                    <a:pt x="1189" y="3901"/>
                  </a:lnTo>
                  <a:close/>
                  <a:moveTo>
                    <a:pt x="1649" y="0"/>
                  </a:moveTo>
                  <a:cubicBezTo>
                    <a:pt x="753" y="40"/>
                    <a:pt x="0" y="761"/>
                    <a:pt x="0" y="1689"/>
                  </a:cubicBezTo>
                  <a:cubicBezTo>
                    <a:pt x="0" y="2220"/>
                    <a:pt x="198" y="2712"/>
                    <a:pt x="626" y="3044"/>
                  </a:cubicBezTo>
                  <a:cubicBezTo>
                    <a:pt x="824" y="3211"/>
                    <a:pt x="951" y="3441"/>
                    <a:pt x="951" y="3671"/>
                  </a:cubicBezTo>
                  <a:lnTo>
                    <a:pt x="951" y="4202"/>
                  </a:lnTo>
                  <a:cubicBezTo>
                    <a:pt x="951" y="4463"/>
                    <a:pt x="1149" y="4630"/>
                    <a:pt x="1316" y="4630"/>
                  </a:cubicBezTo>
                  <a:lnTo>
                    <a:pt x="2045" y="4630"/>
                  </a:lnTo>
                  <a:cubicBezTo>
                    <a:pt x="2243" y="4630"/>
                    <a:pt x="2410" y="4463"/>
                    <a:pt x="2410" y="4265"/>
                  </a:cubicBezTo>
                  <a:lnTo>
                    <a:pt x="2410" y="3702"/>
                  </a:lnTo>
                  <a:cubicBezTo>
                    <a:pt x="2410" y="3473"/>
                    <a:pt x="2537" y="3171"/>
                    <a:pt x="2735" y="3013"/>
                  </a:cubicBezTo>
                  <a:cubicBezTo>
                    <a:pt x="3171" y="2712"/>
                    <a:pt x="3369" y="2220"/>
                    <a:pt x="3369" y="1721"/>
                  </a:cubicBezTo>
                  <a:cubicBezTo>
                    <a:pt x="3369" y="1261"/>
                    <a:pt x="3203" y="833"/>
                    <a:pt x="2870" y="500"/>
                  </a:cubicBezTo>
                  <a:cubicBezTo>
                    <a:pt x="2537" y="199"/>
                    <a:pt x="2109" y="0"/>
                    <a:pt x="1649" y="0"/>
                  </a:cubicBez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37" name="Google Shape;2137;p32"/>
            <p:cNvSpPr/>
            <p:nvPr/>
          </p:nvSpPr>
          <p:spPr>
            <a:xfrm>
              <a:off x="7518724" y="1827499"/>
              <a:ext cx="24700" cy="66536"/>
            </a:xfrm>
            <a:custGeom>
              <a:avLst/>
              <a:gdLst/>
              <a:ahLst/>
              <a:cxnLst/>
              <a:rect l="l" t="t" r="r" b="b"/>
              <a:pathLst>
                <a:path w="271" h="730" extrusionOk="0">
                  <a:moveTo>
                    <a:pt x="136" y="0"/>
                  </a:moveTo>
                  <a:cubicBezTo>
                    <a:pt x="72" y="0"/>
                    <a:pt x="1" y="40"/>
                    <a:pt x="1" y="103"/>
                  </a:cubicBezTo>
                  <a:lnTo>
                    <a:pt x="1" y="595"/>
                  </a:lnTo>
                  <a:cubicBezTo>
                    <a:pt x="1" y="666"/>
                    <a:pt x="72" y="730"/>
                    <a:pt x="136" y="730"/>
                  </a:cubicBezTo>
                  <a:cubicBezTo>
                    <a:pt x="199" y="730"/>
                    <a:pt x="270" y="666"/>
                    <a:pt x="270" y="595"/>
                  </a:cubicBezTo>
                  <a:lnTo>
                    <a:pt x="270" y="103"/>
                  </a:lnTo>
                  <a:cubicBezTo>
                    <a:pt x="270" y="40"/>
                    <a:pt x="199" y="0"/>
                    <a:pt x="136" y="0"/>
                  </a:cubicBez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38" name="Google Shape;2138;p32"/>
            <p:cNvSpPr/>
            <p:nvPr/>
          </p:nvSpPr>
          <p:spPr>
            <a:xfrm>
              <a:off x="7666835" y="1904061"/>
              <a:ext cx="54321" cy="49947"/>
            </a:xfrm>
            <a:custGeom>
              <a:avLst/>
              <a:gdLst/>
              <a:ahLst/>
              <a:cxnLst/>
              <a:rect l="l" t="t" r="r" b="b"/>
              <a:pathLst>
                <a:path w="596" h="548" extrusionOk="0">
                  <a:moveTo>
                    <a:pt x="465" y="1"/>
                  </a:moveTo>
                  <a:cubicBezTo>
                    <a:pt x="437" y="1"/>
                    <a:pt x="413" y="9"/>
                    <a:pt x="397" y="24"/>
                  </a:cubicBezTo>
                  <a:lnTo>
                    <a:pt x="33" y="349"/>
                  </a:lnTo>
                  <a:cubicBezTo>
                    <a:pt x="1" y="421"/>
                    <a:pt x="1" y="484"/>
                    <a:pt x="33" y="548"/>
                  </a:cubicBezTo>
                  <a:lnTo>
                    <a:pt x="199" y="548"/>
                  </a:lnTo>
                  <a:lnTo>
                    <a:pt x="556" y="191"/>
                  </a:lnTo>
                  <a:cubicBezTo>
                    <a:pt x="595" y="151"/>
                    <a:pt x="595" y="88"/>
                    <a:pt x="556" y="24"/>
                  </a:cubicBezTo>
                  <a:cubicBezTo>
                    <a:pt x="524" y="9"/>
                    <a:pt x="492" y="1"/>
                    <a:pt x="465" y="1"/>
                  </a:cubicBez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39" name="Google Shape;2139;p32"/>
            <p:cNvSpPr/>
            <p:nvPr/>
          </p:nvSpPr>
          <p:spPr>
            <a:xfrm>
              <a:off x="7729725" y="2080336"/>
              <a:ext cx="66534" cy="21784"/>
            </a:xfrm>
            <a:custGeom>
              <a:avLst/>
              <a:gdLst/>
              <a:ahLst/>
              <a:cxnLst/>
              <a:rect l="l" t="t" r="r" b="b"/>
              <a:pathLst>
                <a:path w="730" h="239" extrusionOk="0">
                  <a:moveTo>
                    <a:pt x="135" y="1"/>
                  </a:moveTo>
                  <a:cubicBezTo>
                    <a:pt x="64" y="1"/>
                    <a:pt x="1" y="72"/>
                    <a:pt x="1" y="136"/>
                  </a:cubicBezTo>
                  <a:cubicBezTo>
                    <a:pt x="1" y="199"/>
                    <a:pt x="64" y="239"/>
                    <a:pt x="135" y="239"/>
                  </a:cubicBezTo>
                  <a:lnTo>
                    <a:pt x="595" y="239"/>
                  </a:lnTo>
                  <a:cubicBezTo>
                    <a:pt x="698" y="239"/>
                    <a:pt x="730" y="199"/>
                    <a:pt x="730" y="136"/>
                  </a:cubicBezTo>
                  <a:cubicBezTo>
                    <a:pt x="730" y="72"/>
                    <a:pt x="698" y="1"/>
                    <a:pt x="595" y="1"/>
                  </a:cubicBez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40" name="Google Shape;2140;p32"/>
            <p:cNvSpPr/>
            <p:nvPr/>
          </p:nvSpPr>
          <p:spPr>
            <a:xfrm>
              <a:off x="7666835" y="2229905"/>
              <a:ext cx="54321" cy="52864"/>
            </a:xfrm>
            <a:custGeom>
              <a:avLst/>
              <a:gdLst/>
              <a:ahLst/>
              <a:cxnLst/>
              <a:rect l="l" t="t" r="r" b="b"/>
              <a:pathLst>
                <a:path w="596" h="580" extrusionOk="0">
                  <a:moveTo>
                    <a:pt x="125" y="1"/>
                  </a:moveTo>
                  <a:cubicBezTo>
                    <a:pt x="96" y="1"/>
                    <a:pt x="64" y="17"/>
                    <a:pt x="33" y="48"/>
                  </a:cubicBezTo>
                  <a:cubicBezTo>
                    <a:pt x="1" y="80"/>
                    <a:pt x="1" y="143"/>
                    <a:pt x="33" y="215"/>
                  </a:cubicBezTo>
                  <a:lnTo>
                    <a:pt x="397" y="540"/>
                  </a:lnTo>
                  <a:cubicBezTo>
                    <a:pt x="397" y="579"/>
                    <a:pt x="461" y="579"/>
                    <a:pt x="461" y="579"/>
                  </a:cubicBezTo>
                  <a:cubicBezTo>
                    <a:pt x="524" y="579"/>
                    <a:pt x="556" y="579"/>
                    <a:pt x="556" y="540"/>
                  </a:cubicBezTo>
                  <a:cubicBezTo>
                    <a:pt x="595" y="508"/>
                    <a:pt x="595" y="413"/>
                    <a:pt x="556" y="381"/>
                  </a:cubicBezTo>
                  <a:lnTo>
                    <a:pt x="199" y="48"/>
                  </a:lnTo>
                  <a:cubicBezTo>
                    <a:pt x="179" y="17"/>
                    <a:pt x="154" y="1"/>
                    <a:pt x="125" y="1"/>
                  </a:cubicBez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41" name="Google Shape;2141;p32"/>
            <p:cNvSpPr/>
            <p:nvPr/>
          </p:nvSpPr>
          <p:spPr>
            <a:xfrm>
              <a:off x="7338166" y="2229905"/>
              <a:ext cx="57875" cy="52864"/>
            </a:xfrm>
            <a:custGeom>
              <a:avLst/>
              <a:gdLst/>
              <a:ahLst/>
              <a:cxnLst/>
              <a:rect l="l" t="t" r="r" b="b"/>
              <a:pathLst>
                <a:path w="635" h="580" extrusionOk="0">
                  <a:moveTo>
                    <a:pt x="483" y="1"/>
                  </a:moveTo>
                  <a:cubicBezTo>
                    <a:pt x="450" y="1"/>
                    <a:pt x="416" y="17"/>
                    <a:pt x="396" y="48"/>
                  </a:cubicBezTo>
                  <a:lnTo>
                    <a:pt x="71" y="381"/>
                  </a:lnTo>
                  <a:cubicBezTo>
                    <a:pt x="0" y="413"/>
                    <a:pt x="0" y="508"/>
                    <a:pt x="71" y="540"/>
                  </a:cubicBezTo>
                  <a:cubicBezTo>
                    <a:pt x="71" y="579"/>
                    <a:pt x="135" y="579"/>
                    <a:pt x="167" y="579"/>
                  </a:cubicBezTo>
                  <a:cubicBezTo>
                    <a:pt x="167" y="579"/>
                    <a:pt x="198" y="579"/>
                    <a:pt x="238" y="540"/>
                  </a:cubicBezTo>
                  <a:lnTo>
                    <a:pt x="563" y="215"/>
                  </a:lnTo>
                  <a:cubicBezTo>
                    <a:pt x="634" y="143"/>
                    <a:pt x="634" y="80"/>
                    <a:pt x="563" y="48"/>
                  </a:cubicBezTo>
                  <a:cubicBezTo>
                    <a:pt x="547" y="17"/>
                    <a:pt x="515" y="1"/>
                    <a:pt x="483" y="1"/>
                  </a:cubicBez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42" name="Google Shape;2142;p32"/>
            <p:cNvSpPr/>
            <p:nvPr/>
          </p:nvSpPr>
          <p:spPr>
            <a:xfrm>
              <a:off x="7265888" y="2080336"/>
              <a:ext cx="66534" cy="21784"/>
            </a:xfrm>
            <a:custGeom>
              <a:avLst/>
              <a:gdLst/>
              <a:ahLst/>
              <a:cxnLst/>
              <a:rect l="l" t="t" r="r" b="b"/>
              <a:pathLst>
                <a:path w="730" h="239" extrusionOk="0">
                  <a:moveTo>
                    <a:pt x="135" y="1"/>
                  </a:moveTo>
                  <a:cubicBezTo>
                    <a:pt x="40" y="1"/>
                    <a:pt x="0" y="72"/>
                    <a:pt x="0" y="136"/>
                  </a:cubicBezTo>
                  <a:cubicBezTo>
                    <a:pt x="0" y="199"/>
                    <a:pt x="40" y="239"/>
                    <a:pt x="135" y="239"/>
                  </a:cubicBezTo>
                  <a:lnTo>
                    <a:pt x="595" y="239"/>
                  </a:lnTo>
                  <a:cubicBezTo>
                    <a:pt x="698" y="239"/>
                    <a:pt x="730" y="199"/>
                    <a:pt x="730" y="136"/>
                  </a:cubicBezTo>
                  <a:cubicBezTo>
                    <a:pt x="730" y="72"/>
                    <a:pt x="698" y="1"/>
                    <a:pt x="595" y="1"/>
                  </a:cubicBez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43" name="Google Shape;2143;p32"/>
            <p:cNvSpPr/>
            <p:nvPr/>
          </p:nvSpPr>
          <p:spPr>
            <a:xfrm>
              <a:off x="7338166" y="1900597"/>
              <a:ext cx="57875" cy="53411"/>
            </a:xfrm>
            <a:custGeom>
              <a:avLst/>
              <a:gdLst/>
              <a:ahLst/>
              <a:cxnLst/>
              <a:rect l="l" t="t" r="r" b="b"/>
              <a:pathLst>
                <a:path w="635" h="586" extrusionOk="0">
                  <a:moveTo>
                    <a:pt x="140" y="1"/>
                  </a:moveTo>
                  <a:cubicBezTo>
                    <a:pt x="111" y="1"/>
                    <a:pt x="87" y="11"/>
                    <a:pt x="71" y="31"/>
                  </a:cubicBezTo>
                  <a:cubicBezTo>
                    <a:pt x="0" y="94"/>
                    <a:pt x="0" y="158"/>
                    <a:pt x="71" y="189"/>
                  </a:cubicBezTo>
                  <a:lnTo>
                    <a:pt x="396" y="586"/>
                  </a:lnTo>
                  <a:lnTo>
                    <a:pt x="499" y="586"/>
                  </a:lnTo>
                  <a:cubicBezTo>
                    <a:pt x="531" y="586"/>
                    <a:pt x="531" y="586"/>
                    <a:pt x="563" y="554"/>
                  </a:cubicBezTo>
                  <a:cubicBezTo>
                    <a:pt x="634" y="490"/>
                    <a:pt x="634" y="427"/>
                    <a:pt x="563" y="387"/>
                  </a:cubicBezTo>
                  <a:lnTo>
                    <a:pt x="238" y="31"/>
                  </a:lnTo>
                  <a:cubicBezTo>
                    <a:pt x="202" y="11"/>
                    <a:pt x="169" y="1"/>
                    <a:pt x="140" y="1"/>
                  </a:cubicBez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144" name="Google Shape;2144;p32"/>
            <p:cNvSpPr/>
            <p:nvPr/>
          </p:nvSpPr>
          <p:spPr>
            <a:xfrm>
              <a:off x="7518724" y="1993656"/>
              <a:ext cx="112105" cy="108463"/>
            </a:xfrm>
            <a:custGeom>
              <a:avLst/>
              <a:gdLst/>
              <a:ahLst/>
              <a:cxnLst/>
              <a:rect l="l" t="t" r="r" b="b"/>
              <a:pathLst>
                <a:path w="1230" h="1190" extrusionOk="0">
                  <a:moveTo>
                    <a:pt x="136" y="1"/>
                  </a:moveTo>
                  <a:cubicBezTo>
                    <a:pt x="72" y="1"/>
                    <a:pt x="1" y="32"/>
                    <a:pt x="1" y="96"/>
                  </a:cubicBezTo>
                  <a:cubicBezTo>
                    <a:pt x="1" y="199"/>
                    <a:pt x="72" y="231"/>
                    <a:pt x="136" y="231"/>
                  </a:cubicBezTo>
                  <a:cubicBezTo>
                    <a:pt x="595" y="231"/>
                    <a:pt x="992" y="627"/>
                    <a:pt x="992" y="1087"/>
                  </a:cubicBezTo>
                  <a:cubicBezTo>
                    <a:pt x="992" y="1150"/>
                    <a:pt x="1031" y="1190"/>
                    <a:pt x="1095" y="1190"/>
                  </a:cubicBezTo>
                  <a:cubicBezTo>
                    <a:pt x="1190" y="1190"/>
                    <a:pt x="1230" y="1150"/>
                    <a:pt x="1230" y="1087"/>
                  </a:cubicBezTo>
                  <a:cubicBezTo>
                    <a:pt x="1230" y="460"/>
                    <a:pt x="730" y="1"/>
                    <a:pt x="136" y="1"/>
                  </a:cubicBez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sp>
        <p:nvSpPr>
          <p:cNvPr id="2145" name="Google Shape;2145;p32"/>
          <p:cNvSpPr txBox="1"/>
          <p:nvPr/>
        </p:nvSpPr>
        <p:spPr>
          <a:xfrm>
            <a:off x="3948469" y="3965133"/>
            <a:ext cx="1743204" cy="57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kumimoji="0" lang="ja-JP" altLang="en-US" sz="2267" kern="0" dirty="0">
                <a:solidFill>
                  <a:srgbClr val="FFFFFF"/>
                </a:solidFill>
                <a:latin typeface="Fira Sans Extra Condensed Medium"/>
                <a:ea typeface="Fira Sans Extra Condensed Medium"/>
                <a:cs typeface="Fira Sans Extra Condensed Medium"/>
                <a:sym typeface="Fira Sans Extra Condensed Medium"/>
              </a:rPr>
              <a:t>現状を知る</a:t>
            </a:r>
            <a:endParaRPr kumimoji="0" sz="2267"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2146" name="Google Shape;2146;p32"/>
          <p:cNvSpPr txBox="1"/>
          <p:nvPr/>
        </p:nvSpPr>
        <p:spPr>
          <a:xfrm>
            <a:off x="3948469" y="4750283"/>
            <a:ext cx="1629200" cy="713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kumimoji="0" lang="ja-JP" altLang="en-US" sz="1600" kern="0" dirty="0">
                <a:solidFill>
                  <a:srgbClr val="000000"/>
                </a:solidFill>
                <a:latin typeface="Fira Sans"/>
                <a:ea typeface="Fira Sans"/>
                <a:cs typeface="Fira Sans"/>
                <a:sym typeface="Fira Sans"/>
              </a:rPr>
              <a:t>どんな店に</a:t>
            </a:r>
            <a:endParaRPr kumimoji="0" lang="en-US" altLang="ja-JP" sz="1600" kern="0" dirty="0">
              <a:solidFill>
                <a:srgbClr val="000000"/>
              </a:solidFill>
              <a:latin typeface="Fira Sans"/>
              <a:ea typeface="Fira Sans"/>
              <a:cs typeface="Fira Sans"/>
              <a:sym typeface="Fira Sans"/>
            </a:endParaRPr>
          </a:p>
          <a:p>
            <a:pPr algn="ctr" defTabSz="1219170">
              <a:buClr>
                <a:srgbClr val="000000"/>
              </a:buClr>
            </a:pPr>
            <a:r>
              <a:rPr kumimoji="0" lang="ja-JP" altLang="en-US" sz="1600" kern="0" dirty="0">
                <a:solidFill>
                  <a:srgbClr val="000000"/>
                </a:solidFill>
                <a:latin typeface="Fira Sans"/>
                <a:ea typeface="Fira Sans"/>
                <a:cs typeface="Fira Sans"/>
                <a:sym typeface="Fira Sans"/>
              </a:rPr>
              <a:t>人が来るのか</a:t>
            </a:r>
            <a:endParaRPr kumimoji="0" sz="1600" kern="0" dirty="0">
              <a:solidFill>
                <a:srgbClr val="000000"/>
              </a:solidFill>
              <a:latin typeface="Fira Sans"/>
              <a:ea typeface="Fira Sans"/>
              <a:cs typeface="Fira Sans"/>
              <a:sym typeface="Fira Sans"/>
            </a:endParaRPr>
          </a:p>
        </p:txBody>
      </p:sp>
      <p:sp>
        <p:nvSpPr>
          <p:cNvPr id="2147" name="Google Shape;2147;p32"/>
          <p:cNvSpPr txBox="1"/>
          <p:nvPr/>
        </p:nvSpPr>
        <p:spPr>
          <a:xfrm>
            <a:off x="9033518" y="4871961"/>
            <a:ext cx="2015828" cy="713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kumimoji="0" lang="en-US" altLang="ja-JP" sz="1600" kern="0" dirty="0">
                <a:solidFill>
                  <a:srgbClr val="000000"/>
                </a:solidFill>
                <a:latin typeface="Fira Sans"/>
                <a:ea typeface="Fira Sans"/>
                <a:cs typeface="Fira Sans"/>
                <a:sym typeface="Fira Sans"/>
              </a:rPr>
              <a:t>3</a:t>
            </a:r>
            <a:r>
              <a:rPr kumimoji="0" lang="ja-JP" altLang="en-US" sz="1600" kern="0" dirty="0">
                <a:solidFill>
                  <a:srgbClr val="000000"/>
                </a:solidFill>
                <a:latin typeface="Fira Sans"/>
                <a:ea typeface="Fira Sans"/>
                <a:cs typeface="Fira Sans"/>
                <a:sym typeface="Fira Sans"/>
              </a:rPr>
              <a:t>～</a:t>
            </a:r>
            <a:r>
              <a:rPr kumimoji="0" lang="en-US" altLang="ja-JP" sz="1600" kern="0" dirty="0">
                <a:solidFill>
                  <a:srgbClr val="000000"/>
                </a:solidFill>
                <a:latin typeface="Fira Sans"/>
                <a:ea typeface="Fira Sans"/>
                <a:cs typeface="Fira Sans"/>
                <a:sym typeface="Fira Sans"/>
              </a:rPr>
              <a:t>4</a:t>
            </a:r>
            <a:r>
              <a:rPr kumimoji="0" lang="ja-JP" altLang="en-US" sz="1600" kern="0" dirty="0">
                <a:solidFill>
                  <a:srgbClr val="000000"/>
                </a:solidFill>
                <a:latin typeface="Fira Sans"/>
                <a:ea typeface="Fira Sans"/>
                <a:cs typeface="Fira Sans"/>
                <a:sym typeface="Fira Sans"/>
              </a:rPr>
              <a:t>個スポット</a:t>
            </a:r>
            <a:endParaRPr kumimoji="0" lang="en-US" altLang="ja-JP" sz="1600" kern="0" dirty="0">
              <a:solidFill>
                <a:srgbClr val="000000"/>
              </a:solidFill>
              <a:latin typeface="Fira Sans"/>
              <a:ea typeface="Fira Sans"/>
              <a:cs typeface="Fira Sans"/>
              <a:sym typeface="Fira Sans"/>
            </a:endParaRPr>
          </a:p>
          <a:p>
            <a:pPr algn="ctr" defTabSz="1219170">
              <a:buClr>
                <a:srgbClr val="000000"/>
              </a:buClr>
            </a:pPr>
            <a:r>
              <a:rPr kumimoji="0" lang="ja-JP" altLang="en-US" sz="1600" kern="0" dirty="0">
                <a:solidFill>
                  <a:srgbClr val="000000"/>
                </a:solidFill>
                <a:latin typeface="Fira Sans"/>
                <a:ea typeface="Fira Sans"/>
                <a:cs typeface="Fira Sans"/>
                <a:sym typeface="Fira Sans"/>
              </a:rPr>
              <a:t>を選ぶ</a:t>
            </a:r>
            <a:endParaRPr kumimoji="0" sz="1600" kern="0" dirty="0">
              <a:solidFill>
                <a:srgbClr val="000000"/>
              </a:solidFill>
              <a:latin typeface="Fira Sans"/>
              <a:ea typeface="Fira Sans"/>
              <a:cs typeface="Fira Sans"/>
              <a:sym typeface="Fira Sans"/>
            </a:endParaRPr>
          </a:p>
        </p:txBody>
      </p:sp>
      <p:sp>
        <p:nvSpPr>
          <p:cNvPr id="2148" name="Google Shape;2148;p32"/>
          <p:cNvSpPr txBox="1"/>
          <p:nvPr/>
        </p:nvSpPr>
        <p:spPr>
          <a:xfrm>
            <a:off x="9153331" y="4060295"/>
            <a:ext cx="1702701" cy="57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kumimoji="0" lang="ja-JP" altLang="en-US" sz="2267" kern="0" dirty="0">
                <a:solidFill>
                  <a:srgbClr val="FFFFFF"/>
                </a:solidFill>
                <a:latin typeface="Fira Sans Extra Condensed Medium"/>
                <a:ea typeface="Fira Sans Extra Condensed Medium"/>
                <a:cs typeface="Fira Sans Extra Condensed Medium"/>
                <a:sym typeface="Fira Sans Extra Condensed Medium"/>
              </a:rPr>
              <a:t>プラン作成</a:t>
            </a:r>
            <a:endParaRPr kumimoji="0" sz="2267"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2150" name="Google Shape;2150;p32"/>
          <p:cNvSpPr txBox="1"/>
          <p:nvPr/>
        </p:nvSpPr>
        <p:spPr>
          <a:xfrm>
            <a:off x="6257149" y="3655113"/>
            <a:ext cx="2301925" cy="1408911"/>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kumimoji="0" lang="ja-JP" altLang="en-US" sz="2267" kern="0" dirty="0">
                <a:solidFill>
                  <a:srgbClr val="FFFFFF"/>
                </a:solidFill>
                <a:latin typeface="Fira Sans Extra Condensed Medium"/>
                <a:ea typeface="Fira Sans Extra Condensed Medium"/>
                <a:cs typeface="Fira Sans Extra Condensed Medium"/>
                <a:sym typeface="Fira Sans Extra Condensed Medium"/>
              </a:rPr>
              <a:t>どんな魅力を</a:t>
            </a:r>
            <a:endParaRPr kumimoji="0" lang="en-US" altLang="ja-JP" sz="2267" kern="0" dirty="0">
              <a:solidFill>
                <a:srgbClr val="FFFFFF"/>
              </a:solidFill>
              <a:latin typeface="Fira Sans Extra Condensed Medium"/>
              <a:ea typeface="Fira Sans Extra Condensed Medium"/>
              <a:cs typeface="Fira Sans Extra Condensed Medium"/>
              <a:sym typeface="Fira Sans Extra Condensed Medium"/>
            </a:endParaRPr>
          </a:p>
          <a:p>
            <a:pPr algn="ctr" defTabSz="1219170">
              <a:buClr>
                <a:srgbClr val="000000"/>
              </a:buClr>
            </a:pPr>
            <a:r>
              <a:rPr kumimoji="0" lang="ja-JP" altLang="en-US" sz="2267" kern="0" dirty="0">
                <a:solidFill>
                  <a:srgbClr val="FFFFFF"/>
                </a:solidFill>
                <a:latin typeface="Fira Sans Extra Condensed Medium"/>
                <a:ea typeface="Fira Sans Extra Condensed Medium"/>
                <a:cs typeface="Fira Sans Extra Condensed Medium"/>
                <a:sym typeface="Fira Sans Extra Condensed Medium"/>
              </a:rPr>
              <a:t>伝えるか考える</a:t>
            </a:r>
            <a:endParaRPr kumimoji="0" sz="2267"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2151" name="Google Shape;2151;p32"/>
          <p:cNvSpPr txBox="1"/>
          <p:nvPr/>
        </p:nvSpPr>
        <p:spPr>
          <a:xfrm>
            <a:off x="1284899" y="4085805"/>
            <a:ext cx="1742866" cy="57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kumimoji="0" lang="ja-JP" altLang="en-US" sz="2267" b="1" kern="0" dirty="0">
                <a:solidFill>
                  <a:srgbClr val="FFFFFF"/>
                </a:solidFill>
                <a:latin typeface="Fira Sans Extra Condensed Medium"/>
                <a:ea typeface="Fira Sans Extra Condensed Medium"/>
                <a:cs typeface="Fira Sans Extra Condensed Medium"/>
                <a:sym typeface="Fira Sans Extra Condensed Medium"/>
              </a:rPr>
              <a:t>ターゲット</a:t>
            </a:r>
            <a:endParaRPr kumimoji="0" lang="en-US" altLang="ja-JP" sz="2267" b="1" kern="0" dirty="0">
              <a:solidFill>
                <a:srgbClr val="FFFFFF"/>
              </a:solidFill>
              <a:latin typeface="Fira Sans Extra Condensed Medium"/>
              <a:ea typeface="Fira Sans Extra Condensed Medium"/>
              <a:cs typeface="Fira Sans Extra Condensed Medium"/>
              <a:sym typeface="Fira Sans Extra Condensed Medium"/>
            </a:endParaRPr>
          </a:p>
          <a:p>
            <a:pPr algn="ctr" defTabSz="1219170">
              <a:buClr>
                <a:srgbClr val="000000"/>
              </a:buClr>
            </a:pPr>
            <a:r>
              <a:rPr kumimoji="0" lang="ja-JP" altLang="en-US" sz="2267" b="1" kern="0" dirty="0">
                <a:solidFill>
                  <a:srgbClr val="FFFFFF"/>
                </a:solidFill>
                <a:latin typeface="Fira Sans Extra Condensed Medium"/>
                <a:ea typeface="Fira Sans Extra Condensed Medium"/>
                <a:cs typeface="Fira Sans Extra Condensed Medium"/>
                <a:sym typeface="Fira Sans Extra Condensed Medium"/>
              </a:rPr>
              <a:t>設定</a:t>
            </a:r>
            <a:endParaRPr kumimoji="0" sz="2267"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48" name="Google Shape;2146;p32">
            <a:extLst>
              <a:ext uri="{FF2B5EF4-FFF2-40B4-BE49-F238E27FC236}">
                <a16:creationId xmlns:a16="http://schemas.microsoft.com/office/drawing/2014/main" id="{8CDE7FB2-8BB4-4E30-B129-7462C3B30913}"/>
              </a:ext>
            </a:extLst>
          </p:cNvPr>
          <p:cNvSpPr txBox="1"/>
          <p:nvPr/>
        </p:nvSpPr>
        <p:spPr>
          <a:xfrm>
            <a:off x="1345184" y="4816369"/>
            <a:ext cx="1629200" cy="713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kumimoji="0" lang="ja-JP" altLang="en-US" sz="1600" kern="0" dirty="0">
                <a:solidFill>
                  <a:srgbClr val="000000"/>
                </a:solidFill>
                <a:latin typeface="Fira Sans"/>
                <a:ea typeface="Fira Sans"/>
                <a:cs typeface="Fira Sans"/>
                <a:sym typeface="Fira Sans"/>
              </a:rPr>
              <a:t>友達？家族？</a:t>
            </a:r>
            <a:endParaRPr kumimoji="0" lang="en-US" altLang="ja-JP" sz="1600" kern="0" dirty="0">
              <a:solidFill>
                <a:srgbClr val="000000"/>
              </a:solidFill>
              <a:latin typeface="Fira Sans"/>
              <a:ea typeface="Fira Sans"/>
              <a:cs typeface="Fira Sans"/>
              <a:sym typeface="Fira Sans"/>
            </a:endParaRPr>
          </a:p>
        </p:txBody>
      </p:sp>
      <p:sp>
        <p:nvSpPr>
          <p:cNvPr id="3" name="スライド番号プレースホルダー 2">
            <a:extLst>
              <a:ext uri="{FF2B5EF4-FFF2-40B4-BE49-F238E27FC236}">
                <a16:creationId xmlns:a16="http://schemas.microsoft.com/office/drawing/2014/main" id="{FFC8FF60-7306-4CC4-8ADE-1461249829C8}"/>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4" name="グラフィックス 3" descr="対象の人々">
            <a:extLst>
              <a:ext uri="{FF2B5EF4-FFF2-40B4-BE49-F238E27FC236}">
                <a16:creationId xmlns:a16="http://schemas.microsoft.com/office/drawing/2014/main" id="{3CE764BC-DBCA-4E2A-AC47-330EF0882F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9132" y="2305086"/>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5"/>
                                        </p:tgtEl>
                                        <p:attrNameLst>
                                          <p:attrName>style.visibility</p:attrName>
                                        </p:attrNameLst>
                                      </p:cBhvr>
                                      <p:to>
                                        <p:strVal val="visible"/>
                                      </p:to>
                                    </p:set>
                                    <p:animEffect transition="in" filter="fade">
                                      <p:cBhvr>
                                        <p:cTn id="7" dur="1000"/>
                                        <p:tgtEl>
                                          <p:spTgt spid="2115"/>
                                        </p:tgtEl>
                                      </p:cBhvr>
                                    </p:animEffect>
                                  </p:childTnLst>
                                </p:cTn>
                              </p:par>
                              <p:par>
                                <p:cTn id="8" presetID="10" presetClass="entr" presetSubtype="0" fill="hold" nodeType="withEffect">
                                  <p:stCondLst>
                                    <p:cond delay="0"/>
                                  </p:stCondLst>
                                  <p:childTnLst>
                                    <p:set>
                                      <p:cBhvr>
                                        <p:cTn id="9" dur="1" fill="hold">
                                          <p:stCondLst>
                                            <p:cond delay="0"/>
                                          </p:stCondLst>
                                        </p:cTn>
                                        <p:tgtEl>
                                          <p:spTgt spid="2116"/>
                                        </p:tgtEl>
                                        <p:attrNameLst>
                                          <p:attrName>style.visibility</p:attrName>
                                        </p:attrNameLst>
                                      </p:cBhvr>
                                      <p:to>
                                        <p:strVal val="visible"/>
                                      </p:to>
                                    </p:set>
                                    <p:animEffect transition="in" filter="fade">
                                      <p:cBhvr>
                                        <p:cTn id="10" dur="1000"/>
                                        <p:tgtEl>
                                          <p:spTgt spid="2116"/>
                                        </p:tgtEl>
                                      </p:cBhvr>
                                    </p:animEffect>
                                  </p:childTnLst>
                                </p:cTn>
                              </p:par>
                              <p:par>
                                <p:cTn id="11" presetID="10" presetClass="entr" presetSubtype="0" fill="hold" nodeType="withEffect">
                                  <p:stCondLst>
                                    <p:cond delay="0"/>
                                  </p:stCondLst>
                                  <p:childTnLst>
                                    <p:set>
                                      <p:cBhvr>
                                        <p:cTn id="12" dur="1" fill="hold">
                                          <p:stCondLst>
                                            <p:cond delay="0"/>
                                          </p:stCondLst>
                                        </p:cTn>
                                        <p:tgtEl>
                                          <p:spTgt spid="2121"/>
                                        </p:tgtEl>
                                        <p:attrNameLst>
                                          <p:attrName>style.visibility</p:attrName>
                                        </p:attrNameLst>
                                      </p:cBhvr>
                                      <p:to>
                                        <p:strVal val="visible"/>
                                      </p:to>
                                    </p:set>
                                    <p:animEffect transition="in" filter="fade">
                                      <p:cBhvr>
                                        <p:cTn id="13" dur="1000"/>
                                        <p:tgtEl>
                                          <p:spTgt spid="2121"/>
                                        </p:tgtEl>
                                      </p:cBhvr>
                                    </p:animEffect>
                                  </p:childTnLst>
                                </p:cTn>
                              </p:par>
                              <p:par>
                                <p:cTn id="14" presetID="10" presetClass="entr" presetSubtype="0" fill="hold" nodeType="withEffect">
                                  <p:stCondLst>
                                    <p:cond delay="0"/>
                                  </p:stCondLst>
                                  <p:childTnLst>
                                    <p:set>
                                      <p:cBhvr>
                                        <p:cTn id="15" dur="1" fill="hold">
                                          <p:stCondLst>
                                            <p:cond delay="0"/>
                                          </p:stCondLst>
                                        </p:cTn>
                                        <p:tgtEl>
                                          <p:spTgt spid="2122"/>
                                        </p:tgtEl>
                                        <p:attrNameLst>
                                          <p:attrName>style.visibility</p:attrName>
                                        </p:attrNameLst>
                                      </p:cBhvr>
                                      <p:to>
                                        <p:strVal val="visible"/>
                                      </p:to>
                                    </p:set>
                                    <p:animEffect transition="in" filter="fade">
                                      <p:cBhvr>
                                        <p:cTn id="16" dur="1000"/>
                                        <p:tgtEl>
                                          <p:spTgt spid="2122"/>
                                        </p:tgtEl>
                                      </p:cBhvr>
                                    </p:animEffect>
                                  </p:childTnLst>
                                </p:cTn>
                              </p:par>
                              <p:par>
                                <p:cTn id="17" presetID="10" presetClass="entr" presetSubtype="0" fill="hold" nodeType="withEffect">
                                  <p:stCondLst>
                                    <p:cond delay="0"/>
                                  </p:stCondLst>
                                  <p:childTnLst>
                                    <p:set>
                                      <p:cBhvr>
                                        <p:cTn id="18" dur="1" fill="hold">
                                          <p:stCondLst>
                                            <p:cond delay="0"/>
                                          </p:stCondLst>
                                        </p:cTn>
                                        <p:tgtEl>
                                          <p:spTgt spid="2127"/>
                                        </p:tgtEl>
                                        <p:attrNameLst>
                                          <p:attrName>style.visibility</p:attrName>
                                        </p:attrNameLst>
                                      </p:cBhvr>
                                      <p:to>
                                        <p:strVal val="visible"/>
                                      </p:to>
                                    </p:set>
                                    <p:animEffect transition="in" filter="fade">
                                      <p:cBhvr>
                                        <p:cTn id="19" dur="1000"/>
                                        <p:tgtEl>
                                          <p:spTgt spid="2127"/>
                                        </p:tgtEl>
                                      </p:cBhvr>
                                    </p:animEffect>
                                  </p:childTnLst>
                                </p:cTn>
                              </p:par>
                              <p:par>
                                <p:cTn id="20" presetID="10" presetClass="entr" presetSubtype="0" fill="hold" nodeType="withEffect">
                                  <p:stCondLst>
                                    <p:cond delay="0"/>
                                  </p:stCondLst>
                                  <p:childTnLst>
                                    <p:set>
                                      <p:cBhvr>
                                        <p:cTn id="21" dur="1" fill="hold">
                                          <p:stCondLst>
                                            <p:cond delay="0"/>
                                          </p:stCondLst>
                                        </p:cTn>
                                        <p:tgtEl>
                                          <p:spTgt spid="2128"/>
                                        </p:tgtEl>
                                        <p:attrNameLst>
                                          <p:attrName>style.visibility</p:attrName>
                                        </p:attrNameLst>
                                      </p:cBhvr>
                                      <p:to>
                                        <p:strVal val="visible"/>
                                      </p:to>
                                    </p:set>
                                    <p:animEffect transition="in" filter="fade">
                                      <p:cBhvr>
                                        <p:cTn id="22" dur="1000"/>
                                        <p:tgtEl>
                                          <p:spTgt spid="2128"/>
                                        </p:tgtEl>
                                      </p:cBhvr>
                                    </p:animEffect>
                                  </p:childTnLst>
                                </p:cTn>
                              </p:par>
                              <p:par>
                                <p:cTn id="23" presetID="10" presetClass="entr" presetSubtype="0" fill="hold" nodeType="withEffect">
                                  <p:stCondLst>
                                    <p:cond delay="0"/>
                                  </p:stCondLst>
                                  <p:childTnLst>
                                    <p:set>
                                      <p:cBhvr>
                                        <p:cTn id="24" dur="1" fill="hold">
                                          <p:stCondLst>
                                            <p:cond delay="0"/>
                                          </p:stCondLst>
                                        </p:cTn>
                                        <p:tgtEl>
                                          <p:spTgt spid="2134"/>
                                        </p:tgtEl>
                                        <p:attrNameLst>
                                          <p:attrName>style.visibility</p:attrName>
                                        </p:attrNameLst>
                                      </p:cBhvr>
                                      <p:to>
                                        <p:strVal val="visible"/>
                                      </p:to>
                                    </p:set>
                                    <p:animEffect transition="in" filter="fade">
                                      <p:cBhvr>
                                        <p:cTn id="25" dur="1000"/>
                                        <p:tgtEl>
                                          <p:spTgt spid="2134"/>
                                        </p:tgtEl>
                                      </p:cBhvr>
                                    </p:animEffect>
                                  </p:childTnLst>
                                </p:cTn>
                              </p:par>
                              <p:par>
                                <p:cTn id="26" presetID="10" presetClass="entr" presetSubtype="0" fill="hold" nodeType="withEffect">
                                  <p:stCondLst>
                                    <p:cond delay="0"/>
                                  </p:stCondLst>
                                  <p:childTnLst>
                                    <p:set>
                                      <p:cBhvr>
                                        <p:cTn id="27" dur="1" fill="hold">
                                          <p:stCondLst>
                                            <p:cond delay="0"/>
                                          </p:stCondLst>
                                        </p:cTn>
                                        <p:tgtEl>
                                          <p:spTgt spid="2133"/>
                                        </p:tgtEl>
                                        <p:attrNameLst>
                                          <p:attrName>style.visibility</p:attrName>
                                        </p:attrNameLst>
                                      </p:cBhvr>
                                      <p:to>
                                        <p:strVal val="visible"/>
                                      </p:to>
                                    </p:set>
                                    <p:animEffect transition="in" filter="fade">
                                      <p:cBhvr>
                                        <p:cTn id="28" dur="1000"/>
                                        <p:tgtEl>
                                          <p:spTgt spid="2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24EC1D60-FB97-4A5A-8B65-31599E69EFC0}"/>
              </a:ext>
            </a:extLst>
          </p:cNvPr>
          <p:cNvGrpSpPr/>
          <p:nvPr/>
        </p:nvGrpSpPr>
        <p:grpSpPr>
          <a:xfrm>
            <a:off x="9356911" y="3382266"/>
            <a:ext cx="914479" cy="975388"/>
            <a:chOff x="261827" y="2494785"/>
            <a:chExt cx="914479" cy="975388"/>
          </a:xfrm>
        </p:grpSpPr>
        <p:pic>
          <p:nvPicPr>
            <p:cNvPr id="36" name="図 35">
              <a:extLst>
                <a:ext uri="{FF2B5EF4-FFF2-40B4-BE49-F238E27FC236}">
                  <a16:creationId xmlns:a16="http://schemas.microsoft.com/office/drawing/2014/main" id="{5DEA07A8-9FA4-45FF-B5FB-389C99763F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5400000">
              <a:off x="261827" y="2555694"/>
              <a:ext cx="914479" cy="914479"/>
            </a:xfrm>
            <a:prstGeom prst="rect">
              <a:avLst/>
            </a:prstGeom>
          </p:spPr>
        </p:pic>
        <p:sp>
          <p:nvSpPr>
            <p:cNvPr id="38" name="矢印: 五方向 37">
              <a:extLst>
                <a:ext uri="{FF2B5EF4-FFF2-40B4-BE49-F238E27FC236}">
                  <a16:creationId xmlns:a16="http://schemas.microsoft.com/office/drawing/2014/main" id="{F19716B7-D426-4ECA-A413-A1892C67E75A}"/>
                </a:ext>
              </a:extLst>
            </p:cNvPr>
            <p:cNvSpPr/>
            <p:nvPr/>
          </p:nvSpPr>
          <p:spPr>
            <a:xfrm rot="5400000" flipV="1">
              <a:off x="458955" y="2486128"/>
              <a:ext cx="518152" cy="5354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3BB98D43-1B36-4F52-A6D3-CF9059E4AD3E}"/>
              </a:ext>
            </a:extLst>
          </p:cNvPr>
          <p:cNvSpPr>
            <a:spLocks noGrp="1"/>
          </p:cNvSpPr>
          <p:nvPr>
            <p:ph type="title"/>
          </p:nvPr>
        </p:nvSpPr>
        <p:spPr>
          <a:xfrm>
            <a:off x="240000" y="120680"/>
            <a:ext cx="11712000" cy="763600"/>
          </a:xfrm>
        </p:spPr>
        <p:txBody>
          <a:bodyPr/>
          <a:lstStyle/>
          <a:p>
            <a:r>
              <a:rPr lang="en-US" altLang="zh-CN" sz="3200" b="0" dirty="0">
                <a:solidFill>
                  <a:schemeClr val="tx2"/>
                </a:solidFill>
                <a:latin typeface="微软雅黑" panose="020B0503020204020204" pitchFamily="34" charset="-122"/>
                <a:ea typeface="微软雅黑" panose="020B0503020204020204" pitchFamily="34" charset="-122"/>
              </a:rPr>
              <a:t>03 </a:t>
            </a:r>
            <a:r>
              <a:rPr lang="ja-JP" altLang="en-US" sz="3200" dirty="0">
                <a:solidFill>
                  <a:schemeClr val="tx2"/>
                </a:solidFill>
                <a:latin typeface="Fira Sans Extra Condensed Medium"/>
                <a:ea typeface="Fira Sans Extra Condensed Medium"/>
                <a:cs typeface="Fira Sans Extra Condensed Medium"/>
                <a:sym typeface="Fira Sans Extra Condensed Medium"/>
              </a:rPr>
              <a:t>具体例</a:t>
            </a:r>
            <a:br>
              <a:rPr lang="ja-JP" altLang="en-US" sz="3200" dirty="0">
                <a:latin typeface="Fira Sans Extra Condensed Medium"/>
                <a:ea typeface="Fira Sans Extra Condensed Medium"/>
                <a:cs typeface="Fira Sans Extra Condensed Medium"/>
                <a:sym typeface="Fira Sans Extra Condensed Medium"/>
              </a:rPr>
            </a:br>
            <a:r>
              <a:rPr kumimoji="1" lang="ja-JP" altLang="en-US" sz="3200" dirty="0"/>
              <a:t>モデルプラン　</a:t>
            </a:r>
            <a:r>
              <a:rPr kumimoji="1" lang="ja-JP" altLang="en-US" sz="3200" b="0" dirty="0"/>
              <a:t>例：豊後高田</a:t>
            </a:r>
          </a:p>
        </p:txBody>
      </p:sp>
      <p:sp>
        <p:nvSpPr>
          <p:cNvPr id="3" name="正方形/長方形 2">
            <a:extLst>
              <a:ext uri="{FF2B5EF4-FFF2-40B4-BE49-F238E27FC236}">
                <a16:creationId xmlns:a16="http://schemas.microsoft.com/office/drawing/2014/main" id="{70B44C1E-3357-4B1E-9BAD-70E682C10069}"/>
              </a:ext>
            </a:extLst>
          </p:cNvPr>
          <p:cNvSpPr/>
          <p:nvPr/>
        </p:nvSpPr>
        <p:spPr>
          <a:xfrm>
            <a:off x="1401147" y="1340450"/>
            <a:ext cx="2376000" cy="2247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7AB7965D-13A1-48FC-9BA0-22F69B1A5AB2}"/>
              </a:ext>
            </a:extLst>
          </p:cNvPr>
          <p:cNvSpPr/>
          <p:nvPr/>
        </p:nvSpPr>
        <p:spPr>
          <a:xfrm>
            <a:off x="1401147" y="4414768"/>
            <a:ext cx="2376000" cy="224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5BD2FDD-AE52-4C21-9375-A7E3B0CA1682}"/>
              </a:ext>
            </a:extLst>
          </p:cNvPr>
          <p:cNvSpPr/>
          <p:nvPr/>
        </p:nvSpPr>
        <p:spPr>
          <a:xfrm>
            <a:off x="5013649" y="4414769"/>
            <a:ext cx="2376000" cy="2247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327E401-640B-4BD3-9339-593C4EE92D0D}"/>
              </a:ext>
            </a:extLst>
          </p:cNvPr>
          <p:cNvSpPr/>
          <p:nvPr/>
        </p:nvSpPr>
        <p:spPr>
          <a:xfrm>
            <a:off x="8626151" y="4414768"/>
            <a:ext cx="2376000" cy="22473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4D3CF82-A1A4-4C9D-BC04-A37A500C2E32}"/>
              </a:ext>
            </a:extLst>
          </p:cNvPr>
          <p:cNvSpPr/>
          <p:nvPr/>
        </p:nvSpPr>
        <p:spPr>
          <a:xfrm>
            <a:off x="8626151" y="1340449"/>
            <a:ext cx="2376000" cy="2264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7F6CE4F-B0DC-4B78-9532-4FA4E3E27821}"/>
              </a:ext>
            </a:extLst>
          </p:cNvPr>
          <p:cNvSpPr/>
          <p:nvPr/>
        </p:nvSpPr>
        <p:spPr>
          <a:xfrm>
            <a:off x="5013649" y="1340449"/>
            <a:ext cx="2376000" cy="2247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94FD90E2-65F5-4721-AE6A-3BA7605D1ED1}"/>
              </a:ext>
            </a:extLst>
          </p:cNvPr>
          <p:cNvPicPr>
            <a:picLocks noChangeAspect="1"/>
          </p:cNvPicPr>
          <p:nvPr/>
        </p:nvPicPr>
        <p:blipFill rotWithShape="1">
          <a:blip r:embed="rId5"/>
          <a:srcRect l="8334" r="8334"/>
          <a:stretch/>
        </p:blipFill>
        <p:spPr>
          <a:xfrm>
            <a:off x="1464147" y="1430450"/>
            <a:ext cx="2250000" cy="1800000"/>
          </a:xfrm>
          <a:prstGeom prst="rect">
            <a:avLst/>
          </a:prstGeom>
        </p:spPr>
      </p:pic>
      <p:pic>
        <p:nvPicPr>
          <p:cNvPr id="10" name="図 9">
            <a:extLst>
              <a:ext uri="{FF2B5EF4-FFF2-40B4-BE49-F238E27FC236}">
                <a16:creationId xmlns:a16="http://schemas.microsoft.com/office/drawing/2014/main" id="{B5CCC2CE-9747-4A9B-ADCA-3647F71AB350}"/>
              </a:ext>
            </a:extLst>
          </p:cNvPr>
          <p:cNvPicPr>
            <a:picLocks noChangeAspect="1"/>
          </p:cNvPicPr>
          <p:nvPr/>
        </p:nvPicPr>
        <p:blipFill rotWithShape="1">
          <a:blip r:embed="rId6"/>
          <a:srcRect l="8226" r="8226"/>
          <a:stretch/>
        </p:blipFill>
        <p:spPr>
          <a:xfrm>
            <a:off x="5076649" y="1430450"/>
            <a:ext cx="2250000" cy="1800000"/>
          </a:xfrm>
          <a:prstGeom prst="rect">
            <a:avLst/>
          </a:prstGeom>
        </p:spPr>
      </p:pic>
      <p:pic>
        <p:nvPicPr>
          <p:cNvPr id="11" name="図 10">
            <a:extLst>
              <a:ext uri="{FF2B5EF4-FFF2-40B4-BE49-F238E27FC236}">
                <a16:creationId xmlns:a16="http://schemas.microsoft.com/office/drawing/2014/main" id="{BB2592CA-79E2-47A8-B19E-6FD9780BE13A}"/>
              </a:ext>
            </a:extLst>
          </p:cNvPr>
          <p:cNvPicPr>
            <a:picLocks noChangeAspect="1"/>
          </p:cNvPicPr>
          <p:nvPr/>
        </p:nvPicPr>
        <p:blipFill rotWithShape="1">
          <a:blip r:embed="rId7"/>
          <a:srcRect l="8333" r="8333"/>
          <a:stretch/>
        </p:blipFill>
        <p:spPr>
          <a:xfrm>
            <a:off x="8689151" y="1430450"/>
            <a:ext cx="2250000" cy="1800000"/>
          </a:xfrm>
          <a:prstGeom prst="rect">
            <a:avLst/>
          </a:prstGeom>
        </p:spPr>
      </p:pic>
      <p:pic>
        <p:nvPicPr>
          <p:cNvPr id="12" name="図 11">
            <a:extLst>
              <a:ext uri="{FF2B5EF4-FFF2-40B4-BE49-F238E27FC236}">
                <a16:creationId xmlns:a16="http://schemas.microsoft.com/office/drawing/2014/main" id="{18D3A63E-78A3-459E-BA6A-BDBF0CF13C80}"/>
              </a:ext>
            </a:extLst>
          </p:cNvPr>
          <p:cNvPicPr>
            <a:picLocks noChangeAspect="1"/>
          </p:cNvPicPr>
          <p:nvPr/>
        </p:nvPicPr>
        <p:blipFill rotWithShape="1">
          <a:blip r:embed="rId8"/>
          <a:srcRect l="7792" r="7792"/>
          <a:stretch/>
        </p:blipFill>
        <p:spPr>
          <a:xfrm>
            <a:off x="8689151" y="4504769"/>
            <a:ext cx="2250000" cy="1800000"/>
          </a:xfrm>
          <a:prstGeom prst="rect">
            <a:avLst/>
          </a:prstGeom>
        </p:spPr>
      </p:pic>
      <p:pic>
        <p:nvPicPr>
          <p:cNvPr id="13" name="図 12">
            <a:extLst>
              <a:ext uri="{FF2B5EF4-FFF2-40B4-BE49-F238E27FC236}">
                <a16:creationId xmlns:a16="http://schemas.microsoft.com/office/drawing/2014/main" id="{676CA495-5BB3-4D8C-B0E0-F26D65C865F4}"/>
              </a:ext>
            </a:extLst>
          </p:cNvPr>
          <p:cNvPicPr>
            <a:picLocks noChangeAspect="1"/>
          </p:cNvPicPr>
          <p:nvPr/>
        </p:nvPicPr>
        <p:blipFill rotWithShape="1">
          <a:blip r:embed="rId9"/>
          <a:srcRect l="3035" r="3035"/>
          <a:stretch/>
        </p:blipFill>
        <p:spPr>
          <a:xfrm>
            <a:off x="5076649" y="4504769"/>
            <a:ext cx="2250000" cy="1800000"/>
          </a:xfrm>
          <a:prstGeom prst="rect">
            <a:avLst/>
          </a:prstGeom>
        </p:spPr>
      </p:pic>
      <p:pic>
        <p:nvPicPr>
          <p:cNvPr id="14" name="図 13">
            <a:extLst>
              <a:ext uri="{FF2B5EF4-FFF2-40B4-BE49-F238E27FC236}">
                <a16:creationId xmlns:a16="http://schemas.microsoft.com/office/drawing/2014/main" id="{69E0C4E6-6BD4-4116-AA1C-08EA2227124C}"/>
              </a:ext>
            </a:extLst>
          </p:cNvPr>
          <p:cNvPicPr>
            <a:picLocks noChangeAspect="1"/>
          </p:cNvPicPr>
          <p:nvPr/>
        </p:nvPicPr>
        <p:blipFill rotWithShape="1">
          <a:blip r:embed="rId10"/>
          <a:srcRect l="8333" r="8333"/>
          <a:stretch/>
        </p:blipFill>
        <p:spPr>
          <a:xfrm>
            <a:off x="1464147" y="4504769"/>
            <a:ext cx="2250000" cy="1800000"/>
          </a:xfrm>
          <a:prstGeom prst="rect">
            <a:avLst/>
          </a:prstGeom>
        </p:spPr>
      </p:pic>
      <p:pic>
        <p:nvPicPr>
          <p:cNvPr id="15" name="グラフィックス 14" descr="車">
            <a:extLst>
              <a:ext uri="{FF2B5EF4-FFF2-40B4-BE49-F238E27FC236}">
                <a16:creationId xmlns:a16="http://schemas.microsoft.com/office/drawing/2014/main" id="{B63CE196-0F5D-4BD5-BB22-6D3EF10628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59462" y="1312611"/>
            <a:ext cx="782409" cy="782409"/>
          </a:xfrm>
          <a:prstGeom prst="rect">
            <a:avLst/>
          </a:prstGeom>
        </p:spPr>
      </p:pic>
      <p:pic>
        <p:nvPicPr>
          <p:cNvPr id="17" name="グラフィックス 16" descr="山形の矢印">
            <a:extLst>
              <a:ext uri="{FF2B5EF4-FFF2-40B4-BE49-F238E27FC236}">
                <a16:creationId xmlns:a16="http://schemas.microsoft.com/office/drawing/2014/main" id="{C968E1FB-C509-45A0-A7E5-9AD99E5AC5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0959" y="1999051"/>
            <a:ext cx="914400" cy="914400"/>
          </a:xfrm>
          <a:prstGeom prst="rect">
            <a:avLst/>
          </a:prstGeom>
        </p:spPr>
      </p:pic>
      <p:sp>
        <p:nvSpPr>
          <p:cNvPr id="25" name="テキスト ボックス 24">
            <a:extLst>
              <a:ext uri="{FF2B5EF4-FFF2-40B4-BE49-F238E27FC236}">
                <a16:creationId xmlns:a16="http://schemas.microsoft.com/office/drawing/2014/main" id="{93CCE3A5-164F-4DD7-BB4E-05B452E5A676}"/>
              </a:ext>
            </a:extLst>
          </p:cNvPr>
          <p:cNvSpPr txBox="1"/>
          <p:nvPr/>
        </p:nvSpPr>
        <p:spPr>
          <a:xfrm>
            <a:off x="1952188" y="3235187"/>
            <a:ext cx="2198018" cy="369332"/>
          </a:xfrm>
          <a:prstGeom prst="rect">
            <a:avLst/>
          </a:prstGeom>
          <a:noFill/>
        </p:spPr>
        <p:txBody>
          <a:bodyPr wrap="square" rtlCol="0">
            <a:spAutoFit/>
          </a:bodyPr>
          <a:lstStyle/>
          <a:p>
            <a:r>
              <a:rPr kumimoji="1" lang="ja-JP" altLang="en-US" dirty="0">
                <a:solidFill>
                  <a:schemeClr val="bg1">
                    <a:lumMod val="95000"/>
                  </a:schemeClr>
                </a:solidFill>
              </a:rPr>
              <a:t>熊野麿崖仏</a:t>
            </a:r>
          </a:p>
        </p:txBody>
      </p:sp>
      <p:sp>
        <p:nvSpPr>
          <p:cNvPr id="26" name="テキスト ボックス 25">
            <a:extLst>
              <a:ext uri="{FF2B5EF4-FFF2-40B4-BE49-F238E27FC236}">
                <a16:creationId xmlns:a16="http://schemas.microsoft.com/office/drawing/2014/main" id="{324A4841-1C11-4988-B579-021036E0A651}"/>
              </a:ext>
            </a:extLst>
          </p:cNvPr>
          <p:cNvSpPr txBox="1"/>
          <p:nvPr/>
        </p:nvSpPr>
        <p:spPr>
          <a:xfrm>
            <a:off x="5669639" y="3212700"/>
            <a:ext cx="2198018" cy="369332"/>
          </a:xfrm>
          <a:prstGeom prst="rect">
            <a:avLst/>
          </a:prstGeom>
          <a:noFill/>
        </p:spPr>
        <p:txBody>
          <a:bodyPr wrap="square" rtlCol="0">
            <a:spAutoFit/>
          </a:bodyPr>
          <a:lstStyle/>
          <a:p>
            <a:r>
              <a:rPr kumimoji="1" lang="ja-JP" altLang="en-US" dirty="0">
                <a:solidFill>
                  <a:schemeClr val="bg1">
                    <a:lumMod val="95000"/>
                  </a:schemeClr>
                </a:solidFill>
              </a:rPr>
              <a:t>真木大堂</a:t>
            </a:r>
          </a:p>
        </p:txBody>
      </p:sp>
      <p:sp>
        <p:nvSpPr>
          <p:cNvPr id="27" name="テキスト ボックス 26">
            <a:extLst>
              <a:ext uri="{FF2B5EF4-FFF2-40B4-BE49-F238E27FC236}">
                <a16:creationId xmlns:a16="http://schemas.microsoft.com/office/drawing/2014/main" id="{0423E9A6-8F13-426E-92AA-8F1654CE0DC7}"/>
              </a:ext>
            </a:extLst>
          </p:cNvPr>
          <p:cNvSpPr txBox="1"/>
          <p:nvPr/>
        </p:nvSpPr>
        <p:spPr>
          <a:xfrm>
            <a:off x="9398150" y="3223092"/>
            <a:ext cx="1254065" cy="369332"/>
          </a:xfrm>
          <a:prstGeom prst="rect">
            <a:avLst/>
          </a:prstGeom>
          <a:noFill/>
        </p:spPr>
        <p:txBody>
          <a:bodyPr wrap="square">
            <a:spAutoFit/>
          </a:bodyPr>
          <a:lstStyle/>
          <a:p>
            <a:r>
              <a:rPr lang="ja-JP" altLang="en-US" dirty="0">
                <a:solidFill>
                  <a:schemeClr val="bg1">
                    <a:lumMod val="95000"/>
                  </a:schemeClr>
                </a:solidFill>
              </a:rPr>
              <a:t>田染荘</a:t>
            </a:r>
          </a:p>
        </p:txBody>
      </p:sp>
      <p:sp>
        <p:nvSpPr>
          <p:cNvPr id="28" name="テキスト ボックス 27">
            <a:extLst>
              <a:ext uri="{FF2B5EF4-FFF2-40B4-BE49-F238E27FC236}">
                <a16:creationId xmlns:a16="http://schemas.microsoft.com/office/drawing/2014/main" id="{0C64AF56-5822-493A-A3C0-EC7B9BEBBB29}"/>
              </a:ext>
            </a:extLst>
          </p:cNvPr>
          <p:cNvSpPr txBox="1"/>
          <p:nvPr/>
        </p:nvSpPr>
        <p:spPr>
          <a:xfrm>
            <a:off x="9303661" y="6293185"/>
            <a:ext cx="1220562" cy="369332"/>
          </a:xfrm>
          <a:prstGeom prst="rect">
            <a:avLst/>
          </a:prstGeom>
          <a:noFill/>
        </p:spPr>
        <p:txBody>
          <a:bodyPr wrap="square">
            <a:spAutoFit/>
          </a:bodyPr>
          <a:lstStyle/>
          <a:p>
            <a:r>
              <a:rPr lang="ja-JP" altLang="en-US" dirty="0">
                <a:solidFill>
                  <a:schemeClr val="bg1">
                    <a:lumMod val="95000"/>
                  </a:schemeClr>
                </a:solidFill>
              </a:rPr>
              <a:t>川中不動</a:t>
            </a:r>
          </a:p>
        </p:txBody>
      </p:sp>
      <p:sp>
        <p:nvSpPr>
          <p:cNvPr id="29" name="テキスト ボックス 28">
            <a:extLst>
              <a:ext uri="{FF2B5EF4-FFF2-40B4-BE49-F238E27FC236}">
                <a16:creationId xmlns:a16="http://schemas.microsoft.com/office/drawing/2014/main" id="{96E4D258-8669-44B6-A341-5AAC9C30EA36}"/>
              </a:ext>
            </a:extLst>
          </p:cNvPr>
          <p:cNvSpPr txBox="1"/>
          <p:nvPr/>
        </p:nvSpPr>
        <p:spPr>
          <a:xfrm>
            <a:off x="5823018" y="6298625"/>
            <a:ext cx="1394486" cy="369809"/>
          </a:xfrm>
          <a:prstGeom prst="rect">
            <a:avLst/>
          </a:prstGeom>
          <a:noFill/>
        </p:spPr>
        <p:txBody>
          <a:bodyPr wrap="square">
            <a:spAutoFit/>
          </a:bodyPr>
          <a:lstStyle/>
          <a:p>
            <a:r>
              <a:rPr lang="ja-JP" altLang="en-US" dirty="0">
                <a:solidFill>
                  <a:schemeClr val="bg1">
                    <a:lumMod val="95000"/>
                  </a:schemeClr>
                </a:solidFill>
              </a:rPr>
              <a:t>天念寺</a:t>
            </a:r>
          </a:p>
        </p:txBody>
      </p:sp>
      <p:sp>
        <p:nvSpPr>
          <p:cNvPr id="30" name="テキスト ボックス 29">
            <a:extLst>
              <a:ext uri="{FF2B5EF4-FFF2-40B4-BE49-F238E27FC236}">
                <a16:creationId xmlns:a16="http://schemas.microsoft.com/office/drawing/2014/main" id="{84E100EF-FCBA-4C8D-A657-D3EE98209847}"/>
              </a:ext>
            </a:extLst>
          </p:cNvPr>
          <p:cNvSpPr txBox="1"/>
          <p:nvPr/>
        </p:nvSpPr>
        <p:spPr>
          <a:xfrm>
            <a:off x="2081374" y="6298626"/>
            <a:ext cx="1764632" cy="369809"/>
          </a:xfrm>
          <a:prstGeom prst="rect">
            <a:avLst/>
          </a:prstGeom>
          <a:noFill/>
        </p:spPr>
        <p:txBody>
          <a:bodyPr wrap="square">
            <a:spAutoFit/>
          </a:bodyPr>
          <a:lstStyle/>
          <a:p>
            <a:r>
              <a:rPr lang="ja-JP" altLang="en-US" dirty="0">
                <a:solidFill>
                  <a:schemeClr val="bg1">
                    <a:lumMod val="95000"/>
                  </a:schemeClr>
                </a:solidFill>
              </a:rPr>
              <a:t>中山仙境</a:t>
            </a:r>
          </a:p>
        </p:txBody>
      </p:sp>
      <p:sp>
        <p:nvSpPr>
          <p:cNvPr id="31" name="テキスト ボックス 30">
            <a:extLst>
              <a:ext uri="{FF2B5EF4-FFF2-40B4-BE49-F238E27FC236}">
                <a16:creationId xmlns:a16="http://schemas.microsoft.com/office/drawing/2014/main" id="{366E39AB-F655-4EAD-80D9-C03CE22E5422}"/>
              </a:ext>
            </a:extLst>
          </p:cNvPr>
          <p:cNvSpPr txBox="1"/>
          <p:nvPr/>
        </p:nvSpPr>
        <p:spPr>
          <a:xfrm>
            <a:off x="4073241" y="2963615"/>
            <a:ext cx="1088793" cy="369332"/>
          </a:xfrm>
          <a:prstGeom prst="rect">
            <a:avLst/>
          </a:prstGeom>
          <a:noFill/>
        </p:spPr>
        <p:txBody>
          <a:bodyPr wrap="square" rtlCol="0">
            <a:spAutoFit/>
          </a:bodyPr>
          <a:lstStyle/>
          <a:p>
            <a:r>
              <a:rPr kumimoji="1" lang="en-US" altLang="ja-JP" dirty="0"/>
              <a:t>5</a:t>
            </a:r>
            <a:r>
              <a:rPr kumimoji="1" lang="ja-JP" altLang="en-US" dirty="0"/>
              <a:t>分</a:t>
            </a:r>
          </a:p>
        </p:txBody>
      </p:sp>
      <p:sp>
        <p:nvSpPr>
          <p:cNvPr id="32" name="テキスト ボックス 31">
            <a:extLst>
              <a:ext uri="{FF2B5EF4-FFF2-40B4-BE49-F238E27FC236}">
                <a16:creationId xmlns:a16="http://schemas.microsoft.com/office/drawing/2014/main" id="{E68021D1-2B6E-4F6B-AEEE-8AEDEF65B5B2}"/>
              </a:ext>
            </a:extLst>
          </p:cNvPr>
          <p:cNvSpPr txBox="1"/>
          <p:nvPr/>
        </p:nvSpPr>
        <p:spPr>
          <a:xfrm>
            <a:off x="7689008" y="3012934"/>
            <a:ext cx="950648" cy="369332"/>
          </a:xfrm>
          <a:prstGeom prst="rect">
            <a:avLst/>
          </a:prstGeom>
          <a:noFill/>
        </p:spPr>
        <p:txBody>
          <a:bodyPr wrap="square" rtlCol="0">
            <a:spAutoFit/>
          </a:bodyPr>
          <a:lstStyle/>
          <a:p>
            <a:r>
              <a:rPr kumimoji="1" lang="en-US" altLang="ja-JP" dirty="0"/>
              <a:t>10</a:t>
            </a:r>
            <a:r>
              <a:rPr kumimoji="1" lang="ja-JP" altLang="en-US" dirty="0"/>
              <a:t>分</a:t>
            </a:r>
          </a:p>
        </p:txBody>
      </p:sp>
      <p:sp>
        <p:nvSpPr>
          <p:cNvPr id="33" name="テキスト ボックス 32">
            <a:extLst>
              <a:ext uri="{FF2B5EF4-FFF2-40B4-BE49-F238E27FC236}">
                <a16:creationId xmlns:a16="http://schemas.microsoft.com/office/drawing/2014/main" id="{226FA4F4-1412-4DDB-8501-BBBDDF83651F}"/>
              </a:ext>
            </a:extLst>
          </p:cNvPr>
          <p:cNvSpPr txBox="1"/>
          <p:nvPr/>
        </p:nvSpPr>
        <p:spPr>
          <a:xfrm>
            <a:off x="10352321" y="3769052"/>
            <a:ext cx="1173659" cy="369332"/>
          </a:xfrm>
          <a:prstGeom prst="rect">
            <a:avLst/>
          </a:prstGeom>
          <a:noFill/>
        </p:spPr>
        <p:txBody>
          <a:bodyPr wrap="square" rtlCol="0">
            <a:spAutoFit/>
          </a:bodyPr>
          <a:lstStyle/>
          <a:p>
            <a:r>
              <a:rPr kumimoji="1" lang="en-US" altLang="ja-JP" dirty="0"/>
              <a:t>20</a:t>
            </a:r>
            <a:r>
              <a:rPr kumimoji="1" lang="ja-JP" altLang="en-US" dirty="0"/>
              <a:t>分</a:t>
            </a:r>
          </a:p>
        </p:txBody>
      </p:sp>
      <p:sp>
        <p:nvSpPr>
          <p:cNvPr id="34" name="テキスト ボックス 33">
            <a:extLst>
              <a:ext uri="{FF2B5EF4-FFF2-40B4-BE49-F238E27FC236}">
                <a16:creationId xmlns:a16="http://schemas.microsoft.com/office/drawing/2014/main" id="{2C1B95DC-C8EC-4EB3-A435-FCDBE45637C2}"/>
              </a:ext>
            </a:extLst>
          </p:cNvPr>
          <p:cNvSpPr txBox="1"/>
          <p:nvPr/>
        </p:nvSpPr>
        <p:spPr>
          <a:xfrm>
            <a:off x="7580887" y="6086238"/>
            <a:ext cx="1936021" cy="369332"/>
          </a:xfrm>
          <a:prstGeom prst="rect">
            <a:avLst/>
          </a:prstGeom>
          <a:noFill/>
        </p:spPr>
        <p:txBody>
          <a:bodyPr wrap="square" rtlCol="0">
            <a:spAutoFit/>
          </a:bodyPr>
          <a:lstStyle/>
          <a:p>
            <a:r>
              <a:rPr kumimoji="1" lang="ja-JP" altLang="en-US" dirty="0"/>
              <a:t>目の前</a:t>
            </a:r>
          </a:p>
        </p:txBody>
      </p:sp>
      <p:sp>
        <p:nvSpPr>
          <p:cNvPr id="35" name="テキスト ボックス 34">
            <a:extLst>
              <a:ext uri="{FF2B5EF4-FFF2-40B4-BE49-F238E27FC236}">
                <a16:creationId xmlns:a16="http://schemas.microsoft.com/office/drawing/2014/main" id="{09E975F0-93AF-455B-814B-75013302CE9D}"/>
              </a:ext>
            </a:extLst>
          </p:cNvPr>
          <p:cNvSpPr txBox="1"/>
          <p:nvPr/>
        </p:nvSpPr>
        <p:spPr>
          <a:xfrm>
            <a:off x="4060009" y="6078735"/>
            <a:ext cx="1760095" cy="369332"/>
          </a:xfrm>
          <a:prstGeom prst="rect">
            <a:avLst/>
          </a:prstGeom>
          <a:noFill/>
        </p:spPr>
        <p:txBody>
          <a:bodyPr wrap="square" rtlCol="0">
            <a:spAutoFit/>
          </a:bodyPr>
          <a:lstStyle/>
          <a:p>
            <a:r>
              <a:rPr kumimoji="1" lang="en-US" altLang="ja-JP" dirty="0"/>
              <a:t>15</a:t>
            </a:r>
            <a:r>
              <a:rPr kumimoji="1" lang="ja-JP" altLang="en-US" dirty="0"/>
              <a:t>分</a:t>
            </a:r>
          </a:p>
        </p:txBody>
      </p:sp>
      <p:pic>
        <p:nvPicPr>
          <p:cNvPr id="40" name="グラフィックス 39" descr="車">
            <a:extLst>
              <a:ext uri="{FF2B5EF4-FFF2-40B4-BE49-F238E27FC236}">
                <a16:creationId xmlns:a16="http://schemas.microsoft.com/office/drawing/2014/main" id="{A4261981-DC67-4EE5-A189-7E4D80BDCB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81670" y="1297679"/>
            <a:ext cx="782409" cy="782409"/>
          </a:xfrm>
          <a:prstGeom prst="rect">
            <a:avLst/>
          </a:prstGeom>
        </p:spPr>
      </p:pic>
      <p:pic>
        <p:nvPicPr>
          <p:cNvPr id="41" name="グラフィックス 40" descr="山形の矢印">
            <a:extLst>
              <a:ext uri="{FF2B5EF4-FFF2-40B4-BE49-F238E27FC236}">
                <a16:creationId xmlns:a16="http://schemas.microsoft.com/office/drawing/2014/main" id="{4BD809C7-868A-484D-A837-184A8B73F6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0700" y="1974109"/>
            <a:ext cx="914400" cy="914400"/>
          </a:xfrm>
          <a:prstGeom prst="rect">
            <a:avLst/>
          </a:prstGeom>
        </p:spPr>
      </p:pic>
      <p:pic>
        <p:nvPicPr>
          <p:cNvPr id="43" name="グラフィックス 42" descr="車">
            <a:extLst>
              <a:ext uri="{FF2B5EF4-FFF2-40B4-BE49-F238E27FC236}">
                <a16:creationId xmlns:a16="http://schemas.microsoft.com/office/drawing/2014/main" id="{B1B9CD61-F3DB-4347-A3BA-305625E7F7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72431" y="3604518"/>
            <a:ext cx="782409" cy="782409"/>
          </a:xfrm>
          <a:prstGeom prst="rect">
            <a:avLst/>
          </a:prstGeom>
        </p:spPr>
      </p:pic>
      <p:pic>
        <p:nvPicPr>
          <p:cNvPr id="44" name="グラフィックス 43" descr="車">
            <a:extLst>
              <a:ext uri="{FF2B5EF4-FFF2-40B4-BE49-F238E27FC236}">
                <a16:creationId xmlns:a16="http://schemas.microsoft.com/office/drawing/2014/main" id="{F34E068E-46F9-4CE3-B650-D5EF330E689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96281" y="4395591"/>
            <a:ext cx="782409" cy="782409"/>
          </a:xfrm>
          <a:prstGeom prst="rect">
            <a:avLst/>
          </a:prstGeom>
        </p:spPr>
      </p:pic>
      <p:pic>
        <p:nvPicPr>
          <p:cNvPr id="45" name="グラフィックス 44" descr="山形の矢印">
            <a:extLst>
              <a:ext uri="{FF2B5EF4-FFF2-40B4-BE49-F238E27FC236}">
                <a16:creationId xmlns:a16="http://schemas.microsoft.com/office/drawing/2014/main" id="{47A63730-24FD-46E7-810F-C7D788B99C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967778" y="5082031"/>
            <a:ext cx="914400" cy="914400"/>
          </a:xfrm>
          <a:prstGeom prst="rect">
            <a:avLst/>
          </a:prstGeom>
        </p:spPr>
      </p:pic>
      <p:pic>
        <p:nvPicPr>
          <p:cNvPr id="46" name="グラフィックス 45" descr="山形の矢印">
            <a:extLst>
              <a:ext uri="{FF2B5EF4-FFF2-40B4-BE49-F238E27FC236}">
                <a16:creationId xmlns:a16="http://schemas.microsoft.com/office/drawing/2014/main" id="{D5773E7F-905F-4BE5-8C85-0341B653F9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525176" y="5196167"/>
            <a:ext cx="914400" cy="914400"/>
          </a:xfrm>
          <a:prstGeom prst="rect">
            <a:avLst/>
          </a:prstGeom>
        </p:spPr>
      </p:pic>
      <p:pic>
        <p:nvPicPr>
          <p:cNvPr id="48" name="グラフィックス 47" descr="歩く">
            <a:extLst>
              <a:ext uri="{FF2B5EF4-FFF2-40B4-BE49-F238E27FC236}">
                <a16:creationId xmlns:a16="http://schemas.microsoft.com/office/drawing/2014/main" id="{D2CB9457-971D-46E7-AEEB-26B80CDE7EA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7616695" y="4454173"/>
            <a:ext cx="782409" cy="782409"/>
          </a:xfrm>
          <a:prstGeom prst="rect">
            <a:avLst/>
          </a:prstGeom>
        </p:spPr>
      </p:pic>
      <p:sp>
        <p:nvSpPr>
          <p:cNvPr id="18" name="スライド番号プレースホルダー 17">
            <a:extLst>
              <a:ext uri="{FF2B5EF4-FFF2-40B4-BE49-F238E27FC236}">
                <a16:creationId xmlns:a16="http://schemas.microsoft.com/office/drawing/2014/main" id="{852CE878-5C2E-46A9-B39D-421F94C084CE}"/>
              </a:ext>
            </a:extLst>
          </p:cNvPr>
          <p:cNvSpPr>
            <a:spLocks noGrp="1"/>
          </p:cNvSpPr>
          <p:nvPr>
            <p:ph type="sldNum"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365176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497F49-0C03-41E9-A00E-6913902FFCEC}"/>
              </a:ext>
            </a:extLst>
          </p:cNvPr>
          <p:cNvSpPr>
            <a:spLocks noGrp="1"/>
          </p:cNvSpPr>
          <p:nvPr>
            <p:ph type="title"/>
          </p:nvPr>
        </p:nvSpPr>
        <p:spPr>
          <a:xfrm>
            <a:off x="480000" y="5524250"/>
            <a:ext cx="11712000" cy="1051871"/>
          </a:xfrm>
        </p:spPr>
        <p:txBody>
          <a:bodyPr/>
          <a:lstStyle/>
          <a:p>
            <a:pPr algn="ctr"/>
            <a:r>
              <a:rPr kumimoji="0" lang="en-US" altLang="zh-CN" sz="3200" b="0" dirty="0">
                <a:solidFill>
                  <a:schemeClr val="tx2"/>
                </a:solidFill>
                <a:latin typeface="微软雅黑" panose="020B0503020204020204" pitchFamily="34" charset="-122"/>
                <a:ea typeface="微软雅黑" panose="020B0503020204020204" pitchFamily="34" charset="-122"/>
              </a:rPr>
              <a:t>03 </a:t>
            </a:r>
            <a:r>
              <a:rPr lang="ja-JP" altLang="en-US" sz="3200" dirty="0">
                <a:solidFill>
                  <a:schemeClr val="tx2"/>
                </a:solidFill>
                <a:latin typeface="Fira Sans Extra Condensed Medium"/>
                <a:ea typeface="Fira Sans Extra Condensed Medium"/>
                <a:cs typeface="Fira Sans Extra Condensed Medium"/>
                <a:sym typeface="Fira Sans Extra Condensed Medium"/>
              </a:rPr>
              <a:t>具体例</a:t>
            </a:r>
            <a:br>
              <a:rPr lang="ja-JP" altLang="en-US" sz="3200" dirty="0">
                <a:solidFill>
                  <a:schemeClr val="tx2"/>
                </a:solidFill>
                <a:latin typeface="Fira Sans Extra Condensed Medium"/>
                <a:ea typeface="Fira Sans Extra Condensed Medium"/>
                <a:cs typeface="Fira Sans Extra Condensed Medium"/>
                <a:sym typeface="Fira Sans Extra Condensed Medium"/>
              </a:rPr>
            </a:br>
            <a:r>
              <a:rPr kumimoji="1" lang="ja-JP" altLang="en-US" sz="3200" dirty="0"/>
              <a:t>マップ　</a:t>
            </a:r>
            <a:r>
              <a:rPr kumimoji="1" lang="ja-JP" altLang="en-US" sz="3200" b="0" dirty="0"/>
              <a:t>例：佐世保バーガー</a:t>
            </a:r>
          </a:p>
        </p:txBody>
      </p:sp>
      <p:grpSp>
        <p:nvGrpSpPr>
          <p:cNvPr id="35" name="グループ化 34">
            <a:extLst>
              <a:ext uri="{FF2B5EF4-FFF2-40B4-BE49-F238E27FC236}">
                <a16:creationId xmlns:a16="http://schemas.microsoft.com/office/drawing/2014/main" id="{468E072C-4AF1-49F1-973D-FA9335F2D519}"/>
              </a:ext>
            </a:extLst>
          </p:cNvPr>
          <p:cNvGrpSpPr/>
          <p:nvPr/>
        </p:nvGrpSpPr>
        <p:grpSpPr>
          <a:xfrm>
            <a:off x="3567599" y="923731"/>
            <a:ext cx="4993267" cy="3582955"/>
            <a:chOff x="3567599" y="923731"/>
            <a:chExt cx="4993267" cy="3582955"/>
          </a:xfrm>
        </p:grpSpPr>
        <p:sp>
          <p:nvSpPr>
            <p:cNvPr id="31" name="正方形/長方形 30">
              <a:extLst>
                <a:ext uri="{FF2B5EF4-FFF2-40B4-BE49-F238E27FC236}">
                  <a16:creationId xmlns:a16="http://schemas.microsoft.com/office/drawing/2014/main" id="{CAB20EF4-7F9F-4B9F-8444-3FF1FBDEFB59}"/>
                </a:ext>
              </a:extLst>
            </p:cNvPr>
            <p:cNvSpPr/>
            <p:nvPr/>
          </p:nvSpPr>
          <p:spPr>
            <a:xfrm>
              <a:off x="3567599" y="923731"/>
              <a:ext cx="4993267" cy="3582955"/>
            </a:xfrm>
            <a:prstGeom prst="rect">
              <a:avLst/>
            </a:prstGeom>
            <a:solidFill>
              <a:schemeClr val="bg1">
                <a:lumMod val="6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91951563-BB54-4177-83FB-16E9D332076A}"/>
                </a:ext>
              </a:extLst>
            </p:cNvPr>
            <p:cNvPicPr>
              <a:picLocks noChangeAspect="1"/>
            </p:cNvPicPr>
            <p:nvPr/>
          </p:nvPicPr>
          <p:blipFill>
            <a:blip r:embed="rId3"/>
            <a:stretch>
              <a:fillRect/>
            </a:stretch>
          </p:blipFill>
          <p:spPr>
            <a:xfrm>
              <a:off x="3738533" y="1025725"/>
              <a:ext cx="4714931" cy="3347601"/>
            </a:xfrm>
            <a:prstGeom prst="rect">
              <a:avLst/>
            </a:prstGeom>
          </p:spPr>
        </p:pic>
      </p:grpSp>
      <p:pic>
        <p:nvPicPr>
          <p:cNvPr id="11" name="図 10">
            <a:extLst>
              <a:ext uri="{FF2B5EF4-FFF2-40B4-BE49-F238E27FC236}">
                <a16:creationId xmlns:a16="http://schemas.microsoft.com/office/drawing/2014/main" id="{A6D97E76-2F46-4A99-ABEE-832F48E63A3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25564" y="3835227"/>
            <a:ext cx="2403016" cy="2109690"/>
          </a:xfrm>
          <a:prstGeom prst="rect">
            <a:avLst/>
          </a:prstGeom>
        </p:spPr>
      </p:pic>
      <p:cxnSp>
        <p:nvCxnSpPr>
          <p:cNvPr id="14" name="Google Shape;2041;p29">
            <a:extLst>
              <a:ext uri="{FF2B5EF4-FFF2-40B4-BE49-F238E27FC236}">
                <a16:creationId xmlns:a16="http://schemas.microsoft.com/office/drawing/2014/main" id="{37EFFED1-AB3C-4295-B3F5-E4E644BCB575}"/>
              </a:ext>
            </a:extLst>
          </p:cNvPr>
          <p:cNvCxnSpPr>
            <a:cxnSpLocks/>
          </p:cNvCxnSpPr>
          <p:nvPr/>
        </p:nvCxnSpPr>
        <p:spPr>
          <a:xfrm>
            <a:off x="2603372" y="1696105"/>
            <a:ext cx="811632" cy="0"/>
          </a:xfrm>
          <a:prstGeom prst="straightConnector1">
            <a:avLst/>
          </a:prstGeom>
          <a:noFill/>
          <a:ln w="28575" cap="flat" cmpd="sng">
            <a:solidFill>
              <a:schemeClr val="accent2"/>
            </a:solidFill>
            <a:prstDash val="solid"/>
            <a:round/>
            <a:headEnd type="none" w="med" len="med"/>
            <a:tailEnd type="oval" w="med" len="med"/>
          </a:ln>
        </p:spPr>
      </p:cxnSp>
      <p:cxnSp>
        <p:nvCxnSpPr>
          <p:cNvPr id="15" name="Google Shape;2041;p29">
            <a:extLst>
              <a:ext uri="{FF2B5EF4-FFF2-40B4-BE49-F238E27FC236}">
                <a16:creationId xmlns:a16="http://schemas.microsoft.com/office/drawing/2014/main" id="{3F8A1579-82B7-4160-BF58-BCC907DC054C}"/>
              </a:ext>
            </a:extLst>
          </p:cNvPr>
          <p:cNvCxnSpPr>
            <a:cxnSpLocks/>
          </p:cNvCxnSpPr>
          <p:nvPr/>
        </p:nvCxnSpPr>
        <p:spPr>
          <a:xfrm flipH="1" flipV="1">
            <a:off x="8713461" y="4190701"/>
            <a:ext cx="713380" cy="238574"/>
          </a:xfrm>
          <a:prstGeom prst="straightConnector1">
            <a:avLst/>
          </a:prstGeom>
          <a:noFill/>
          <a:ln w="28575" cap="flat" cmpd="sng">
            <a:solidFill>
              <a:schemeClr val="accent2"/>
            </a:solidFill>
            <a:prstDash val="solid"/>
            <a:round/>
            <a:headEnd type="none" w="med" len="med"/>
            <a:tailEnd type="oval" w="med" len="med"/>
          </a:ln>
        </p:spPr>
      </p:cxnSp>
      <p:cxnSp>
        <p:nvCxnSpPr>
          <p:cNvPr id="16" name="Google Shape;2041;p29">
            <a:extLst>
              <a:ext uri="{FF2B5EF4-FFF2-40B4-BE49-F238E27FC236}">
                <a16:creationId xmlns:a16="http://schemas.microsoft.com/office/drawing/2014/main" id="{B51B6B01-945D-4B1E-8995-DC8F91CC110D}"/>
              </a:ext>
            </a:extLst>
          </p:cNvPr>
          <p:cNvCxnSpPr>
            <a:cxnSpLocks/>
          </p:cNvCxnSpPr>
          <p:nvPr/>
        </p:nvCxnSpPr>
        <p:spPr>
          <a:xfrm flipH="1">
            <a:off x="8761474" y="1947116"/>
            <a:ext cx="898432" cy="332085"/>
          </a:xfrm>
          <a:prstGeom prst="straightConnector1">
            <a:avLst/>
          </a:prstGeom>
          <a:noFill/>
          <a:ln w="28575" cap="flat" cmpd="sng">
            <a:solidFill>
              <a:schemeClr val="accent2"/>
            </a:solidFill>
            <a:prstDash val="solid"/>
            <a:round/>
            <a:headEnd type="none" w="med" len="med"/>
            <a:tailEnd type="oval" w="med" len="med"/>
          </a:ln>
        </p:spPr>
      </p:cxnSp>
      <p:cxnSp>
        <p:nvCxnSpPr>
          <p:cNvPr id="17" name="Google Shape;2041;p29">
            <a:extLst>
              <a:ext uri="{FF2B5EF4-FFF2-40B4-BE49-F238E27FC236}">
                <a16:creationId xmlns:a16="http://schemas.microsoft.com/office/drawing/2014/main" id="{AD134FD4-E317-4083-A2C8-102B277B3BD3}"/>
              </a:ext>
            </a:extLst>
          </p:cNvPr>
          <p:cNvCxnSpPr>
            <a:cxnSpLocks/>
          </p:cNvCxnSpPr>
          <p:nvPr/>
        </p:nvCxnSpPr>
        <p:spPr>
          <a:xfrm flipV="1">
            <a:off x="2760251" y="4608213"/>
            <a:ext cx="864859" cy="353485"/>
          </a:xfrm>
          <a:prstGeom prst="straightConnector1">
            <a:avLst/>
          </a:prstGeom>
          <a:noFill/>
          <a:ln w="28575" cap="flat" cmpd="sng">
            <a:solidFill>
              <a:schemeClr val="accent2"/>
            </a:solidFill>
            <a:prstDash val="solid"/>
            <a:round/>
            <a:headEnd type="none" w="med" len="med"/>
            <a:tailEnd type="oval" w="med" len="med"/>
          </a:ln>
        </p:spPr>
      </p:cxnSp>
      <p:grpSp>
        <p:nvGrpSpPr>
          <p:cNvPr id="29" name="グループ化 28">
            <a:extLst>
              <a:ext uri="{FF2B5EF4-FFF2-40B4-BE49-F238E27FC236}">
                <a16:creationId xmlns:a16="http://schemas.microsoft.com/office/drawing/2014/main" id="{26049C39-7008-4707-8193-482ECF9D2FD3}"/>
              </a:ext>
            </a:extLst>
          </p:cNvPr>
          <p:cNvGrpSpPr/>
          <p:nvPr/>
        </p:nvGrpSpPr>
        <p:grpSpPr>
          <a:xfrm>
            <a:off x="463420" y="3615180"/>
            <a:ext cx="2796046" cy="2475950"/>
            <a:chOff x="835090" y="4504665"/>
            <a:chExt cx="2796046" cy="2475950"/>
          </a:xfrm>
        </p:grpSpPr>
        <p:pic>
          <p:nvPicPr>
            <p:cNvPr id="7" name="図 6">
              <a:extLst>
                <a:ext uri="{FF2B5EF4-FFF2-40B4-BE49-F238E27FC236}">
                  <a16:creationId xmlns:a16="http://schemas.microsoft.com/office/drawing/2014/main" id="{4C68142A-109D-4C00-9024-59F17B9AFF3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29" b="89744" l="2857" r="89796">
                          <a14:foregroundMark x1="13061" y1="44872" x2="2857" y2="29060"/>
                          <a14:foregroundMark x1="2857" y1="29060" x2="15918" y2="39744"/>
                          <a14:foregroundMark x1="15918" y1="39744" x2="10612" y2="44872"/>
                        </a14:backgroundRemoval>
                      </a14:imgEffect>
                    </a14:imgLayer>
                  </a14:imgProps>
                </a:ext>
                <a:ext uri="{28A0092B-C50C-407E-A947-70E740481C1C}">
                  <a14:useLocalDpi xmlns:a14="http://schemas.microsoft.com/office/drawing/2010/main" val="0"/>
                </a:ext>
              </a:extLst>
            </a:blip>
            <a:stretch>
              <a:fillRect/>
            </a:stretch>
          </p:blipFill>
          <p:spPr>
            <a:xfrm>
              <a:off x="1038796" y="4504665"/>
              <a:ext cx="2592340" cy="2475950"/>
            </a:xfrm>
            <a:prstGeom prst="rect">
              <a:avLst/>
            </a:prstGeom>
          </p:spPr>
        </p:pic>
        <p:sp>
          <p:nvSpPr>
            <p:cNvPr id="23" name="正方形/長方形 22">
              <a:extLst>
                <a:ext uri="{FF2B5EF4-FFF2-40B4-BE49-F238E27FC236}">
                  <a16:creationId xmlns:a16="http://schemas.microsoft.com/office/drawing/2014/main" id="{F74FE695-4D71-4B56-B414-397A2278ADB3}"/>
                </a:ext>
              </a:extLst>
            </p:cNvPr>
            <p:cNvSpPr/>
            <p:nvPr/>
          </p:nvSpPr>
          <p:spPr>
            <a:xfrm>
              <a:off x="835090" y="5080186"/>
              <a:ext cx="401216" cy="29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F7BCC6DB-547B-40F7-8D6A-A78400F1B978}"/>
              </a:ext>
            </a:extLst>
          </p:cNvPr>
          <p:cNvGrpSpPr/>
          <p:nvPr/>
        </p:nvGrpSpPr>
        <p:grpSpPr>
          <a:xfrm>
            <a:off x="222063" y="107056"/>
            <a:ext cx="2421162" cy="2421162"/>
            <a:chOff x="222064" y="1142754"/>
            <a:chExt cx="2421162" cy="2421162"/>
          </a:xfrm>
        </p:grpSpPr>
        <p:pic>
          <p:nvPicPr>
            <p:cNvPr id="6" name="図 5">
              <a:extLst>
                <a:ext uri="{FF2B5EF4-FFF2-40B4-BE49-F238E27FC236}">
                  <a16:creationId xmlns:a16="http://schemas.microsoft.com/office/drawing/2014/main" id="{82A588BE-064B-45E4-8DB6-A71160EA870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182" b="88364" l="7000" r="92500">
                          <a14:foregroundMark x1="11000" y1="18182" x2="8500" y2="33455"/>
                          <a14:foregroundMark x1="8500" y1="33455" x2="13500" y2="18909"/>
                          <a14:foregroundMark x1="13500" y1="18909" x2="11500" y2="18909"/>
                          <a14:foregroundMark x1="87000" y1="38182" x2="86500" y2="39273"/>
                          <a14:foregroundMark x1="81500" y1="37091" x2="82000" y2="37455"/>
                          <a14:foregroundMark x1="11500" y1="32364" x2="10500" y2="32364"/>
                          <a14:foregroundMark x1="17500" y1="34545" x2="5000" y2="22545"/>
                          <a14:foregroundMark x1="5000" y1="22545" x2="82000" y2="37091"/>
                          <a14:foregroundMark x1="82000" y1="37091" x2="37500" y2="40000"/>
                          <a14:foregroundMark x1="37500" y1="40000" x2="7000" y2="31273"/>
                          <a14:foregroundMark x1="95425" y1="40969" x2="94342" y2="43134"/>
                          <a14:foregroundMark x1="97418" y1="36982" x2="96438" y2="38941"/>
                          <a14:foregroundMark x1="82938" y1="40632" x2="77666" y2="34625"/>
                          <a14:foregroundMark x1="78500" y1="35273" x2="74500" y2="34909"/>
                          <a14:foregroundMark x1="58500" y1="36364" x2="82500" y2="24727"/>
                          <a14:foregroundMark x1="82500" y1="24727" x2="66500" y2="36364"/>
                          <a14:foregroundMark x1="66500" y1="36364" x2="60500" y2="36000"/>
                          <a14:foregroundMark x1="92000" y1="42545" x2="89500" y2="42182"/>
                          <a14:foregroundMark x1="94000" y1="41818" x2="72500" y2="46545"/>
                          <a14:foregroundMark x1="72500" y1="46545" x2="92500" y2="43273"/>
                          <a14:foregroundMark x1="92500" y1="43273" x2="92500" y2="43273"/>
                          <a14:foregroundMark x1="68500" y1="47636" x2="88500" y2="51273"/>
                          <a14:foregroundMark x1="88500" y1="51273" x2="68500" y2="48727"/>
                          <a14:foregroundMark x1="68500" y1="48727" x2="68500" y2="48364"/>
                          <a14:backgroundMark x1="98500" y1="34909" x2="98500" y2="33818"/>
                          <a14:backgroundMark x1="99000" y1="35636" x2="90500" y2="26545"/>
                          <a14:backgroundMark x1="94000" y1="35273" x2="96000" y2="36000"/>
                          <a14:backgroundMark x1="94000" y1="35273" x2="86822" y2="32439"/>
                          <a14:backgroundMark x1="87859" y1="27788" x2="98000" y2="27273"/>
                          <a14:backgroundMark x1="98000" y1="27273" x2="92000" y2="34909"/>
                          <a14:backgroundMark x1="95000" y1="52000" x2="94000" y2="52000"/>
                          <a14:backgroundMark x1="94000" y1="52000" x2="91000" y2="53091"/>
                          <a14:backgroundMark x1="82500" y1="59273" x2="83635" y2="56687"/>
                          <a14:backgroundMark x1="83787" y1="56706" x2="83000" y2="58545"/>
                          <a14:backgroundMark x1="83000" y1="58545" x2="81000" y2="59636"/>
                        </a14:backgroundRemoval>
                      </a14:imgEffect>
                    </a14:imgLayer>
                  </a14:imgProps>
                </a:ext>
              </a:extLst>
            </a:blip>
            <a:srcRect t="-2532" b="29804"/>
            <a:stretch/>
          </p:blipFill>
          <p:spPr>
            <a:xfrm>
              <a:off x="222064" y="1142754"/>
              <a:ext cx="2421162" cy="2421162"/>
            </a:xfrm>
            <a:prstGeom prst="rect">
              <a:avLst/>
            </a:prstGeom>
          </p:spPr>
        </p:pic>
        <p:sp>
          <p:nvSpPr>
            <p:cNvPr id="24" name="正方形/長方形 23">
              <a:extLst>
                <a:ext uri="{FF2B5EF4-FFF2-40B4-BE49-F238E27FC236}">
                  <a16:creationId xmlns:a16="http://schemas.microsoft.com/office/drawing/2014/main" id="{48B6103E-7F63-47C2-90DE-13DEF4BA49DD}"/>
                </a:ext>
              </a:extLst>
            </p:cNvPr>
            <p:cNvSpPr/>
            <p:nvPr/>
          </p:nvSpPr>
          <p:spPr>
            <a:xfrm>
              <a:off x="2202157" y="1802568"/>
              <a:ext cx="401216" cy="29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a:extLst>
              <a:ext uri="{FF2B5EF4-FFF2-40B4-BE49-F238E27FC236}">
                <a16:creationId xmlns:a16="http://schemas.microsoft.com/office/drawing/2014/main" id="{996372B8-29D3-4D9D-878C-43D4C70057F9}"/>
              </a:ext>
            </a:extLst>
          </p:cNvPr>
          <p:cNvGrpSpPr/>
          <p:nvPr/>
        </p:nvGrpSpPr>
        <p:grpSpPr>
          <a:xfrm>
            <a:off x="9348164" y="482166"/>
            <a:ext cx="2792949" cy="2202137"/>
            <a:chOff x="9348165" y="1517864"/>
            <a:chExt cx="2792949" cy="2202137"/>
          </a:xfrm>
        </p:grpSpPr>
        <p:pic>
          <p:nvPicPr>
            <p:cNvPr id="13" name="図 12">
              <a:extLst>
                <a:ext uri="{FF2B5EF4-FFF2-40B4-BE49-F238E27FC236}">
                  <a16:creationId xmlns:a16="http://schemas.microsoft.com/office/drawing/2014/main" id="{E0B94736-301C-434D-89D4-15E3127EE90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6706" b="89796" l="4000" r="89647">
                          <a14:foregroundMark x1="11294" y1="74927" x2="10824" y2="74344"/>
                          <a14:foregroundMark x1="46353" y1="28571" x2="32000" y2="15160"/>
                          <a14:foregroundMark x1="32000" y1="15160" x2="48000" y2="6997"/>
                          <a14:foregroundMark x1="48000" y1="6997" x2="48000" y2="26531"/>
                          <a14:foregroundMark x1="48000" y1="26531" x2="44706" y2="27405"/>
                          <a14:foregroundMark x1="75529" y1="22449" x2="74118" y2="22157"/>
                          <a14:foregroundMark x1="11529" y1="76093" x2="4000" y2="58017"/>
                          <a14:foregroundMark x1="4000" y1="58017" x2="19294" y2="65598"/>
                          <a14:foregroundMark x1="19294" y1="65598" x2="11294" y2="76093"/>
                        </a14:backgroundRemoval>
                      </a14:imgEffect>
                    </a14:imgLayer>
                  </a14:imgProps>
                </a:ext>
                <a:ext uri="{28A0092B-C50C-407E-A947-70E740481C1C}">
                  <a14:useLocalDpi xmlns:a14="http://schemas.microsoft.com/office/drawing/2010/main" val="0"/>
                </a:ext>
              </a:extLst>
            </a:blip>
            <a:stretch>
              <a:fillRect/>
            </a:stretch>
          </p:blipFill>
          <p:spPr>
            <a:xfrm>
              <a:off x="9548773" y="1627829"/>
              <a:ext cx="2592341" cy="2092172"/>
            </a:xfrm>
            <a:prstGeom prst="rect">
              <a:avLst/>
            </a:prstGeom>
          </p:spPr>
        </p:pic>
        <p:sp>
          <p:nvSpPr>
            <p:cNvPr id="25" name="正方形/長方形 24">
              <a:extLst>
                <a:ext uri="{FF2B5EF4-FFF2-40B4-BE49-F238E27FC236}">
                  <a16:creationId xmlns:a16="http://schemas.microsoft.com/office/drawing/2014/main" id="{4128D8CB-78E9-42C4-A643-ED6C2D23C138}"/>
                </a:ext>
              </a:extLst>
            </p:cNvPr>
            <p:cNvSpPr/>
            <p:nvPr/>
          </p:nvSpPr>
          <p:spPr>
            <a:xfrm>
              <a:off x="9348165" y="2634026"/>
              <a:ext cx="401216" cy="29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4EEC77F9-5088-4648-8958-4D3A5331B831}"/>
                </a:ext>
              </a:extLst>
            </p:cNvPr>
            <p:cNvSpPr/>
            <p:nvPr/>
          </p:nvSpPr>
          <p:spPr>
            <a:xfrm>
              <a:off x="10644335" y="1517864"/>
              <a:ext cx="401216" cy="29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スライド番号プレースホルダー 36">
            <a:extLst>
              <a:ext uri="{FF2B5EF4-FFF2-40B4-BE49-F238E27FC236}">
                <a16:creationId xmlns:a16="http://schemas.microsoft.com/office/drawing/2014/main" id="{C3AFE7D2-0D39-4EEF-8EF3-66AFE8E41570}"/>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232786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8641C16-280F-4018-9664-A8DF032E9C45}"/>
              </a:ext>
            </a:extLst>
          </p:cNvPr>
          <p:cNvSpPr/>
          <p:nvPr/>
        </p:nvSpPr>
        <p:spPr>
          <a:xfrm>
            <a:off x="0" y="0"/>
            <a:ext cx="12192000" cy="1623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2" name="タイトル 1">
            <a:extLst>
              <a:ext uri="{FF2B5EF4-FFF2-40B4-BE49-F238E27FC236}">
                <a16:creationId xmlns:a16="http://schemas.microsoft.com/office/drawing/2014/main" id="{20FBE38E-9204-41C0-8DF9-AC9802A5CF53}"/>
              </a:ext>
            </a:extLst>
          </p:cNvPr>
          <p:cNvSpPr>
            <a:spLocks noGrp="1"/>
          </p:cNvSpPr>
          <p:nvPr>
            <p:ph type="title"/>
          </p:nvPr>
        </p:nvSpPr>
        <p:spPr>
          <a:xfrm>
            <a:off x="239999" y="489188"/>
            <a:ext cx="11712000" cy="763600"/>
          </a:xfrm>
        </p:spPr>
        <p:txBody>
          <a:bodyPr/>
          <a:lstStyle/>
          <a:p>
            <a:r>
              <a:rPr kumimoji="1" lang="en-US" altLang="ja-JP" sz="3200" dirty="0">
                <a:solidFill>
                  <a:schemeClr val="bg1">
                    <a:lumMod val="95000"/>
                  </a:schemeClr>
                </a:solidFill>
              </a:rPr>
              <a:t>04</a:t>
            </a:r>
            <a:r>
              <a:rPr kumimoji="1" lang="ja-JP" altLang="en-US" sz="3200" dirty="0">
                <a:solidFill>
                  <a:schemeClr val="bg1">
                    <a:lumMod val="95000"/>
                  </a:schemeClr>
                </a:solidFill>
              </a:rPr>
              <a:t>　ビジネスモデル</a:t>
            </a:r>
          </a:p>
        </p:txBody>
      </p:sp>
      <p:sp>
        <p:nvSpPr>
          <p:cNvPr id="6" name="スライド番号プレースホルダー 5">
            <a:extLst>
              <a:ext uri="{FF2B5EF4-FFF2-40B4-BE49-F238E27FC236}">
                <a16:creationId xmlns:a16="http://schemas.microsoft.com/office/drawing/2014/main" id="{6C65AC16-396E-4799-95D0-5709602AAB22}"/>
              </a:ext>
            </a:extLst>
          </p:cNvPr>
          <p:cNvSpPr>
            <a:spLocks noGrp="1"/>
          </p:cNvSpPr>
          <p:nvPr>
            <p:ph type="sldNum" idx="12"/>
          </p:nvPr>
        </p:nvSpPr>
        <p:spPr/>
        <p:txBody>
          <a:bodyPr/>
          <a:lstStyle/>
          <a:p>
            <a:fld id="{00000000-1234-1234-1234-123412341234}" type="slidenum">
              <a:rPr lang="en" smtClean="0"/>
              <a:pPr/>
              <a:t>13</a:t>
            </a:fld>
            <a:endParaRPr lang="en"/>
          </a:p>
        </p:txBody>
      </p:sp>
      <p:grpSp>
        <p:nvGrpSpPr>
          <p:cNvPr id="7" name="Google Shape;143;p25">
            <a:extLst>
              <a:ext uri="{FF2B5EF4-FFF2-40B4-BE49-F238E27FC236}">
                <a16:creationId xmlns:a16="http://schemas.microsoft.com/office/drawing/2014/main" id="{4A23EB94-CF26-4A7B-898E-99DA7E0E1206}"/>
              </a:ext>
            </a:extLst>
          </p:cNvPr>
          <p:cNvGrpSpPr>
            <a:grpSpLocks noChangeAspect="1"/>
          </p:cNvGrpSpPr>
          <p:nvPr/>
        </p:nvGrpSpPr>
        <p:grpSpPr>
          <a:xfrm>
            <a:off x="10368135" y="5141939"/>
            <a:ext cx="690361" cy="1115178"/>
            <a:chOff x="-1" y="0"/>
            <a:chExt cx="946737" cy="1704148"/>
          </a:xfrm>
        </p:grpSpPr>
        <p:sp>
          <p:nvSpPr>
            <p:cNvPr id="8" name="Google Shape;144;p25">
              <a:extLst>
                <a:ext uri="{FF2B5EF4-FFF2-40B4-BE49-F238E27FC236}">
                  <a16:creationId xmlns:a16="http://schemas.microsoft.com/office/drawing/2014/main" id="{8F09EEB5-8A59-4B61-8927-CB2AA63C5F5B}"/>
                </a:ext>
              </a:extLst>
            </p:cNvPr>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810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100000"/>
                </a:lnSpc>
                <a:spcBef>
                  <a:spcPts val="0"/>
                </a:spcBef>
                <a:spcAft>
                  <a:spcPts val="0"/>
                </a:spcAft>
                <a:buClr>
                  <a:srgbClr val="000000"/>
                </a:buClr>
                <a:buSzPts val="3400"/>
                <a:buFont typeface="Gill Sans"/>
                <a:buNone/>
              </a:pPr>
              <a:endParaRPr sz="3400" b="0" i="0" u="none" strike="noStrike" cap="none">
                <a:solidFill>
                  <a:srgbClr val="000000"/>
                </a:solidFill>
                <a:latin typeface="Gill Sans"/>
                <a:ea typeface="Gill Sans"/>
                <a:cs typeface="Gill Sans"/>
                <a:sym typeface="Gill Sans"/>
              </a:endParaRPr>
            </a:p>
          </p:txBody>
        </p:sp>
        <p:sp>
          <p:nvSpPr>
            <p:cNvPr id="9" name="Google Shape;145;p25">
              <a:extLst>
                <a:ext uri="{FF2B5EF4-FFF2-40B4-BE49-F238E27FC236}">
                  <a16:creationId xmlns:a16="http://schemas.microsoft.com/office/drawing/2014/main" id="{D8E96FF0-70A3-4DFD-82D8-B34059EB24C3}"/>
                </a:ext>
              </a:extLst>
            </p:cNvPr>
            <p:cNvSpPr/>
            <p:nvPr/>
          </p:nvSpPr>
          <p:spPr>
            <a:xfrm>
              <a:off x="38013" y="0"/>
              <a:ext cx="855900" cy="854700"/>
            </a:xfrm>
            <a:prstGeom prst="ellipse">
              <a:avLst/>
            </a:prstGeom>
            <a:solidFill>
              <a:srgbClr val="FFFFFF"/>
            </a:solidFill>
            <a:ln w="3810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grpSp>
      <p:grpSp>
        <p:nvGrpSpPr>
          <p:cNvPr id="10" name="Google Shape;143;p25">
            <a:extLst>
              <a:ext uri="{FF2B5EF4-FFF2-40B4-BE49-F238E27FC236}">
                <a16:creationId xmlns:a16="http://schemas.microsoft.com/office/drawing/2014/main" id="{3E0719F4-4F1D-42DF-BB9E-1ED16FEAC5EA}"/>
              </a:ext>
            </a:extLst>
          </p:cNvPr>
          <p:cNvGrpSpPr>
            <a:grpSpLocks noChangeAspect="1"/>
          </p:cNvGrpSpPr>
          <p:nvPr/>
        </p:nvGrpSpPr>
        <p:grpSpPr>
          <a:xfrm>
            <a:off x="1072618" y="2449918"/>
            <a:ext cx="690361" cy="1115178"/>
            <a:chOff x="-1" y="0"/>
            <a:chExt cx="946737" cy="1704148"/>
          </a:xfrm>
        </p:grpSpPr>
        <p:sp>
          <p:nvSpPr>
            <p:cNvPr id="11" name="Google Shape;144;p25">
              <a:extLst>
                <a:ext uri="{FF2B5EF4-FFF2-40B4-BE49-F238E27FC236}">
                  <a16:creationId xmlns:a16="http://schemas.microsoft.com/office/drawing/2014/main" id="{2248985E-2BF4-48C9-B221-79CDD5EF74C1}"/>
                </a:ext>
              </a:extLst>
            </p:cNvPr>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810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100000"/>
                </a:lnSpc>
                <a:spcBef>
                  <a:spcPts val="0"/>
                </a:spcBef>
                <a:spcAft>
                  <a:spcPts val="0"/>
                </a:spcAft>
                <a:buClr>
                  <a:srgbClr val="000000"/>
                </a:buClr>
                <a:buSzPts val="3400"/>
                <a:buFont typeface="Gill Sans"/>
                <a:buNone/>
              </a:pPr>
              <a:endParaRPr sz="3400" b="0" i="0" u="none" strike="noStrike" cap="none">
                <a:solidFill>
                  <a:srgbClr val="000000"/>
                </a:solidFill>
                <a:latin typeface="Gill Sans"/>
                <a:ea typeface="Gill Sans"/>
                <a:cs typeface="Gill Sans"/>
                <a:sym typeface="Gill Sans"/>
              </a:endParaRPr>
            </a:p>
          </p:txBody>
        </p:sp>
        <p:sp>
          <p:nvSpPr>
            <p:cNvPr id="12" name="Google Shape;145;p25">
              <a:extLst>
                <a:ext uri="{FF2B5EF4-FFF2-40B4-BE49-F238E27FC236}">
                  <a16:creationId xmlns:a16="http://schemas.microsoft.com/office/drawing/2014/main" id="{F79BC04C-72C0-4321-988B-84F71B08619F}"/>
                </a:ext>
              </a:extLst>
            </p:cNvPr>
            <p:cNvSpPr/>
            <p:nvPr/>
          </p:nvSpPr>
          <p:spPr>
            <a:xfrm>
              <a:off x="38013" y="0"/>
              <a:ext cx="855900" cy="854700"/>
            </a:xfrm>
            <a:prstGeom prst="ellipse">
              <a:avLst/>
            </a:prstGeom>
            <a:solidFill>
              <a:srgbClr val="FFFFFF"/>
            </a:solidFill>
            <a:ln w="3810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grpSp>
      <p:grpSp>
        <p:nvGrpSpPr>
          <p:cNvPr id="13" name="Google Shape;209;p25">
            <a:extLst>
              <a:ext uri="{FF2B5EF4-FFF2-40B4-BE49-F238E27FC236}">
                <a16:creationId xmlns:a16="http://schemas.microsoft.com/office/drawing/2014/main" id="{72A02C8C-0D70-4943-823D-294443379238}"/>
              </a:ext>
            </a:extLst>
          </p:cNvPr>
          <p:cNvGrpSpPr>
            <a:grpSpLocks noChangeAspect="1"/>
          </p:cNvGrpSpPr>
          <p:nvPr/>
        </p:nvGrpSpPr>
        <p:grpSpPr>
          <a:xfrm>
            <a:off x="7477282" y="2445886"/>
            <a:ext cx="690300" cy="1108105"/>
            <a:chOff x="2956672" y="1384595"/>
            <a:chExt cx="690300" cy="1270005"/>
          </a:xfrm>
        </p:grpSpPr>
        <p:sp>
          <p:nvSpPr>
            <p:cNvPr id="14" name="Google Shape;210;p25">
              <a:extLst>
                <a:ext uri="{FF2B5EF4-FFF2-40B4-BE49-F238E27FC236}">
                  <a16:creationId xmlns:a16="http://schemas.microsoft.com/office/drawing/2014/main" id="{40B84F96-BDFD-474B-B63B-A22AF90D6636}"/>
                </a:ext>
              </a:extLst>
            </p:cNvPr>
            <p:cNvSpPr/>
            <p:nvPr/>
          </p:nvSpPr>
          <p:spPr>
            <a:xfrm>
              <a:off x="2956672" y="1384595"/>
              <a:ext cx="690300" cy="1264500"/>
            </a:xfrm>
            <a:prstGeom prst="rect">
              <a:avLst/>
            </a:prstGeom>
            <a:solidFill>
              <a:srgbClr val="FFFFFF"/>
            </a:solidFill>
            <a:ln w="3810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sp>
          <p:nvSpPr>
            <p:cNvPr id="15" name="Google Shape;211;p25">
              <a:extLst>
                <a:ext uri="{FF2B5EF4-FFF2-40B4-BE49-F238E27FC236}">
                  <a16:creationId xmlns:a16="http://schemas.microsoft.com/office/drawing/2014/main" id="{3B5D30C6-81BE-4CE9-8815-BE7EBB94813F}"/>
                </a:ext>
              </a:extLst>
            </p:cNvPr>
            <p:cNvSpPr/>
            <p:nvPr/>
          </p:nvSpPr>
          <p:spPr>
            <a:xfrm>
              <a:off x="3074025"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sp>
          <p:nvSpPr>
            <p:cNvPr id="16" name="Google Shape;212;p25">
              <a:extLst>
                <a:ext uri="{FF2B5EF4-FFF2-40B4-BE49-F238E27FC236}">
                  <a16:creationId xmlns:a16="http://schemas.microsoft.com/office/drawing/2014/main" id="{189E954A-595A-4A17-B3A1-008112D87546}"/>
                </a:ext>
              </a:extLst>
            </p:cNvPr>
            <p:cNvSpPr/>
            <p:nvPr/>
          </p:nvSpPr>
          <p:spPr>
            <a:xfrm>
              <a:off x="3347800"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sp>
          <p:nvSpPr>
            <p:cNvPr id="17" name="Google Shape;213;p25">
              <a:extLst>
                <a:ext uri="{FF2B5EF4-FFF2-40B4-BE49-F238E27FC236}">
                  <a16:creationId xmlns:a16="http://schemas.microsoft.com/office/drawing/2014/main" id="{11BD8639-C8AE-40CD-83EE-C8FC5B6BDA32}"/>
                </a:ext>
              </a:extLst>
            </p:cNvPr>
            <p:cNvSpPr/>
            <p:nvPr/>
          </p:nvSpPr>
          <p:spPr>
            <a:xfrm>
              <a:off x="3074025"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sp>
          <p:nvSpPr>
            <p:cNvPr id="18" name="Google Shape;214;p25">
              <a:extLst>
                <a:ext uri="{FF2B5EF4-FFF2-40B4-BE49-F238E27FC236}">
                  <a16:creationId xmlns:a16="http://schemas.microsoft.com/office/drawing/2014/main" id="{6704B79C-120B-4A77-829C-3BC98C81F693}"/>
                </a:ext>
              </a:extLst>
            </p:cNvPr>
            <p:cNvSpPr/>
            <p:nvPr/>
          </p:nvSpPr>
          <p:spPr>
            <a:xfrm>
              <a:off x="3347800"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sp>
          <p:nvSpPr>
            <p:cNvPr id="19" name="Google Shape;215;p25">
              <a:extLst>
                <a:ext uri="{FF2B5EF4-FFF2-40B4-BE49-F238E27FC236}">
                  <a16:creationId xmlns:a16="http://schemas.microsoft.com/office/drawing/2014/main" id="{097436D7-B10C-4515-8CBA-4A7867D5B5D3}"/>
                </a:ext>
              </a:extLst>
            </p:cNvPr>
            <p:cNvSpPr/>
            <p:nvPr/>
          </p:nvSpPr>
          <p:spPr>
            <a:xfrm>
              <a:off x="3074025"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sp>
          <p:nvSpPr>
            <p:cNvPr id="20" name="Google Shape;216;p25">
              <a:extLst>
                <a:ext uri="{FF2B5EF4-FFF2-40B4-BE49-F238E27FC236}">
                  <a16:creationId xmlns:a16="http://schemas.microsoft.com/office/drawing/2014/main" id="{943FDE63-F968-44E5-95AD-DFB6118711BE}"/>
                </a:ext>
              </a:extLst>
            </p:cNvPr>
            <p:cNvSpPr/>
            <p:nvPr/>
          </p:nvSpPr>
          <p:spPr>
            <a:xfrm>
              <a:off x="3347800"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dirty="0">
                <a:solidFill>
                  <a:srgbClr val="000000"/>
                </a:solidFill>
                <a:latin typeface="Gill Sans"/>
                <a:ea typeface="Gill Sans"/>
                <a:cs typeface="Gill Sans"/>
                <a:sym typeface="Gill Sans"/>
              </a:endParaRPr>
            </a:p>
          </p:txBody>
        </p:sp>
        <p:sp>
          <p:nvSpPr>
            <p:cNvPr id="21" name="Google Shape;217;p25">
              <a:extLst>
                <a:ext uri="{FF2B5EF4-FFF2-40B4-BE49-F238E27FC236}">
                  <a16:creationId xmlns:a16="http://schemas.microsoft.com/office/drawing/2014/main" id="{740EEF4B-16B6-4C72-8640-E1B14E63F3FF}"/>
                </a:ext>
              </a:extLst>
            </p:cNvPr>
            <p:cNvSpPr/>
            <p:nvPr/>
          </p:nvSpPr>
          <p:spPr>
            <a:xfrm>
              <a:off x="3130500" y="2419100"/>
              <a:ext cx="345300" cy="235500"/>
            </a:xfrm>
            <a:prstGeom prst="rect">
              <a:avLst/>
            </a:prstGeom>
            <a:no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grpSp>
      <p:grpSp>
        <p:nvGrpSpPr>
          <p:cNvPr id="22" name="Google Shape;209;p25">
            <a:extLst>
              <a:ext uri="{FF2B5EF4-FFF2-40B4-BE49-F238E27FC236}">
                <a16:creationId xmlns:a16="http://schemas.microsoft.com/office/drawing/2014/main" id="{DEC214EF-AFDC-4FEC-BECC-6921B953B777}"/>
              </a:ext>
            </a:extLst>
          </p:cNvPr>
          <p:cNvGrpSpPr>
            <a:grpSpLocks noChangeAspect="1"/>
          </p:cNvGrpSpPr>
          <p:nvPr/>
        </p:nvGrpSpPr>
        <p:grpSpPr>
          <a:xfrm>
            <a:off x="4240119" y="2455172"/>
            <a:ext cx="690300" cy="1108105"/>
            <a:chOff x="2956672" y="1384595"/>
            <a:chExt cx="690300" cy="1270005"/>
          </a:xfrm>
        </p:grpSpPr>
        <p:sp>
          <p:nvSpPr>
            <p:cNvPr id="23" name="Google Shape;210;p25">
              <a:extLst>
                <a:ext uri="{FF2B5EF4-FFF2-40B4-BE49-F238E27FC236}">
                  <a16:creationId xmlns:a16="http://schemas.microsoft.com/office/drawing/2014/main" id="{008E98AA-0414-4508-855E-D2ABFED518A9}"/>
                </a:ext>
              </a:extLst>
            </p:cNvPr>
            <p:cNvSpPr/>
            <p:nvPr/>
          </p:nvSpPr>
          <p:spPr>
            <a:xfrm>
              <a:off x="2956672" y="1384595"/>
              <a:ext cx="690300" cy="1264500"/>
            </a:xfrm>
            <a:prstGeom prst="rect">
              <a:avLst/>
            </a:prstGeom>
            <a:solidFill>
              <a:srgbClr val="FFFFFF"/>
            </a:solidFill>
            <a:ln w="3810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sp>
          <p:nvSpPr>
            <p:cNvPr id="24" name="Google Shape;211;p25">
              <a:extLst>
                <a:ext uri="{FF2B5EF4-FFF2-40B4-BE49-F238E27FC236}">
                  <a16:creationId xmlns:a16="http://schemas.microsoft.com/office/drawing/2014/main" id="{8B5BE607-F746-42C0-8760-A99D214D8518}"/>
                </a:ext>
              </a:extLst>
            </p:cNvPr>
            <p:cNvSpPr/>
            <p:nvPr/>
          </p:nvSpPr>
          <p:spPr>
            <a:xfrm>
              <a:off x="3074025"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sp>
          <p:nvSpPr>
            <p:cNvPr id="25" name="Google Shape;212;p25">
              <a:extLst>
                <a:ext uri="{FF2B5EF4-FFF2-40B4-BE49-F238E27FC236}">
                  <a16:creationId xmlns:a16="http://schemas.microsoft.com/office/drawing/2014/main" id="{4855765E-012A-49C3-846E-C9B287DEE0D3}"/>
                </a:ext>
              </a:extLst>
            </p:cNvPr>
            <p:cNvSpPr/>
            <p:nvPr/>
          </p:nvSpPr>
          <p:spPr>
            <a:xfrm>
              <a:off x="3347800"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sp>
          <p:nvSpPr>
            <p:cNvPr id="26" name="Google Shape;213;p25">
              <a:extLst>
                <a:ext uri="{FF2B5EF4-FFF2-40B4-BE49-F238E27FC236}">
                  <a16:creationId xmlns:a16="http://schemas.microsoft.com/office/drawing/2014/main" id="{CD0566EE-81A1-4727-A4A0-64DF48C80633}"/>
                </a:ext>
              </a:extLst>
            </p:cNvPr>
            <p:cNvSpPr/>
            <p:nvPr/>
          </p:nvSpPr>
          <p:spPr>
            <a:xfrm>
              <a:off x="3074025"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sp>
          <p:nvSpPr>
            <p:cNvPr id="27" name="Google Shape;214;p25">
              <a:extLst>
                <a:ext uri="{FF2B5EF4-FFF2-40B4-BE49-F238E27FC236}">
                  <a16:creationId xmlns:a16="http://schemas.microsoft.com/office/drawing/2014/main" id="{D8474DCB-3B34-4AA7-9CF1-463A64EEECC9}"/>
                </a:ext>
              </a:extLst>
            </p:cNvPr>
            <p:cNvSpPr/>
            <p:nvPr/>
          </p:nvSpPr>
          <p:spPr>
            <a:xfrm>
              <a:off x="3347800"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sp>
          <p:nvSpPr>
            <p:cNvPr id="28" name="Google Shape;215;p25">
              <a:extLst>
                <a:ext uri="{FF2B5EF4-FFF2-40B4-BE49-F238E27FC236}">
                  <a16:creationId xmlns:a16="http://schemas.microsoft.com/office/drawing/2014/main" id="{0CF4D6A9-4C96-4015-B912-3E3D5D7FF828}"/>
                </a:ext>
              </a:extLst>
            </p:cNvPr>
            <p:cNvSpPr/>
            <p:nvPr/>
          </p:nvSpPr>
          <p:spPr>
            <a:xfrm>
              <a:off x="3074025"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sp>
          <p:nvSpPr>
            <p:cNvPr id="29" name="Google Shape;216;p25">
              <a:extLst>
                <a:ext uri="{FF2B5EF4-FFF2-40B4-BE49-F238E27FC236}">
                  <a16:creationId xmlns:a16="http://schemas.microsoft.com/office/drawing/2014/main" id="{C291F677-62A2-4567-A361-1449841FBC7A}"/>
                </a:ext>
              </a:extLst>
            </p:cNvPr>
            <p:cNvSpPr/>
            <p:nvPr/>
          </p:nvSpPr>
          <p:spPr>
            <a:xfrm>
              <a:off x="3347800"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dirty="0">
                <a:solidFill>
                  <a:srgbClr val="000000"/>
                </a:solidFill>
                <a:latin typeface="Gill Sans"/>
                <a:ea typeface="Gill Sans"/>
                <a:cs typeface="Gill Sans"/>
                <a:sym typeface="Gill Sans"/>
              </a:endParaRPr>
            </a:p>
          </p:txBody>
        </p:sp>
        <p:sp>
          <p:nvSpPr>
            <p:cNvPr id="30" name="Google Shape;217;p25">
              <a:extLst>
                <a:ext uri="{FF2B5EF4-FFF2-40B4-BE49-F238E27FC236}">
                  <a16:creationId xmlns:a16="http://schemas.microsoft.com/office/drawing/2014/main" id="{572D012E-C4A9-423A-8E18-6240C3C6F94C}"/>
                </a:ext>
              </a:extLst>
            </p:cNvPr>
            <p:cNvSpPr/>
            <p:nvPr/>
          </p:nvSpPr>
          <p:spPr>
            <a:xfrm>
              <a:off x="3130500" y="2419100"/>
              <a:ext cx="345300" cy="235500"/>
            </a:xfrm>
            <a:prstGeom prst="rect">
              <a:avLst/>
            </a:prstGeom>
            <a:no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grpSp>
      <p:cxnSp>
        <p:nvCxnSpPr>
          <p:cNvPr id="33" name="Google Shape;139;p25">
            <a:extLst>
              <a:ext uri="{FF2B5EF4-FFF2-40B4-BE49-F238E27FC236}">
                <a16:creationId xmlns:a16="http://schemas.microsoft.com/office/drawing/2014/main" id="{49A5D945-EC0E-47EA-81CB-9C09A09AD1E9}"/>
              </a:ext>
            </a:extLst>
          </p:cNvPr>
          <p:cNvCxnSpPr>
            <a:cxnSpLocks noChangeAspect="1"/>
          </p:cNvCxnSpPr>
          <p:nvPr/>
        </p:nvCxnSpPr>
        <p:spPr>
          <a:xfrm flipH="1">
            <a:off x="5485262" y="3213063"/>
            <a:ext cx="1557848" cy="0"/>
          </a:xfrm>
          <a:prstGeom prst="straightConnector1">
            <a:avLst/>
          </a:prstGeom>
          <a:noFill/>
          <a:ln w="28575" cap="flat" cmpd="sng">
            <a:solidFill>
              <a:srgbClr val="000000"/>
            </a:solidFill>
            <a:prstDash val="solid"/>
            <a:miter lim="400000"/>
            <a:headEnd type="triangle" w="med" len="med"/>
            <a:tailEnd type="none" w="sm" len="sm"/>
          </a:ln>
        </p:spPr>
      </p:cxnSp>
      <p:sp>
        <p:nvSpPr>
          <p:cNvPr id="34" name="Google Shape;204;p25">
            <a:extLst>
              <a:ext uri="{FF2B5EF4-FFF2-40B4-BE49-F238E27FC236}">
                <a16:creationId xmlns:a16="http://schemas.microsoft.com/office/drawing/2014/main" id="{131BE29B-1293-4467-A0B2-1C439F4C3114}"/>
              </a:ext>
            </a:extLst>
          </p:cNvPr>
          <p:cNvSpPr>
            <a:spLocks noChangeAspect="1"/>
          </p:cNvSpPr>
          <p:nvPr/>
        </p:nvSpPr>
        <p:spPr>
          <a:xfrm>
            <a:off x="6087516" y="3089313"/>
            <a:ext cx="247500" cy="2475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 name="Google Shape;139;p25">
            <a:extLst>
              <a:ext uri="{FF2B5EF4-FFF2-40B4-BE49-F238E27FC236}">
                <a16:creationId xmlns:a16="http://schemas.microsoft.com/office/drawing/2014/main" id="{932574B9-0694-4B07-AD2B-3B3B94D72B57}"/>
              </a:ext>
            </a:extLst>
          </p:cNvPr>
          <p:cNvCxnSpPr>
            <a:cxnSpLocks noChangeAspect="1"/>
          </p:cNvCxnSpPr>
          <p:nvPr/>
        </p:nvCxnSpPr>
        <p:spPr>
          <a:xfrm rot="10800000">
            <a:off x="8686501" y="5928084"/>
            <a:ext cx="1265400" cy="0"/>
          </a:xfrm>
          <a:prstGeom prst="straightConnector1">
            <a:avLst/>
          </a:prstGeom>
          <a:noFill/>
          <a:ln w="28575" cap="flat" cmpd="sng">
            <a:solidFill>
              <a:srgbClr val="000000"/>
            </a:solidFill>
            <a:prstDash val="solid"/>
            <a:miter lim="400000"/>
            <a:headEnd type="triangle" w="med" len="med"/>
            <a:tailEnd type="none" w="sm" len="sm"/>
          </a:ln>
        </p:spPr>
      </p:cxnSp>
      <p:sp>
        <p:nvSpPr>
          <p:cNvPr id="36" name="Google Shape;204;p25">
            <a:extLst>
              <a:ext uri="{FF2B5EF4-FFF2-40B4-BE49-F238E27FC236}">
                <a16:creationId xmlns:a16="http://schemas.microsoft.com/office/drawing/2014/main" id="{6EBDF29F-C8D0-4D4F-B758-A9218AD0E616}"/>
              </a:ext>
            </a:extLst>
          </p:cNvPr>
          <p:cNvSpPr>
            <a:spLocks noChangeAspect="1"/>
          </p:cNvSpPr>
          <p:nvPr/>
        </p:nvSpPr>
        <p:spPr>
          <a:xfrm>
            <a:off x="9164041" y="5804334"/>
            <a:ext cx="247500" cy="2475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 name="Google Shape;139;p25">
            <a:extLst>
              <a:ext uri="{FF2B5EF4-FFF2-40B4-BE49-F238E27FC236}">
                <a16:creationId xmlns:a16="http://schemas.microsoft.com/office/drawing/2014/main" id="{826031F7-097E-48F7-9387-02B884555528}"/>
              </a:ext>
            </a:extLst>
          </p:cNvPr>
          <p:cNvCxnSpPr>
            <a:cxnSpLocks noChangeAspect="1"/>
          </p:cNvCxnSpPr>
          <p:nvPr/>
        </p:nvCxnSpPr>
        <p:spPr>
          <a:xfrm rot="10800000">
            <a:off x="2343786" y="3223010"/>
            <a:ext cx="1265400" cy="0"/>
          </a:xfrm>
          <a:prstGeom prst="straightConnector1">
            <a:avLst/>
          </a:prstGeom>
          <a:noFill/>
          <a:ln w="28575" cap="flat" cmpd="sng">
            <a:solidFill>
              <a:srgbClr val="000000"/>
            </a:solidFill>
            <a:prstDash val="solid"/>
            <a:miter lim="400000"/>
            <a:headEnd type="triangle" w="med" len="med"/>
            <a:tailEnd type="none" w="sm" len="sm"/>
          </a:ln>
        </p:spPr>
      </p:cxnSp>
      <p:sp>
        <p:nvSpPr>
          <p:cNvPr id="38" name="Google Shape;204;p25">
            <a:extLst>
              <a:ext uri="{FF2B5EF4-FFF2-40B4-BE49-F238E27FC236}">
                <a16:creationId xmlns:a16="http://schemas.microsoft.com/office/drawing/2014/main" id="{FA73BB43-1F99-442E-AD3E-B8CE43DBA567}"/>
              </a:ext>
            </a:extLst>
          </p:cNvPr>
          <p:cNvSpPr>
            <a:spLocks noChangeAspect="1"/>
          </p:cNvSpPr>
          <p:nvPr/>
        </p:nvSpPr>
        <p:spPr>
          <a:xfrm>
            <a:off x="2810332" y="3099260"/>
            <a:ext cx="247500" cy="2475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141;p25">
            <a:extLst>
              <a:ext uri="{FF2B5EF4-FFF2-40B4-BE49-F238E27FC236}">
                <a16:creationId xmlns:a16="http://schemas.microsoft.com/office/drawing/2014/main" id="{E30F309D-DF05-408E-B436-8AB6D82B2D7E}"/>
              </a:ext>
            </a:extLst>
          </p:cNvPr>
          <p:cNvCxnSpPr>
            <a:cxnSpLocks noChangeAspect="1"/>
          </p:cNvCxnSpPr>
          <p:nvPr/>
        </p:nvCxnSpPr>
        <p:spPr>
          <a:xfrm>
            <a:off x="8667385" y="5457842"/>
            <a:ext cx="1261500" cy="0"/>
          </a:xfrm>
          <a:prstGeom prst="straightConnector1">
            <a:avLst/>
          </a:prstGeom>
          <a:noFill/>
          <a:ln w="28575" cap="flat" cmpd="sng">
            <a:solidFill>
              <a:srgbClr val="000000"/>
            </a:solidFill>
            <a:prstDash val="solid"/>
            <a:miter lim="400000"/>
            <a:headEnd type="triangle" w="med" len="med"/>
            <a:tailEnd type="none" w="sm" len="sm"/>
          </a:ln>
        </p:spPr>
      </p:cxnSp>
      <p:sp>
        <p:nvSpPr>
          <p:cNvPr id="40" name="Google Shape;206;p25">
            <a:extLst>
              <a:ext uri="{FF2B5EF4-FFF2-40B4-BE49-F238E27FC236}">
                <a16:creationId xmlns:a16="http://schemas.microsoft.com/office/drawing/2014/main" id="{B08C5B31-A01C-4EBC-B51C-90FCF92B3731}"/>
              </a:ext>
            </a:extLst>
          </p:cNvPr>
          <p:cNvSpPr>
            <a:spLocks noChangeAspect="1"/>
          </p:cNvSpPr>
          <p:nvPr/>
        </p:nvSpPr>
        <p:spPr>
          <a:xfrm>
            <a:off x="9164644" y="5327604"/>
            <a:ext cx="267000" cy="2745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500" i="0" u="none" strike="noStrike" cap="none">
                <a:solidFill>
                  <a:srgbClr val="000000"/>
                </a:solidFill>
              </a:rPr>
              <a:t>¥</a:t>
            </a:r>
            <a:endParaRPr sz="1200"/>
          </a:p>
        </p:txBody>
      </p:sp>
      <p:cxnSp>
        <p:nvCxnSpPr>
          <p:cNvPr id="41" name="Google Shape;141;p25">
            <a:extLst>
              <a:ext uri="{FF2B5EF4-FFF2-40B4-BE49-F238E27FC236}">
                <a16:creationId xmlns:a16="http://schemas.microsoft.com/office/drawing/2014/main" id="{A403BB37-C1CF-4D80-A495-3F411844CB5A}"/>
              </a:ext>
            </a:extLst>
          </p:cNvPr>
          <p:cNvCxnSpPr>
            <a:cxnSpLocks noChangeAspect="1"/>
          </p:cNvCxnSpPr>
          <p:nvPr/>
        </p:nvCxnSpPr>
        <p:spPr>
          <a:xfrm>
            <a:off x="5388457" y="2767788"/>
            <a:ext cx="1650753" cy="0"/>
          </a:xfrm>
          <a:prstGeom prst="straightConnector1">
            <a:avLst/>
          </a:prstGeom>
          <a:noFill/>
          <a:ln w="28575" cap="flat" cmpd="sng">
            <a:solidFill>
              <a:srgbClr val="000000"/>
            </a:solidFill>
            <a:prstDash val="solid"/>
            <a:miter lim="400000"/>
            <a:headEnd type="triangle" w="med" len="med"/>
            <a:tailEnd type="none" w="sm" len="sm"/>
          </a:ln>
        </p:spPr>
      </p:cxnSp>
      <p:sp>
        <p:nvSpPr>
          <p:cNvPr id="42" name="Google Shape;206;p25">
            <a:extLst>
              <a:ext uri="{FF2B5EF4-FFF2-40B4-BE49-F238E27FC236}">
                <a16:creationId xmlns:a16="http://schemas.microsoft.com/office/drawing/2014/main" id="{860EFCD4-5DCA-4BC4-AECB-EB8AFCF36546}"/>
              </a:ext>
            </a:extLst>
          </p:cNvPr>
          <p:cNvSpPr>
            <a:spLocks noChangeAspect="1"/>
          </p:cNvSpPr>
          <p:nvPr/>
        </p:nvSpPr>
        <p:spPr>
          <a:xfrm>
            <a:off x="6100995" y="2628885"/>
            <a:ext cx="267000" cy="2745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500" i="0" u="none" strike="noStrike" cap="none" dirty="0">
                <a:solidFill>
                  <a:srgbClr val="000000"/>
                </a:solidFill>
              </a:rPr>
              <a:t>¥</a:t>
            </a:r>
            <a:endParaRPr sz="1200" dirty="0"/>
          </a:p>
        </p:txBody>
      </p:sp>
      <p:cxnSp>
        <p:nvCxnSpPr>
          <p:cNvPr id="43" name="Google Shape;202;p25">
            <a:extLst>
              <a:ext uri="{FF2B5EF4-FFF2-40B4-BE49-F238E27FC236}">
                <a16:creationId xmlns:a16="http://schemas.microsoft.com/office/drawing/2014/main" id="{3C6C3D4F-ABC6-49B9-95AC-983CAB64B96C}"/>
              </a:ext>
            </a:extLst>
          </p:cNvPr>
          <p:cNvCxnSpPr>
            <a:cxnSpLocks noChangeAspect="1"/>
          </p:cNvCxnSpPr>
          <p:nvPr/>
        </p:nvCxnSpPr>
        <p:spPr>
          <a:xfrm>
            <a:off x="7579296" y="4427424"/>
            <a:ext cx="0" cy="605498"/>
          </a:xfrm>
          <a:prstGeom prst="straightConnector1">
            <a:avLst/>
          </a:prstGeom>
          <a:noFill/>
          <a:ln w="28575" cap="flat" cmpd="sng">
            <a:solidFill>
              <a:srgbClr val="000000"/>
            </a:solidFill>
            <a:prstDash val="solid"/>
            <a:miter lim="400000"/>
            <a:headEnd type="none" w="sm" len="sm"/>
            <a:tailEnd type="triangle" w="med" len="med"/>
          </a:ln>
        </p:spPr>
      </p:cxnSp>
      <p:cxnSp>
        <p:nvCxnSpPr>
          <p:cNvPr id="44" name="Google Shape;203;p25">
            <a:extLst>
              <a:ext uri="{FF2B5EF4-FFF2-40B4-BE49-F238E27FC236}">
                <a16:creationId xmlns:a16="http://schemas.microsoft.com/office/drawing/2014/main" id="{9A0C4ECB-8C22-4108-BF39-694A30387EB9}"/>
              </a:ext>
            </a:extLst>
          </p:cNvPr>
          <p:cNvCxnSpPr>
            <a:cxnSpLocks noChangeAspect="1"/>
          </p:cNvCxnSpPr>
          <p:nvPr/>
        </p:nvCxnSpPr>
        <p:spPr>
          <a:xfrm flipV="1">
            <a:off x="7972621" y="4384249"/>
            <a:ext cx="0" cy="640740"/>
          </a:xfrm>
          <a:prstGeom prst="straightConnector1">
            <a:avLst/>
          </a:prstGeom>
          <a:noFill/>
          <a:ln w="28575" cap="flat" cmpd="sng">
            <a:solidFill>
              <a:srgbClr val="000000"/>
            </a:solidFill>
            <a:prstDash val="solid"/>
            <a:miter lim="400000"/>
            <a:headEnd type="none" w="sm" len="sm"/>
            <a:tailEnd type="triangle" w="med" len="med"/>
          </a:ln>
        </p:spPr>
      </p:cxnSp>
      <p:sp>
        <p:nvSpPr>
          <p:cNvPr id="45" name="Google Shape;207;p25">
            <a:extLst>
              <a:ext uri="{FF2B5EF4-FFF2-40B4-BE49-F238E27FC236}">
                <a16:creationId xmlns:a16="http://schemas.microsoft.com/office/drawing/2014/main" id="{AAD9BE33-11EB-40A9-B489-B758210E8473}"/>
              </a:ext>
            </a:extLst>
          </p:cNvPr>
          <p:cNvSpPr>
            <a:spLocks noChangeAspect="1"/>
          </p:cNvSpPr>
          <p:nvPr/>
        </p:nvSpPr>
        <p:spPr>
          <a:xfrm>
            <a:off x="7839121" y="4574118"/>
            <a:ext cx="267000" cy="2745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500" i="0" u="none" strike="noStrike" cap="none" dirty="0">
                <a:solidFill>
                  <a:srgbClr val="000000"/>
                </a:solidFill>
              </a:rPr>
              <a:t>¥</a:t>
            </a:r>
            <a:endParaRPr sz="1200" dirty="0"/>
          </a:p>
        </p:txBody>
      </p:sp>
      <p:cxnSp>
        <p:nvCxnSpPr>
          <p:cNvPr id="46" name="Google Shape;141;p25">
            <a:extLst>
              <a:ext uri="{FF2B5EF4-FFF2-40B4-BE49-F238E27FC236}">
                <a16:creationId xmlns:a16="http://schemas.microsoft.com/office/drawing/2014/main" id="{8953F7DB-C2E9-4265-A2D7-BEA020CB8160}"/>
              </a:ext>
            </a:extLst>
          </p:cNvPr>
          <p:cNvCxnSpPr>
            <a:cxnSpLocks noChangeAspect="1"/>
          </p:cNvCxnSpPr>
          <p:nvPr/>
        </p:nvCxnSpPr>
        <p:spPr>
          <a:xfrm>
            <a:off x="2293595" y="2770723"/>
            <a:ext cx="1261500" cy="0"/>
          </a:xfrm>
          <a:prstGeom prst="straightConnector1">
            <a:avLst/>
          </a:prstGeom>
          <a:noFill/>
          <a:ln w="28575" cap="flat" cmpd="sng">
            <a:solidFill>
              <a:srgbClr val="000000"/>
            </a:solidFill>
            <a:prstDash val="solid"/>
            <a:miter lim="400000"/>
            <a:headEnd type="triangle" w="med" len="med"/>
            <a:tailEnd type="none" w="sm" len="sm"/>
          </a:ln>
        </p:spPr>
      </p:cxnSp>
      <p:sp>
        <p:nvSpPr>
          <p:cNvPr id="47" name="Google Shape;206;p25">
            <a:extLst>
              <a:ext uri="{FF2B5EF4-FFF2-40B4-BE49-F238E27FC236}">
                <a16:creationId xmlns:a16="http://schemas.microsoft.com/office/drawing/2014/main" id="{5FF30BEF-7270-43CC-BC71-E13998C6E62F}"/>
              </a:ext>
            </a:extLst>
          </p:cNvPr>
          <p:cNvSpPr>
            <a:spLocks noChangeAspect="1"/>
          </p:cNvSpPr>
          <p:nvPr/>
        </p:nvSpPr>
        <p:spPr>
          <a:xfrm>
            <a:off x="2790854" y="2640485"/>
            <a:ext cx="267000" cy="2745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500" i="0" u="none" strike="noStrike" cap="none" dirty="0">
                <a:solidFill>
                  <a:srgbClr val="000000"/>
                </a:solidFill>
              </a:rPr>
              <a:t>¥</a:t>
            </a:r>
            <a:endParaRPr sz="1200" dirty="0"/>
          </a:p>
        </p:txBody>
      </p:sp>
      <p:sp>
        <p:nvSpPr>
          <p:cNvPr id="5" name="正方形/長方形 4">
            <a:extLst>
              <a:ext uri="{FF2B5EF4-FFF2-40B4-BE49-F238E27FC236}">
                <a16:creationId xmlns:a16="http://schemas.microsoft.com/office/drawing/2014/main" id="{D3703972-E851-4976-BE7E-82B09869EF56}"/>
              </a:ext>
            </a:extLst>
          </p:cNvPr>
          <p:cNvSpPr>
            <a:spLocks noChangeAspect="1"/>
          </p:cNvSpPr>
          <p:nvPr/>
        </p:nvSpPr>
        <p:spPr>
          <a:xfrm>
            <a:off x="2237415" y="2096953"/>
            <a:ext cx="1367450" cy="621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景品</a:t>
            </a:r>
            <a:endParaRPr kumimoji="1" lang="ja-JP" altLang="en-US" dirty="0">
              <a:solidFill>
                <a:schemeClr val="tx1"/>
              </a:solidFill>
            </a:endParaRPr>
          </a:p>
        </p:txBody>
      </p:sp>
      <p:sp>
        <p:nvSpPr>
          <p:cNvPr id="48" name="正方形/長方形 47">
            <a:extLst>
              <a:ext uri="{FF2B5EF4-FFF2-40B4-BE49-F238E27FC236}">
                <a16:creationId xmlns:a16="http://schemas.microsoft.com/office/drawing/2014/main" id="{D4218736-7D56-4A6B-A7B4-ECDD5B105554}"/>
              </a:ext>
            </a:extLst>
          </p:cNvPr>
          <p:cNvSpPr>
            <a:spLocks noChangeAspect="1"/>
          </p:cNvSpPr>
          <p:nvPr/>
        </p:nvSpPr>
        <p:spPr>
          <a:xfrm>
            <a:off x="1949987" y="3292290"/>
            <a:ext cx="1968189" cy="621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プランの提案</a:t>
            </a:r>
          </a:p>
        </p:txBody>
      </p:sp>
      <p:grpSp>
        <p:nvGrpSpPr>
          <p:cNvPr id="49" name="Google Shape;146;p25">
            <a:extLst>
              <a:ext uri="{FF2B5EF4-FFF2-40B4-BE49-F238E27FC236}">
                <a16:creationId xmlns:a16="http://schemas.microsoft.com/office/drawing/2014/main" id="{FE92E846-918B-4713-84EC-11E41629B9E7}"/>
              </a:ext>
            </a:extLst>
          </p:cNvPr>
          <p:cNvGrpSpPr>
            <a:grpSpLocks noChangeAspect="1"/>
          </p:cNvGrpSpPr>
          <p:nvPr/>
        </p:nvGrpSpPr>
        <p:grpSpPr>
          <a:xfrm>
            <a:off x="7501699" y="5169972"/>
            <a:ext cx="678028" cy="1103703"/>
            <a:chOff x="6491001" y="3918898"/>
            <a:chExt cx="685500" cy="1278900"/>
          </a:xfrm>
        </p:grpSpPr>
        <p:sp>
          <p:nvSpPr>
            <p:cNvPr id="50" name="Google Shape;147;p25">
              <a:extLst>
                <a:ext uri="{FF2B5EF4-FFF2-40B4-BE49-F238E27FC236}">
                  <a16:creationId xmlns:a16="http://schemas.microsoft.com/office/drawing/2014/main" id="{FCC59655-A9E8-49E9-971E-6459D601670A}"/>
                </a:ext>
              </a:extLst>
            </p:cNvPr>
            <p:cNvSpPr/>
            <p:nvPr/>
          </p:nvSpPr>
          <p:spPr>
            <a:xfrm>
              <a:off x="6491001" y="3918898"/>
              <a:ext cx="685500" cy="1278900"/>
            </a:xfrm>
            <a:prstGeom prst="roundRect">
              <a:avLst>
                <a:gd name="adj" fmla="val 8467"/>
              </a:avLst>
            </a:prstGeom>
            <a:solidFill>
              <a:srgbClr val="FFFFFF"/>
            </a:solidFill>
            <a:ln w="3810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sp>
          <p:nvSpPr>
            <p:cNvPr id="51" name="Google Shape;148;p25">
              <a:extLst>
                <a:ext uri="{FF2B5EF4-FFF2-40B4-BE49-F238E27FC236}">
                  <a16:creationId xmlns:a16="http://schemas.microsoft.com/office/drawing/2014/main" id="{05641AFA-851D-4258-8B82-1DE3DBD6B85B}"/>
                </a:ext>
              </a:extLst>
            </p:cNvPr>
            <p:cNvSpPr/>
            <p:nvPr/>
          </p:nvSpPr>
          <p:spPr>
            <a:xfrm>
              <a:off x="6569453" y="4014344"/>
              <a:ext cx="539100" cy="9240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5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sp>
          <p:nvSpPr>
            <p:cNvPr id="52" name="Google Shape;149;p25">
              <a:extLst>
                <a:ext uri="{FF2B5EF4-FFF2-40B4-BE49-F238E27FC236}">
                  <a16:creationId xmlns:a16="http://schemas.microsoft.com/office/drawing/2014/main" id="{4936AFA5-A7DF-434A-A774-EB2F2F87FCC8}"/>
                </a:ext>
              </a:extLst>
            </p:cNvPr>
            <p:cNvSpPr/>
            <p:nvPr/>
          </p:nvSpPr>
          <p:spPr>
            <a:xfrm>
              <a:off x="6771922" y="4993039"/>
              <a:ext cx="135300" cy="139200"/>
            </a:xfrm>
            <a:prstGeom prst="ellipse">
              <a:avLst/>
            </a:prstGeom>
            <a:solidFill>
              <a:srgbClr val="FFFFFF"/>
            </a:solidFill>
            <a:ln w="19050" cap="flat" cmpd="sng">
              <a:solidFill>
                <a:srgbClr val="000000"/>
              </a:solidFill>
              <a:prstDash val="solid"/>
              <a:miter lim="400000"/>
              <a:headEnd type="none" w="sm" len="sm"/>
              <a:tailEnd type="none" w="sm" len="sm"/>
            </a:ln>
          </p:spPr>
          <p:txBody>
            <a:bodyPr spcFirstLastPara="1" wrap="square" lIns="36150" tIns="36150" rIns="36150" bIns="36150"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Gill Sans"/>
                <a:ea typeface="Gill Sans"/>
                <a:cs typeface="Gill Sans"/>
                <a:sym typeface="Gill Sans"/>
              </a:endParaRPr>
            </a:p>
          </p:txBody>
        </p:sp>
      </p:grpSp>
      <p:sp>
        <p:nvSpPr>
          <p:cNvPr id="53" name="正方形/長方形 52">
            <a:extLst>
              <a:ext uri="{FF2B5EF4-FFF2-40B4-BE49-F238E27FC236}">
                <a16:creationId xmlns:a16="http://schemas.microsoft.com/office/drawing/2014/main" id="{A1B03B14-1D61-4DD5-BB64-BF80D3636B3F}"/>
              </a:ext>
            </a:extLst>
          </p:cNvPr>
          <p:cNvSpPr>
            <a:spLocks noChangeAspect="1"/>
          </p:cNvSpPr>
          <p:nvPr/>
        </p:nvSpPr>
        <p:spPr>
          <a:xfrm>
            <a:off x="8335098" y="4762344"/>
            <a:ext cx="1968189" cy="621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プラン料金</a:t>
            </a:r>
          </a:p>
        </p:txBody>
      </p:sp>
      <p:sp>
        <p:nvSpPr>
          <p:cNvPr id="54" name="正方形/長方形 53">
            <a:extLst>
              <a:ext uri="{FF2B5EF4-FFF2-40B4-BE49-F238E27FC236}">
                <a16:creationId xmlns:a16="http://schemas.microsoft.com/office/drawing/2014/main" id="{797DDEE2-370B-4553-9E83-41B4AF114824}"/>
              </a:ext>
            </a:extLst>
          </p:cNvPr>
          <p:cNvSpPr>
            <a:spLocks noChangeAspect="1"/>
          </p:cNvSpPr>
          <p:nvPr/>
        </p:nvSpPr>
        <p:spPr>
          <a:xfrm>
            <a:off x="8297937" y="6120910"/>
            <a:ext cx="1968189" cy="621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プランの提供</a:t>
            </a:r>
          </a:p>
        </p:txBody>
      </p:sp>
      <p:sp>
        <p:nvSpPr>
          <p:cNvPr id="55" name="正方形/長方形 54">
            <a:extLst>
              <a:ext uri="{FF2B5EF4-FFF2-40B4-BE49-F238E27FC236}">
                <a16:creationId xmlns:a16="http://schemas.microsoft.com/office/drawing/2014/main" id="{039306C2-3682-46E8-86E6-0074890F4B87}"/>
              </a:ext>
            </a:extLst>
          </p:cNvPr>
          <p:cNvSpPr>
            <a:spLocks noChangeAspect="1"/>
          </p:cNvSpPr>
          <p:nvPr/>
        </p:nvSpPr>
        <p:spPr>
          <a:xfrm>
            <a:off x="6856618" y="6336134"/>
            <a:ext cx="1968189" cy="621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アプリ</a:t>
            </a:r>
          </a:p>
        </p:txBody>
      </p:sp>
      <p:sp>
        <p:nvSpPr>
          <p:cNvPr id="56" name="正方形/長方形 55">
            <a:extLst>
              <a:ext uri="{FF2B5EF4-FFF2-40B4-BE49-F238E27FC236}">
                <a16:creationId xmlns:a16="http://schemas.microsoft.com/office/drawing/2014/main" id="{B79DC967-3E33-4340-B301-37AF1585B2B1}"/>
              </a:ext>
            </a:extLst>
          </p:cNvPr>
          <p:cNvSpPr>
            <a:spLocks noChangeAspect="1"/>
          </p:cNvSpPr>
          <p:nvPr/>
        </p:nvSpPr>
        <p:spPr>
          <a:xfrm>
            <a:off x="5069778" y="2016110"/>
            <a:ext cx="2298657" cy="621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アプリ使用料、広告費</a:t>
            </a:r>
          </a:p>
        </p:txBody>
      </p:sp>
      <p:sp>
        <p:nvSpPr>
          <p:cNvPr id="57" name="正方形/長方形 56">
            <a:extLst>
              <a:ext uri="{FF2B5EF4-FFF2-40B4-BE49-F238E27FC236}">
                <a16:creationId xmlns:a16="http://schemas.microsoft.com/office/drawing/2014/main" id="{64C4D2EE-A4A4-44E8-8FDF-4BF497387673}"/>
              </a:ext>
            </a:extLst>
          </p:cNvPr>
          <p:cNvSpPr>
            <a:spLocks noChangeAspect="1"/>
          </p:cNvSpPr>
          <p:nvPr/>
        </p:nvSpPr>
        <p:spPr>
          <a:xfrm>
            <a:off x="5252362" y="3359236"/>
            <a:ext cx="1968189" cy="621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アプリ運用、広告</a:t>
            </a:r>
          </a:p>
        </p:txBody>
      </p:sp>
      <p:sp>
        <p:nvSpPr>
          <p:cNvPr id="58" name="正方形/長方形 57">
            <a:extLst>
              <a:ext uri="{FF2B5EF4-FFF2-40B4-BE49-F238E27FC236}">
                <a16:creationId xmlns:a16="http://schemas.microsoft.com/office/drawing/2014/main" id="{A5D469A0-9A1E-4357-A10C-C98646A70A85}"/>
              </a:ext>
            </a:extLst>
          </p:cNvPr>
          <p:cNvSpPr>
            <a:spLocks noChangeAspect="1"/>
          </p:cNvSpPr>
          <p:nvPr/>
        </p:nvSpPr>
        <p:spPr>
          <a:xfrm>
            <a:off x="9797274" y="6223547"/>
            <a:ext cx="1968189" cy="621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ユーザー</a:t>
            </a:r>
          </a:p>
        </p:txBody>
      </p:sp>
      <p:sp>
        <p:nvSpPr>
          <p:cNvPr id="59" name="正方形/長方形 58">
            <a:extLst>
              <a:ext uri="{FF2B5EF4-FFF2-40B4-BE49-F238E27FC236}">
                <a16:creationId xmlns:a16="http://schemas.microsoft.com/office/drawing/2014/main" id="{DE954319-C014-49F2-8E5F-C5C5DFF0A337}"/>
              </a:ext>
            </a:extLst>
          </p:cNvPr>
          <p:cNvSpPr>
            <a:spLocks noChangeAspect="1"/>
          </p:cNvSpPr>
          <p:nvPr/>
        </p:nvSpPr>
        <p:spPr>
          <a:xfrm>
            <a:off x="3633320" y="3730816"/>
            <a:ext cx="1968189" cy="621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ハニシング様</a:t>
            </a:r>
          </a:p>
        </p:txBody>
      </p:sp>
      <p:sp>
        <p:nvSpPr>
          <p:cNvPr id="60" name="正方形/長方形 59">
            <a:extLst>
              <a:ext uri="{FF2B5EF4-FFF2-40B4-BE49-F238E27FC236}">
                <a16:creationId xmlns:a16="http://schemas.microsoft.com/office/drawing/2014/main" id="{22E86E17-C950-47AD-8D30-6BE314F44F7B}"/>
              </a:ext>
            </a:extLst>
          </p:cNvPr>
          <p:cNvSpPr>
            <a:spLocks noChangeAspect="1"/>
          </p:cNvSpPr>
          <p:nvPr/>
        </p:nvSpPr>
        <p:spPr>
          <a:xfrm>
            <a:off x="6838337" y="3786317"/>
            <a:ext cx="1968189" cy="621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地元旅行店</a:t>
            </a:r>
            <a:endParaRPr kumimoji="1" lang="ja-JP" altLang="en-US" dirty="0">
              <a:solidFill>
                <a:schemeClr val="tx1"/>
              </a:solidFill>
            </a:endParaRPr>
          </a:p>
        </p:txBody>
      </p:sp>
      <p:sp>
        <p:nvSpPr>
          <p:cNvPr id="61" name="正方形/長方形 60">
            <a:extLst>
              <a:ext uri="{FF2B5EF4-FFF2-40B4-BE49-F238E27FC236}">
                <a16:creationId xmlns:a16="http://schemas.microsoft.com/office/drawing/2014/main" id="{8F30CA89-7A2C-4E01-B2E1-0C28B8A79992}"/>
              </a:ext>
            </a:extLst>
          </p:cNvPr>
          <p:cNvSpPr>
            <a:spLocks noChangeAspect="1"/>
          </p:cNvSpPr>
          <p:nvPr/>
        </p:nvSpPr>
        <p:spPr>
          <a:xfrm>
            <a:off x="428304" y="3797954"/>
            <a:ext cx="1968189" cy="621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中学生</a:t>
            </a:r>
          </a:p>
        </p:txBody>
      </p:sp>
      <p:sp>
        <p:nvSpPr>
          <p:cNvPr id="62" name="正方形/長方形 61">
            <a:extLst>
              <a:ext uri="{FF2B5EF4-FFF2-40B4-BE49-F238E27FC236}">
                <a16:creationId xmlns:a16="http://schemas.microsoft.com/office/drawing/2014/main" id="{FDDAB5B6-B409-492E-905C-EDADB65969BD}"/>
              </a:ext>
            </a:extLst>
          </p:cNvPr>
          <p:cNvSpPr/>
          <p:nvPr/>
        </p:nvSpPr>
        <p:spPr>
          <a:xfrm>
            <a:off x="3745551" y="2030591"/>
            <a:ext cx="5277149" cy="2301001"/>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305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sp>
        <p:nvSpPr>
          <p:cNvPr id="1648" name="Google Shape;1648;p20"/>
          <p:cNvSpPr txBox="1"/>
          <p:nvPr/>
        </p:nvSpPr>
        <p:spPr>
          <a:xfrm>
            <a:off x="8684344" y="1834987"/>
            <a:ext cx="1122400" cy="572800"/>
          </a:xfrm>
          <a:prstGeom prst="rect">
            <a:avLst/>
          </a:prstGeom>
          <a:noFill/>
          <a:ln>
            <a:noFill/>
          </a:ln>
        </p:spPr>
        <p:txBody>
          <a:bodyPr spcFirstLastPara="1" wrap="square" lIns="121900" tIns="121900" rIns="121900" bIns="121900" anchor="ctr" anchorCtr="0">
            <a:noAutofit/>
          </a:bodyPr>
          <a:lstStyle/>
          <a:p>
            <a:r>
              <a:rPr lang="en" sz="2400" dirty="0">
                <a:solidFill>
                  <a:schemeClr val="lt1"/>
                </a:solidFill>
                <a:latin typeface="Fira Sans Extra Condensed Medium"/>
                <a:ea typeface="Fira Sans Extra Condensed Medium"/>
                <a:cs typeface="Fira Sans Extra Condensed Medium"/>
                <a:sym typeface="Fira Sans Extra Condensed Medium"/>
              </a:rPr>
              <a:t>%</a:t>
            </a:r>
            <a:endParaRPr sz="2400" dirty="0">
              <a:solidFill>
                <a:schemeClr val="lt1"/>
              </a:solidFill>
              <a:latin typeface="Fira Sans Extra Condensed Medium"/>
              <a:ea typeface="Fira Sans Extra Condensed Medium"/>
              <a:cs typeface="Fira Sans Extra Condensed Medium"/>
              <a:sym typeface="Fira Sans Extra Condensed Medium"/>
            </a:endParaRPr>
          </a:p>
        </p:txBody>
      </p:sp>
      <p:sp>
        <p:nvSpPr>
          <p:cNvPr id="1649" name="Google Shape;1649;p20"/>
          <p:cNvSpPr/>
          <p:nvPr/>
        </p:nvSpPr>
        <p:spPr>
          <a:xfrm>
            <a:off x="2370204" y="3488996"/>
            <a:ext cx="2561200" cy="1126400"/>
          </a:xfrm>
          <a:prstGeom prst="rect">
            <a:avLst/>
          </a:prstGeom>
          <a:noFill/>
          <a:ln>
            <a:noFill/>
          </a:ln>
        </p:spPr>
        <p:txBody>
          <a:bodyPr spcFirstLastPara="1" wrap="square" lIns="365733" tIns="121900" rIns="365733" bIns="121900" anchor="ctr" anchorCtr="0">
            <a:noAutofit/>
          </a:bodyPr>
          <a:lstStyle/>
          <a:p>
            <a:pPr>
              <a:buClr>
                <a:srgbClr val="000000"/>
              </a:buClr>
              <a:buSzPts val="1100"/>
            </a:pPr>
            <a:r>
              <a:rPr lang="en" sz="1600" dirty="0">
                <a:latin typeface="Fira Sans"/>
                <a:ea typeface="Fira Sans"/>
                <a:cs typeface="Fira Sans"/>
                <a:sym typeface="Fira Sans"/>
              </a:rPr>
              <a:t> </a:t>
            </a:r>
            <a:endParaRPr sz="1600" dirty="0">
              <a:latin typeface="Fira Sans"/>
              <a:ea typeface="Fira Sans"/>
              <a:cs typeface="Fira Sans"/>
              <a:sym typeface="Fira Sans"/>
            </a:endParaRPr>
          </a:p>
        </p:txBody>
      </p:sp>
      <p:sp>
        <p:nvSpPr>
          <p:cNvPr id="1656" name="Google Shape;1656;p20"/>
          <p:cNvSpPr txBox="1"/>
          <p:nvPr/>
        </p:nvSpPr>
        <p:spPr>
          <a:xfrm>
            <a:off x="240168" y="4345349"/>
            <a:ext cx="3581771" cy="564873"/>
          </a:xfrm>
          <a:prstGeom prst="rect">
            <a:avLst/>
          </a:prstGeom>
          <a:noFill/>
          <a:ln>
            <a:noFill/>
          </a:ln>
        </p:spPr>
        <p:txBody>
          <a:bodyPr spcFirstLastPara="1" wrap="square" lIns="121900" tIns="121900" rIns="121900" bIns="121900" anchor="ctr" anchorCtr="0">
            <a:noAutofit/>
          </a:bodyPr>
          <a:lstStyle/>
          <a:p>
            <a:pPr algn="ctr"/>
            <a:r>
              <a:rPr lang="ja-JP" altLang="en-US" sz="2400" b="1">
                <a:solidFill>
                  <a:schemeClr val="accent1"/>
                </a:solidFill>
                <a:latin typeface="Fira Sans Extra Condensed Medium"/>
                <a:ea typeface="Fira Sans Extra Condensed Medium"/>
                <a:cs typeface="Fira Sans Extra Condensed Medium"/>
                <a:sym typeface="Fira Sans Extra Condensed Medium"/>
              </a:rPr>
              <a:t>ハニシング様</a:t>
            </a:r>
            <a:endParaRPr lang="en-US" altLang="ja-JP" sz="2400" b="1" dirty="0">
              <a:solidFill>
                <a:schemeClr val="accent1"/>
              </a:solidFill>
              <a:latin typeface="Fira Sans Extra Condensed Medium"/>
              <a:ea typeface="Fira Sans Extra Condensed Medium"/>
              <a:cs typeface="Fira Sans Extra Condensed Medium"/>
              <a:sym typeface="Fira Sans Extra Condensed Medium"/>
            </a:endParaRPr>
          </a:p>
          <a:p>
            <a:pPr algn="ctr"/>
            <a:r>
              <a:rPr lang="ja-JP" altLang="en-US" sz="2400" b="1">
                <a:solidFill>
                  <a:schemeClr val="accent1"/>
                </a:solidFill>
                <a:latin typeface="Fira Sans Extra Condensed Medium"/>
                <a:ea typeface="Fira Sans Extra Condensed Medium"/>
                <a:cs typeface="Fira Sans Extra Condensed Medium"/>
                <a:sym typeface="Fira Sans Extra Condensed Medium"/>
              </a:rPr>
              <a:t> </a:t>
            </a:r>
            <a:r>
              <a:rPr lang="ja-JP" altLang="en-US" sz="2267" dirty="0">
                <a:solidFill>
                  <a:schemeClr val="accent1"/>
                </a:solidFill>
                <a:latin typeface="Fira Sans Extra Condensed Medium"/>
                <a:ea typeface="Fira Sans Extra Condensed Medium"/>
                <a:cs typeface="Fira Sans Extra Condensed Medium"/>
                <a:sym typeface="Fira Sans Extra Condensed Medium"/>
              </a:rPr>
              <a:t>デメリット</a:t>
            </a:r>
            <a:endParaRPr sz="2267" dirty="0">
              <a:solidFill>
                <a:schemeClr val="accent1"/>
              </a:solidFill>
              <a:latin typeface="Fira Sans Extra Condensed Medium"/>
              <a:ea typeface="Fira Sans Extra Condensed Medium"/>
              <a:cs typeface="Fira Sans Extra Condensed Medium"/>
              <a:sym typeface="Fira Sans Extra Condensed Medium"/>
            </a:endParaRPr>
          </a:p>
        </p:txBody>
      </p:sp>
      <p:sp>
        <p:nvSpPr>
          <p:cNvPr id="1657" name="Google Shape;1657;p20"/>
          <p:cNvSpPr/>
          <p:nvPr/>
        </p:nvSpPr>
        <p:spPr>
          <a:xfrm>
            <a:off x="4038296" y="3069260"/>
            <a:ext cx="3604897" cy="2570945"/>
          </a:xfrm>
          <a:custGeom>
            <a:avLst/>
            <a:gdLst/>
            <a:ahLst/>
            <a:cxnLst/>
            <a:rect l="l" t="t" r="r" b="b"/>
            <a:pathLst>
              <a:path w="29367" h="20944" extrusionOk="0">
                <a:moveTo>
                  <a:pt x="28040" y="0"/>
                </a:moveTo>
                <a:lnTo>
                  <a:pt x="24825" y="4799"/>
                </a:lnTo>
                <a:lnTo>
                  <a:pt x="23062" y="2368"/>
                </a:lnTo>
                <a:lnTo>
                  <a:pt x="16902" y="11423"/>
                </a:lnTo>
                <a:lnTo>
                  <a:pt x="14409" y="8854"/>
                </a:lnTo>
                <a:lnTo>
                  <a:pt x="5903" y="17152"/>
                </a:lnTo>
                <a:lnTo>
                  <a:pt x="3965" y="14986"/>
                </a:lnTo>
                <a:lnTo>
                  <a:pt x="0" y="19902"/>
                </a:lnTo>
                <a:lnTo>
                  <a:pt x="1278" y="20944"/>
                </a:lnTo>
                <a:lnTo>
                  <a:pt x="4021" y="17499"/>
                </a:lnTo>
                <a:lnTo>
                  <a:pt x="5819" y="19499"/>
                </a:lnTo>
                <a:lnTo>
                  <a:pt x="14381" y="11166"/>
                </a:lnTo>
                <a:lnTo>
                  <a:pt x="17104" y="13999"/>
                </a:lnTo>
                <a:lnTo>
                  <a:pt x="23117" y="5174"/>
                </a:lnTo>
                <a:lnTo>
                  <a:pt x="24916" y="7666"/>
                </a:lnTo>
                <a:lnTo>
                  <a:pt x="29367" y="896"/>
                </a:lnTo>
                <a:lnTo>
                  <a:pt x="28040"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nvGrpSpPr>
          <p:cNvPr id="1658" name="Google Shape;1658;p20"/>
          <p:cNvGrpSpPr/>
          <p:nvPr/>
        </p:nvGrpSpPr>
        <p:grpSpPr>
          <a:xfrm>
            <a:off x="4237263" y="3580606"/>
            <a:ext cx="2979507" cy="2226469"/>
            <a:chOff x="3177947" y="2685454"/>
            <a:chExt cx="2234630" cy="1669852"/>
          </a:xfrm>
        </p:grpSpPr>
        <p:sp>
          <p:nvSpPr>
            <p:cNvPr id="1659" name="Google Shape;1659;p20"/>
            <p:cNvSpPr/>
            <p:nvPr/>
          </p:nvSpPr>
          <p:spPr>
            <a:xfrm>
              <a:off x="4610824" y="2685454"/>
              <a:ext cx="290373" cy="478738"/>
            </a:xfrm>
            <a:custGeom>
              <a:avLst/>
              <a:gdLst/>
              <a:ahLst/>
              <a:cxnLst/>
              <a:rect l="l" t="t" r="r" b="b"/>
              <a:pathLst>
                <a:path w="3154" h="5200" extrusionOk="0">
                  <a:moveTo>
                    <a:pt x="2980" y="1"/>
                  </a:moveTo>
                  <a:cubicBezTo>
                    <a:pt x="2980" y="1"/>
                    <a:pt x="1" y="896"/>
                    <a:pt x="265" y="3875"/>
                  </a:cubicBezTo>
                  <a:cubicBezTo>
                    <a:pt x="341" y="4868"/>
                    <a:pt x="688" y="5199"/>
                    <a:pt x="1115" y="5199"/>
                  </a:cubicBezTo>
                  <a:cubicBezTo>
                    <a:pt x="1971" y="5199"/>
                    <a:pt x="3153" y="3875"/>
                    <a:pt x="3153" y="3875"/>
                  </a:cubicBezTo>
                  <a:cubicBezTo>
                    <a:pt x="3126" y="3785"/>
                    <a:pt x="2980" y="1"/>
                    <a:pt x="298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660" name="Google Shape;1660;p20"/>
            <p:cNvSpPr/>
            <p:nvPr/>
          </p:nvSpPr>
          <p:spPr>
            <a:xfrm>
              <a:off x="5124781" y="3439126"/>
              <a:ext cx="287795" cy="308878"/>
            </a:xfrm>
            <a:custGeom>
              <a:avLst/>
              <a:gdLst/>
              <a:ahLst/>
              <a:cxnLst/>
              <a:rect l="l" t="t" r="r" b="b"/>
              <a:pathLst>
                <a:path w="3126" h="3355" extrusionOk="0">
                  <a:moveTo>
                    <a:pt x="1" y="1"/>
                  </a:moveTo>
                  <a:lnTo>
                    <a:pt x="1" y="3355"/>
                  </a:lnTo>
                  <a:lnTo>
                    <a:pt x="3126" y="3355"/>
                  </a:lnTo>
                  <a:lnTo>
                    <a:pt x="3126"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661" name="Google Shape;1661;p20"/>
            <p:cNvSpPr/>
            <p:nvPr/>
          </p:nvSpPr>
          <p:spPr>
            <a:xfrm>
              <a:off x="4517477" y="4046428"/>
              <a:ext cx="351780" cy="308878"/>
            </a:xfrm>
            <a:custGeom>
              <a:avLst/>
              <a:gdLst/>
              <a:ahLst/>
              <a:cxnLst/>
              <a:rect l="l" t="t" r="r" b="b"/>
              <a:pathLst>
                <a:path w="3821" h="3355" extrusionOk="0">
                  <a:moveTo>
                    <a:pt x="1" y="1"/>
                  </a:moveTo>
                  <a:lnTo>
                    <a:pt x="1" y="3355"/>
                  </a:lnTo>
                  <a:lnTo>
                    <a:pt x="3820" y="3355"/>
                  </a:lnTo>
                  <a:lnTo>
                    <a:pt x="3820"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662" name="Google Shape;1662;p20"/>
            <p:cNvSpPr/>
            <p:nvPr/>
          </p:nvSpPr>
          <p:spPr>
            <a:xfrm>
              <a:off x="3857148" y="4046428"/>
              <a:ext cx="362644" cy="308878"/>
            </a:xfrm>
            <a:custGeom>
              <a:avLst/>
              <a:gdLst/>
              <a:ahLst/>
              <a:cxnLst/>
              <a:rect l="l" t="t" r="r" b="b"/>
              <a:pathLst>
                <a:path w="3939" h="3355" extrusionOk="0">
                  <a:moveTo>
                    <a:pt x="1" y="1"/>
                  </a:moveTo>
                  <a:lnTo>
                    <a:pt x="1" y="3355"/>
                  </a:lnTo>
                  <a:lnTo>
                    <a:pt x="3938" y="3355"/>
                  </a:lnTo>
                  <a:lnTo>
                    <a:pt x="393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663" name="Google Shape;1663;p20"/>
            <p:cNvSpPr/>
            <p:nvPr/>
          </p:nvSpPr>
          <p:spPr>
            <a:xfrm>
              <a:off x="3457618" y="2820962"/>
              <a:ext cx="1792690" cy="1436030"/>
            </a:xfrm>
            <a:custGeom>
              <a:avLst/>
              <a:gdLst/>
              <a:ahLst/>
              <a:cxnLst/>
              <a:rect l="l" t="t" r="r" b="b"/>
              <a:pathLst>
                <a:path w="19472" h="15598" extrusionOk="0">
                  <a:moveTo>
                    <a:pt x="9750" y="1"/>
                  </a:moveTo>
                  <a:cubicBezTo>
                    <a:pt x="4369" y="1"/>
                    <a:pt x="1" y="3473"/>
                    <a:pt x="1" y="7785"/>
                  </a:cubicBezTo>
                  <a:cubicBezTo>
                    <a:pt x="1" y="12125"/>
                    <a:pt x="4369" y="15597"/>
                    <a:pt x="9750" y="15597"/>
                  </a:cubicBezTo>
                  <a:cubicBezTo>
                    <a:pt x="15132" y="15597"/>
                    <a:pt x="19472" y="12125"/>
                    <a:pt x="19472" y="7785"/>
                  </a:cubicBezTo>
                  <a:cubicBezTo>
                    <a:pt x="19472" y="3473"/>
                    <a:pt x="15132" y="1"/>
                    <a:pt x="975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664" name="Google Shape;1664;p20"/>
            <p:cNvSpPr/>
            <p:nvPr/>
          </p:nvSpPr>
          <p:spPr>
            <a:xfrm>
              <a:off x="3177947" y="3016215"/>
              <a:ext cx="421566" cy="528453"/>
            </a:xfrm>
            <a:custGeom>
              <a:avLst/>
              <a:gdLst/>
              <a:ahLst/>
              <a:cxnLst/>
              <a:rect l="l" t="t" r="r" b="b"/>
              <a:pathLst>
                <a:path w="4579" h="5740" extrusionOk="0">
                  <a:moveTo>
                    <a:pt x="2638" y="2112"/>
                  </a:moveTo>
                  <a:cubicBezTo>
                    <a:pt x="2804" y="2112"/>
                    <a:pt x="2967" y="2237"/>
                    <a:pt x="2983" y="2484"/>
                  </a:cubicBezTo>
                  <a:cubicBezTo>
                    <a:pt x="3005" y="2781"/>
                    <a:pt x="2774" y="3022"/>
                    <a:pt x="2504" y="3022"/>
                  </a:cubicBezTo>
                  <a:cubicBezTo>
                    <a:pt x="2433" y="3022"/>
                    <a:pt x="2360" y="3006"/>
                    <a:pt x="2289" y="2970"/>
                  </a:cubicBezTo>
                  <a:cubicBezTo>
                    <a:pt x="2246" y="2952"/>
                    <a:pt x="2203" y="2929"/>
                    <a:pt x="2162" y="2904"/>
                  </a:cubicBezTo>
                  <a:lnTo>
                    <a:pt x="2162" y="2904"/>
                  </a:lnTo>
                  <a:cubicBezTo>
                    <a:pt x="2188" y="2705"/>
                    <a:pt x="2238" y="2508"/>
                    <a:pt x="2316" y="2338"/>
                  </a:cubicBezTo>
                  <a:cubicBezTo>
                    <a:pt x="2380" y="2187"/>
                    <a:pt x="2510" y="2112"/>
                    <a:pt x="2638" y="2112"/>
                  </a:cubicBezTo>
                  <a:close/>
                  <a:moveTo>
                    <a:pt x="684" y="1"/>
                  </a:moveTo>
                  <a:cubicBezTo>
                    <a:pt x="584" y="1"/>
                    <a:pt x="489" y="56"/>
                    <a:pt x="435" y="192"/>
                  </a:cubicBezTo>
                  <a:cubicBezTo>
                    <a:pt x="0" y="1190"/>
                    <a:pt x="671" y="2430"/>
                    <a:pt x="1450" y="3186"/>
                  </a:cubicBezTo>
                  <a:lnTo>
                    <a:pt x="1450" y="3186"/>
                  </a:lnTo>
                  <a:cubicBezTo>
                    <a:pt x="1449" y="3230"/>
                    <a:pt x="1448" y="3274"/>
                    <a:pt x="1448" y="3317"/>
                  </a:cubicBezTo>
                  <a:cubicBezTo>
                    <a:pt x="1428" y="4312"/>
                    <a:pt x="2436" y="5740"/>
                    <a:pt x="3430" y="5740"/>
                  </a:cubicBezTo>
                  <a:cubicBezTo>
                    <a:pt x="3769" y="5740"/>
                    <a:pt x="4105" y="5575"/>
                    <a:pt x="4400" y="5171"/>
                  </a:cubicBezTo>
                  <a:cubicBezTo>
                    <a:pt x="4579" y="4910"/>
                    <a:pt x="4340" y="4663"/>
                    <a:pt x="4090" y="4663"/>
                  </a:cubicBezTo>
                  <a:cubicBezTo>
                    <a:pt x="3981" y="4663"/>
                    <a:pt x="3869" y="4710"/>
                    <a:pt x="3789" y="4824"/>
                  </a:cubicBezTo>
                  <a:cubicBezTo>
                    <a:pt x="3681" y="4973"/>
                    <a:pt x="3552" y="5033"/>
                    <a:pt x="3417" y="5033"/>
                  </a:cubicBezTo>
                  <a:cubicBezTo>
                    <a:pt x="3081" y="5033"/>
                    <a:pt x="2706" y="4669"/>
                    <a:pt x="2518" y="4421"/>
                  </a:cubicBezTo>
                  <a:cubicBezTo>
                    <a:pt x="2356" y="4202"/>
                    <a:pt x="2238" y="3948"/>
                    <a:pt x="2180" y="3682"/>
                  </a:cubicBezTo>
                  <a:lnTo>
                    <a:pt x="2180" y="3682"/>
                  </a:lnTo>
                  <a:cubicBezTo>
                    <a:pt x="2281" y="3712"/>
                    <a:pt x="2381" y="3726"/>
                    <a:pt x="2480" y="3726"/>
                  </a:cubicBezTo>
                  <a:cubicBezTo>
                    <a:pt x="3352" y="3726"/>
                    <a:pt x="4070" y="2632"/>
                    <a:pt x="3386" y="1789"/>
                  </a:cubicBezTo>
                  <a:cubicBezTo>
                    <a:pt x="3195" y="1533"/>
                    <a:pt x="2899" y="1402"/>
                    <a:pt x="2604" y="1402"/>
                  </a:cubicBezTo>
                  <a:cubicBezTo>
                    <a:pt x="2363" y="1402"/>
                    <a:pt x="2123" y="1490"/>
                    <a:pt x="1941" y="1671"/>
                  </a:cubicBezTo>
                  <a:cubicBezTo>
                    <a:pt x="1764" y="1833"/>
                    <a:pt x="1648" y="2061"/>
                    <a:pt x="1573" y="2311"/>
                  </a:cubicBezTo>
                  <a:lnTo>
                    <a:pt x="1573" y="2311"/>
                  </a:lnTo>
                  <a:cubicBezTo>
                    <a:pt x="1255" y="1892"/>
                    <a:pt x="815" y="1083"/>
                    <a:pt x="1046" y="539"/>
                  </a:cubicBezTo>
                  <a:cubicBezTo>
                    <a:pt x="1141" y="264"/>
                    <a:pt x="901" y="1"/>
                    <a:pt x="684"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1665" name="Google Shape;1665;p20"/>
          <p:cNvSpPr txBox="1">
            <a:spLocks noGrp="1"/>
          </p:cNvSpPr>
          <p:nvPr>
            <p:ph type="title"/>
          </p:nvPr>
        </p:nvSpPr>
        <p:spPr>
          <a:xfrm>
            <a:off x="240000" y="464183"/>
            <a:ext cx="11712000" cy="763600"/>
          </a:xfrm>
          <a:prstGeom prst="rect">
            <a:avLst/>
          </a:prstGeom>
        </p:spPr>
        <p:txBody>
          <a:bodyPr spcFirstLastPara="1" wrap="square" lIns="121900" tIns="121900" rIns="121900" bIns="121900" anchor="t" anchorCtr="0">
            <a:noAutofit/>
          </a:bodyPr>
          <a:lstStyle/>
          <a:p>
            <a:r>
              <a:rPr lang="ja-JP" altLang="en-US" sz="3200" dirty="0"/>
              <a:t>　</a:t>
            </a:r>
            <a:r>
              <a:rPr lang="en-US" altLang="ja-JP" sz="3200" dirty="0"/>
              <a:t>05</a:t>
            </a:r>
            <a:r>
              <a:rPr lang="ja-JP" altLang="en-US" sz="3200" dirty="0"/>
              <a:t>　メリット・デメリット　</a:t>
            </a:r>
            <a:endParaRPr sz="3200" dirty="0"/>
          </a:p>
        </p:txBody>
      </p:sp>
      <p:sp>
        <p:nvSpPr>
          <p:cNvPr id="1666" name="Google Shape;1666;p20"/>
          <p:cNvSpPr/>
          <p:nvPr/>
        </p:nvSpPr>
        <p:spPr>
          <a:xfrm rot="10020953">
            <a:off x="4731032" y="1815669"/>
            <a:ext cx="660773" cy="834562"/>
          </a:xfrm>
          <a:custGeom>
            <a:avLst/>
            <a:gdLst/>
            <a:ahLst/>
            <a:cxnLst/>
            <a:rect l="l" t="t" r="r" b="b"/>
            <a:pathLst>
              <a:path w="5383" h="7056" extrusionOk="0">
                <a:moveTo>
                  <a:pt x="28" y="0"/>
                </a:moveTo>
                <a:cubicBezTo>
                  <a:pt x="0" y="139"/>
                  <a:pt x="0" y="285"/>
                  <a:pt x="0" y="431"/>
                </a:cubicBezTo>
                <a:lnTo>
                  <a:pt x="0" y="750"/>
                </a:lnTo>
                <a:lnTo>
                  <a:pt x="466" y="722"/>
                </a:lnTo>
                <a:lnTo>
                  <a:pt x="466" y="431"/>
                </a:lnTo>
                <a:cubicBezTo>
                  <a:pt x="466" y="312"/>
                  <a:pt x="466" y="201"/>
                  <a:pt x="493" y="56"/>
                </a:cubicBezTo>
                <a:lnTo>
                  <a:pt x="28" y="0"/>
                </a:lnTo>
                <a:close/>
                <a:moveTo>
                  <a:pt x="577" y="1354"/>
                </a:moveTo>
                <a:lnTo>
                  <a:pt x="118" y="1444"/>
                </a:lnTo>
                <a:cubicBezTo>
                  <a:pt x="174" y="1674"/>
                  <a:pt x="230" y="1910"/>
                  <a:pt x="320" y="2139"/>
                </a:cubicBezTo>
                <a:lnTo>
                  <a:pt x="750" y="1993"/>
                </a:lnTo>
                <a:cubicBezTo>
                  <a:pt x="667" y="1764"/>
                  <a:pt x="612" y="1562"/>
                  <a:pt x="577" y="1354"/>
                </a:cubicBezTo>
                <a:close/>
                <a:moveTo>
                  <a:pt x="1014" y="2569"/>
                </a:moveTo>
                <a:lnTo>
                  <a:pt x="612" y="2805"/>
                </a:lnTo>
                <a:cubicBezTo>
                  <a:pt x="723" y="3007"/>
                  <a:pt x="841" y="3208"/>
                  <a:pt x="959" y="3410"/>
                </a:cubicBezTo>
                <a:lnTo>
                  <a:pt x="1361" y="3153"/>
                </a:lnTo>
                <a:cubicBezTo>
                  <a:pt x="1216" y="2979"/>
                  <a:pt x="1132" y="2778"/>
                  <a:pt x="1014" y="2569"/>
                </a:cubicBezTo>
                <a:close/>
                <a:moveTo>
                  <a:pt x="1736" y="3701"/>
                </a:moveTo>
                <a:lnTo>
                  <a:pt x="1361" y="3993"/>
                </a:lnTo>
                <a:cubicBezTo>
                  <a:pt x="1507" y="4166"/>
                  <a:pt x="1653" y="4368"/>
                  <a:pt x="1827" y="4541"/>
                </a:cubicBezTo>
                <a:lnTo>
                  <a:pt x="2174" y="4222"/>
                </a:lnTo>
                <a:cubicBezTo>
                  <a:pt x="2000" y="4048"/>
                  <a:pt x="1882" y="3875"/>
                  <a:pt x="1736" y="3701"/>
                </a:cubicBezTo>
                <a:close/>
                <a:moveTo>
                  <a:pt x="2632" y="4715"/>
                </a:moveTo>
                <a:lnTo>
                  <a:pt x="2313" y="5034"/>
                </a:lnTo>
                <a:cubicBezTo>
                  <a:pt x="2459" y="5208"/>
                  <a:pt x="2632" y="5347"/>
                  <a:pt x="2834" y="5521"/>
                </a:cubicBezTo>
                <a:lnTo>
                  <a:pt x="3125" y="5146"/>
                </a:lnTo>
                <a:cubicBezTo>
                  <a:pt x="2952" y="5000"/>
                  <a:pt x="2778" y="4861"/>
                  <a:pt x="2632" y="4715"/>
                </a:cubicBezTo>
                <a:close/>
                <a:moveTo>
                  <a:pt x="3646" y="5583"/>
                </a:moveTo>
                <a:lnTo>
                  <a:pt x="3389" y="5958"/>
                </a:lnTo>
                <a:cubicBezTo>
                  <a:pt x="3563" y="6076"/>
                  <a:pt x="3764" y="6215"/>
                  <a:pt x="3966" y="6361"/>
                </a:cubicBezTo>
                <a:lnTo>
                  <a:pt x="4195" y="5958"/>
                </a:lnTo>
                <a:cubicBezTo>
                  <a:pt x="4021" y="5840"/>
                  <a:pt x="3820" y="5694"/>
                  <a:pt x="3646" y="5583"/>
                </a:cubicBezTo>
                <a:close/>
                <a:moveTo>
                  <a:pt x="4778" y="6305"/>
                </a:moveTo>
                <a:lnTo>
                  <a:pt x="4542" y="6708"/>
                </a:lnTo>
                <a:cubicBezTo>
                  <a:pt x="4743" y="6826"/>
                  <a:pt x="4952" y="6944"/>
                  <a:pt x="5153" y="7055"/>
                </a:cubicBezTo>
                <a:lnTo>
                  <a:pt x="5382" y="6652"/>
                </a:lnTo>
                <a:cubicBezTo>
                  <a:pt x="5181" y="6534"/>
                  <a:pt x="4979" y="6423"/>
                  <a:pt x="4778" y="6305"/>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667" name="Google Shape;1667;p20"/>
          <p:cNvSpPr/>
          <p:nvPr/>
        </p:nvSpPr>
        <p:spPr>
          <a:xfrm>
            <a:off x="5529875" y="3146832"/>
            <a:ext cx="468917" cy="468917"/>
          </a:xfrm>
          <a:custGeom>
            <a:avLst/>
            <a:gdLst/>
            <a:ahLst/>
            <a:cxnLst/>
            <a:rect l="l" t="t" r="r" b="b"/>
            <a:pathLst>
              <a:path w="3820" h="3820" extrusionOk="0">
                <a:moveTo>
                  <a:pt x="2028" y="3764"/>
                </a:moveTo>
                <a:cubicBezTo>
                  <a:pt x="3042" y="3708"/>
                  <a:pt x="3820" y="2806"/>
                  <a:pt x="3764" y="1799"/>
                </a:cubicBezTo>
                <a:cubicBezTo>
                  <a:pt x="3709" y="785"/>
                  <a:pt x="2840" y="0"/>
                  <a:pt x="1799" y="63"/>
                </a:cubicBezTo>
                <a:cubicBezTo>
                  <a:pt x="785" y="118"/>
                  <a:pt x="0" y="1014"/>
                  <a:pt x="63" y="2028"/>
                </a:cubicBezTo>
                <a:cubicBezTo>
                  <a:pt x="118" y="3042"/>
                  <a:pt x="1014" y="3819"/>
                  <a:pt x="2028" y="3764"/>
                </a:cubicBezTo>
                <a:close/>
              </a:path>
            </a:pathLst>
          </a:custGeom>
          <a:solidFill>
            <a:srgbClr val="F3A112"/>
          </a:solidFill>
          <a:ln>
            <a:noFill/>
          </a:ln>
        </p:spPr>
        <p:txBody>
          <a:bodyPr spcFirstLastPara="1" wrap="square" lIns="121900" tIns="121900" rIns="121900" bIns="121900" anchor="ctr" anchorCtr="0">
            <a:noAutofit/>
          </a:bodyPr>
          <a:lstStyle/>
          <a:p>
            <a:endParaRPr sz="2400"/>
          </a:p>
        </p:txBody>
      </p:sp>
      <p:sp>
        <p:nvSpPr>
          <p:cNvPr id="1668" name="Google Shape;1668;p20"/>
          <p:cNvSpPr/>
          <p:nvPr/>
        </p:nvSpPr>
        <p:spPr>
          <a:xfrm>
            <a:off x="5529875" y="3146832"/>
            <a:ext cx="468917" cy="468917"/>
          </a:xfrm>
          <a:custGeom>
            <a:avLst/>
            <a:gdLst/>
            <a:ahLst/>
            <a:cxnLst/>
            <a:rect l="l" t="t" r="r" b="b"/>
            <a:pathLst>
              <a:path w="3820" h="3820" extrusionOk="0">
                <a:moveTo>
                  <a:pt x="1910" y="118"/>
                </a:moveTo>
                <a:cubicBezTo>
                  <a:pt x="2868" y="118"/>
                  <a:pt x="3646" y="840"/>
                  <a:pt x="3709" y="1799"/>
                </a:cubicBezTo>
                <a:lnTo>
                  <a:pt x="3709" y="1910"/>
                </a:lnTo>
                <a:cubicBezTo>
                  <a:pt x="3709" y="2868"/>
                  <a:pt x="2979" y="3646"/>
                  <a:pt x="2028" y="3708"/>
                </a:cubicBezTo>
                <a:lnTo>
                  <a:pt x="1910" y="3708"/>
                </a:lnTo>
                <a:cubicBezTo>
                  <a:pt x="986" y="3708"/>
                  <a:pt x="174" y="2979"/>
                  <a:pt x="118" y="2028"/>
                </a:cubicBezTo>
                <a:lnTo>
                  <a:pt x="118" y="1910"/>
                </a:lnTo>
                <a:cubicBezTo>
                  <a:pt x="118" y="986"/>
                  <a:pt x="868" y="174"/>
                  <a:pt x="1799" y="118"/>
                </a:cubicBezTo>
                <a:close/>
                <a:moveTo>
                  <a:pt x="1799" y="0"/>
                </a:moveTo>
                <a:cubicBezTo>
                  <a:pt x="785" y="63"/>
                  <a:pt x="0" y="896"/>
                  <a:pt x="0" y="1910"/>
                </a:cubicBezTo>
                <a:lnTo>
                  <a:pt x="0" y="2028"/>
                </a:lnTo>
                <a:cubicBezTo>
                  <a:pt x="63" y="3042"/>
                  <a:pt x="931" y="3819"/>
                  <a:pt x="1910" y="3819"/>
                </a:cubicBezTo>
                <a:lnTo>
                  <a:pt x="2028" y="3819"/>
                </a:lnTo>
                <a:cubicBezTo>
                  <a:pt x="3042" y="3764"/>
                  <a:pt x="3820" y="2924"/>
                  <a:pt x="3820" y="1910"/>
                </a:cubicBezTo>
                <a:lnTo>
                  <a:pt x="3820" y="1799"/>
                </a:lnTo>
                <a:cubicBezTo>
                  <a:pt x="3764" y="785"/>
                  <a:pt x="2924" y="0"/>
                  <a:pt x="1910" y="0"/>
                </a:cubicBezTo>
                <a:close/>
              </a:path>
            </a:pathLst>
          </a:custGeom>
          <a:solidFill>
            <a:srgbClr val="F6A53C"/>
          </a:solidFill>
          <a:ln>
            <a:noFill/>
          </a:ln>
        </p:spPr>
        <p:txBody>
          <a:bodyPr spcFirstLastPara="1" wrap="square" lIns="121900" tIns="121900" rIns="121900" bIns="121900" anchor="ctr" anchorCtr="0">
            <a:noAutofit/>
          </a:bodyPr>
          <a:lstStyle/>
          <a:p>
            <a:endParaRPr sz="2400"/>
          </a:p>
        </p:txBody>
      </p:sp>
      <p:sp>
        <p:nvSpPr>
          <p:cNvPr id="1669" name="Google Shape;1669;p20"/>
          <p:cNvSpPr/>
          <p:nvPr/>
        </p:nvSpPr>
        <p:spPr>
          <a:xfrm>
            <a:off x="5575904" y="3192860"/>
            <a:ext cx="380289" cy="376853"/>
          </a:xfrm>
          <a:custGeom>
            <a:avLst/>
            <a:gdLst/>
            <a:ahLst/>
            <a:cxnLst/>
            <a:rect l="l" t="t" r="r" b="b"/>
            <a:pathLst>
              <a:path w="3098" h="3070" extrusionOk="0">
                <a:moveTo>
                  <a:pt x="1625" y="3042"/>
                </a:moveTo>
                <a:cubicBezTo>
                  <a:pt x="2465" y="2986"/>
                  <a:pt x="3097" y="2257"/>
                  <a:pt x="3042" y="1451"/>
                </a:cubicBezTo>
                <a:cubicBezTo>
                  <a:pt x="2986" y="611"/>
                  <a:pt x="2257" y="0"/>
                  <a:pt x="1452" y="35"/>
                </a:cubicBezTo>
                <a:cubicBezTo>
                  <a:pt x="639" y="90"/>
                  <a:pt x="0" y="813"/>
                  <a:pt x="63" y="1625"/>
                </a:cubicBezTo>
                <a:cubicBezTo>
                  <a:pt x="91" y="2465"/>
                  <a:pt x="813" y="3069"/>
                  <a:pt x="1625" y="3042"/>
                </a:cubicBezTo>
                <a:close/>
              </a:path>
            </a:pathLst>
          </a:custGeom>
          <a:solidFill>
            <a:srgbClr val="FED57D"/>
          </a:solidFill>
          <a:ln>
            <a:noFill/>
          </a:ln>
        </p:spPr>
        <p:txBody>
          <a:bodyPr spcFirstLastPara="1" wrap="square" lIns="121900" tIns="121900" rIns="121900" bIns="121900" anchor="ctr" anchorCtr="0">
            <a:noAutofit/>
          </a:bodyPr>
          <a:lstStyle/>
          <a:p>
            <a:endParaRPr sz="2400"/>
          </a:p>
        </p:txBody>
      </p:sp>
      <p:sp>
        <p:nvSpPr>
          <p:cNvPr id="1670" name="Google Shape;1670;p20"/>
          <p:cNvSpPr/>
          <p:nvPr/>
        </p:nvSpPr>
        <p:spPr>
          <a:xfrm>
            <a:off x="5575904" y="3189425"/>
            <a:ext cx="380289" cy="383727"/>
          </a:xfrm>
          <a:custGeom>
            <a:avLst/>
            <a:gdLst/>
            <a:ahLst/>
            <a:cxnLst/>
            <a:rect l="l" t="t" r="r" b="b"/>
            <a:pathLst>
              <a:path w="3098" h="3126" extrusionOk="0">
                <a:moveTo>
                  <a:pt x="1535" y="118"/>
                </a:moveTo>
                <a:cubicBezTo>
                  <a:pt x="2292" y="118"/>
                  <a:pt x="2924" y="723"/>
                  <a:pt x="2986" y="1479"/>
                </a:cubicBezTo>
                <a:lnTo>
                  <a:pt x="2986" y="1563"/>
                </a:lnTo>
                <a:cubicBezTo>
                  <a:pt x="2986" y="2320"/>
                  <a:pt x="2403" y="2952"/>
                  <a:pt x="1625" y="3014"/>
                </a:cubicBezTo>
                <a:lnTo>
                  <a:pt x="1535" y="3014"/>
                </a:lnTo>
                <a:cubicBezTo>
                  <a:pt x="785" y="3014"/>
                  <a:pt x="146" y="2403"/>
                  <a:pt x="118" y="1653"/>
                </a:cubicBezTo>
                <a:lnTo>
                  <a:pt x="118" y="1563"/>
                </a:lnTo>
                <a:cubicBezTo>
                  <a:pt x="118" y="813"/>
                  <a:pt x="695" y="174"/>
                  <a:pt x="1452" y="118"/>
                </a:cubicBezTo>
                <a:close/>
                <a:moveTo>
                  <a:pt x="1452" y="0"/>
                </a:moveTo>
                <a:cubicBezTo>
                  <a:pt x="639" y="63"/>
                  <a:pt x="0" y="757"/>
                  <a:pt x="0" y="1563"/>
                </a:cubicBezTo>
                <a:lnTo>
                  <a:pt x="0" y="1653"/>
                </a:lnTo>
                <a:cubicBezTo>
                  <a:pt x="35" y="2493"/>
                  <a:pt x="729" y="3125"/>
                  <a:pt x="1535" y="3125"/>
                </a:cubicBezTo>
                <a:lnTo>
                  <a:pt x="1653" y="3125"/>
                </a:lnTo>
                <a:cubicBezTo>
                  <a:pt x="2465" y="3070"/>
                  <a:pt x="3097" y="2375"/>
                  <a:pt x="3097" y="1563"/>
                </a:cubicBezTo>
                <a:lnTo>
                  <a:pt x="3097" y="1479"/>
                </a:lnTo>
                <a:cubicBezTo>
                  <a:pt x="3042" y="639"/>
                  <a:pt x="2347" y="0"/>
                  <a:pt x="1535" y="0"/>
                </a:cubicBezTo>
                <a:close/>
              </a:path>
            </a:pathLst>
          </a:custGeom>
          <a:solidFill>
            <a:srgbClr val="FED57D"/>
          </a:solidFill>
          <a:ln>
            <a:noFill/>
          </a:ln>
        </p:spPr>
        <p:txBody>
          <a:bodyPr spcFirstLastPara="1" wrap="square" lIns="121900" tIns="121900" rIns="121900" bIns="121900" anchor="ctr" anchorCtr="0">
            <a:noAutofit/>
          </a:bodyPr>
          <a:lstStyle/>
          <a:p>
            <a:endParaRPr sz="2400"/>
          </a:p>
        </p:txBody>
      </p:sp>
      <p:sp>
        <p:nvSpPr>
          <p:cNvPr id="1671" name="Google Shape;1671;p20"/>
          <p:cNvSpPr/>
          <p:nvPr/>
        </p:nvSpPr>
        <p:spPr>
          <a:xfrm>
            <a:off x="5590387" y="3246499"/>
            <a:ext cx="131347" cy="305288"/>
          </a:xfrm>
          <a:custGeom>
            <a:avLst/>
            <a:gdLst/>
            <a:ahLst/>
            <a:cxnLst/>
            <a:rect l="l" t="t" r="r" b="b"/>
            <a:pathLst>
              <a:path w="1070" h="2487" extrusionOk="0">
                <a:moveTo>
                  <a:pt x="521" y="1"/>
                </a:moveTo>
                <a:cubicBezTo>
                  <a:pt x="202" y="258"/>
                  <a:pt x="0" y="667"/>
                  <a:pt x="0" y="1098"/>
                </a:cubicBezTo>
                <a:lnTo>
                  <a:pt x="0" y="1188"/>
                </a:lnTo>
                <a:cubicBezTo>
                  <a:pt x="28" y="1820"/>
                  <a:pt x="493" y="2341"/>
                  <a:pt x="1070" y="2487"/>
                </a:cubicBezTo>
                <a:cubicBezTo>
                  <a:pt x="959" y="2431"/>
                  <a:pt x="841" y="2341"/>
                  <a:pt x="750" y="2257"/>
                </a:cubicBezTo>
                <a:cubicBezTo>
                  <a:pt x="521" y="2084"/>
                  <a:pt x="375" y="1820"/>
                  <a:pt x="264" y="1563"/>
                </a:cubicBezTo>
                <a:cubicBezTo>
                  <a:pt x="230" y="1417"/>
                  <a:pt x="202" y="1244"/>
                  <a:pt x="174" y="1098"/>
                </a:cubicBezTo>
                <a:cubicBezTo>
                  <a:pt x="174" y="778"/>
                  <a:pt x="230" y="494"/>
                  <a:pt x="348" y="230"/>
                </a:cubicBezTo>
                <a:cubicBezTo>
                  <a:pt x="403" y="146"/>
                  <a:pt x="466" y="56"/>
                  <a:pt x="521" y="1"/>
                </a:cubicBezTo>
                <a:close/>
              </a:path>
            </a:pathLst>
          </a:custGeom>
          <a:solidFill>
            <a:srgbClr val="FDB64C"/>
          </a:solidFill>
          <a:ln>
            <a:noFill/>
          </a:ln>
        </p:spPr>
        <p:txBody>
          <a:bodyPr spcFirstLastPara="1" wrap="square" lIns="121900" tIns="121900" rIns="121900" bIns="121900" anchor="ctr" anchorCtr="0">
            <a:noAutofit/>
          </a:bodyPr>
          <a:lstStyle/>
          <a:p>
            <a:endParaRPr sz="2400"/>
          </a:p>
        </p:txBody>
      </p:sp>
      <p:sp>
        <p:nvSpPr>
          <p:cNvPr id="1672" name="Google Shape;1672;p20"/>
          <p:cNvSpPr/>
          <p:nvPr/>
        </p:nvSpPr>
        <p:spPr>
          <a:xfrm>
            <a:off x="5580199" y="3225142"/>
            <a:ext cx="166331" cy="337695"/>
          </a:xfrm>
          <a:custGeom>
            <a:avLst/>
            <a:gdLst/>
            <a:ahLst/>
            <a:cxnLst/>
            <a:rect l="l" t="t" r="r" b="b"/>
            <a:pathLst>
              <a:path w="1355" h="2751" extrusionOk="0">
                <a:moveTo>
                  <a:pt x="722" y="1"/>
                </a:moveTo>
                <a:lnTo>
                  <a:pt x="722" y="1"/>
                </a:lnTo>
                <a:cubicBezTo>
                  <a:pt x="257" y="293"/>
                  <a:pt x="0" y="813"/>
                  <a:pt x="28" y="1362"/>
                </a:cubicBezTo>
                <a:cubicBezTo>
                  <a:pt x="56" y="2112"/>
                  <a:pt x="632" y="2688"/>
                  <a:pt x="1354" y="2751"/>
                </a:cubicBezTo>
                <a:cubicBezTo>
                  <a:pt x="1299" y="2723"/>
                  <a:pt x="1215" y="2688"/>
                  <a:pt x="1153" y="2661"/>
                </a:cubicBezTo>
                <a:cubicBezTo>
                  <a:pt x="576" y="2515"/>
                  <a:pt x="111" y="1994"/>
                  <a:pt x="83" y="1362"/>
                </a:cubicBezTo>
                <a:lnTo>
                  <a:pt x="83" y="1272"/>
                </a:lnTo>
                <a:cubicBezTo>
                  <a:pt x="83" y="841"/>
                  <a:pt x="285" y="432"/>
                  <a:pt x="604" y="175"/>
                </a:cubicBezTo>
                <a:cubicBezTo>
                  <a:pt x="632" y="119"/>
                  <a:pt x="660" y="84"/>
                  <a:pt x="694" y="57"/>
                </a:cubicBezTo>
                <a:cubicBezTo>
                  <a:pt x="694" y="29"/>
                  <a:pt x="694" y="29"/>
                  <a:pt x="722" y="1"/>
                </a:cubicBezTo>
                <a:close/>
              </a:path>
            </a:pathLst>
          </a:custGeom>
          <a:solidFill>
            <a:srgbClr val="FDB64C"/>
          </a:solidFill>
          <a:ln>
            <a:noFill/>
          </a:ln>
        </p:spPr>
        <p:txBody>
          <a:bodyPr spcFirstLastPara="1" wrap="square" lIns="121900" tIns="121900" rIns="121900" bIns="121900" anchor="ctr" anchorCtr="0">
            <a:noAutofit/>
          </a:bodyPr>
          <a:lstStyle/>
          <a:p>
            <a:endParaRPr sz="2400"/>
          </a:p>
        </p:txBody>
      </p:sp>
      <p:sp>
        <p:nvSpPr>
          <p:cNvPr id="1673" name="Google Shape;1673;p20"/>
          <p:cNvSpPr/>
          <p:nvPr/>
        </p:nvSpPr>
        <p:spPr>
          <a:xfrm>
            <a:off x="5700365" y="3274607"/>
            <a:ext cx="117720" cy="199597"/>
          </a:xfrm>
          <a:custGeom>
            <a:avLst/>
            <a:gdLst/>
            <a:ahLst/>
            <a:cxnLst/>
            <a:rect l="l" t="t" r="r" b="b"/>
            <a:pathLst>
              <a:path w="959" h="1626" extrusionOk="0">
                <a:moveTo>
                  <a:pt x="465" y="376"/>
                </a:moveTo>
                <a:lnTo>
                  <a:pt x="465" y="667"/>
                </a:lnTo>
                <a:cubicBezTo>
                  <a:pt x="410" y="640"/>
                  <a:pt x="347" y="640"/>
                  <a:pt x="320" y="612"/>
                </a:cubicBezTo>
                <a:cubicBezTo>
                  <a:pt x="292" y="584"/>
                  <a:pt x="292" y="549"/>
                  <a:pt x="292" y="522"/>
                </a:cubicBezTo>
                <a:cubicBezTo>
                  <a:pt x="292" y="438"/>
                  <a:pt x="347" y="376"/>
                  <a:pt x="465" y="376"/>
                </a:cubicBezTo>
                <a:close/>
                <a:moveTo>
                  <a:pt x="521" y="931"/>
                </a:moveTo>
                <a:cubicBezTo>
                  <a:pt x="583" y="959"/>
                  <a:pt x="639" y="987"/>
                  <a:pt x="667" y="987"/>
                </a:cubicBezTo>
                <a:cubicBezTo>
                  <a:pt x="695" y="1015"/>
                  <a:pt x="722" y="1042"/>
                  <a:pt x="722" y="1105"/>
                </a:cubicBezTo>
                <a:cubicBezTo>
                  <a:pt x="722" y="1160"/>
                  <a:pt x="639" y="1216"/>
                  <a:pt x="521" y="1216"/>
                </a:cubicBezTo>
                <a:lnTo>
                  <a:pt x="521" y="931"/>
                </a:lnTo>
                <a:close/>
                <a:moveTo>
                  <a:pt x="438" y="1"/>
                </a:moveTo>
                <a:lnTo>
                  <a:pt x="438" y="174"/>
                </a:lnTo>
                <a:cubicBezTo>
                  <a:pt x="375" y="174"/>
                  <a:pt x="320" y="174"/>
                  <a:pt x="292" y="202"/>
                </a:cubicBezTo>
                <a:cubicBezTo>
                  <a:pt x="236" y="237"/>
                  <a:pt x="202" y="265"/>
                  <a:pt x="146" y="292"/>
                </a:cubicBezTo>
                <a:cubicBezTo>
                  <a:pt x="118" y="320"/>
                  <a:pt x="90" y="348"/>
                  <a:pt x="63" y="410"/>
                </a:cubicBezTo>
                <a:cubicBezTo>
                  <a:pt x="63" y="438"/>
                  <a:pt x="28" y="494"/>
                  <a:pt x="28" y="549"/>
                </a:cubicBezTo>
                <a:cubicBezTo>
                  <a:pt x="28" y="612"/>
                  <a:pt x="63" y="640"/>
                  <a:pt x="63" y="667"/>
                </a:cubicBezTo>
                <a:cubicBezTo>
                  <a:pt x="90" y="723"/>
                  <a:pt x="90" y="758"/>
                  <a:pt x="118" y="785"/>
                </a:cubicBezTo>
                <a:cubicBezTo>
                  <a:pt x="146" y="813"/>
                  <a:pt x="202" y="813"/>
                  <a:pt x="236" y="841"/>
                </a:cubicBezTo>
                <a:cubicBezTo>
                  <a:pt x="292" y="869"/>
                  <a:pt x="320" y="869"/>
                  <a:pt x="375" y="897"/>
                </a:cubicBezTo>
                <a:lnTo>
                  <a:pt x="465" y="897"/>
                </a:lnTo>
                <a:lnTo>
                  <a:pt x="465" y="1216"/>
                </a:lnTo>
                <a:cubicBezTo>
                  <a:pt x="410" y="1216"/>
                  <a:pt x="375" y="1188"/>
                  <a:pt x="320" y="1188"/>
                </a:cubicBezTo>
                <a:cubicBezTo>
                  <a:pt x="292" y="1160"/>
                  <a:pt x="264" y="1160"/>
                  <a:pt x="236" y="1133"/>
                </a:cubicBezTo>
                <a:cubicBezTo>
                  <a:pt x="202" y="1133"/>
                  <a:pt x="174" y="1105"/>
                  <a:pt x="146" y="1105"/>
                </a:cubicBezTo>
                <a:cubicBezTo>
                  <a:pt x="118" y="1070"/>
                  <a:pt x="118" y="1070"/>
                  <a:pt x="90" y="1070"/>
                </a:cubicBezTo>
                <a:lnTo>
                  <a:pt x="0" y="1278"/>
                </a:lnTo>
                <a:cubicBezTo>
                  <a:pt x="63" y="1306"/>
                  <a:pt x="118" y="1362"/>
                  <a:pt x="202" y="1390"/>
                </a:cubicBezTo>
                <a:cubicBezTo>
                  <a:pt x="292" y="1417"/>
                  <a:pt x="347" y="1417"/>
                  <a:pt x="438" y="1417"/>
                </a:cubicBezTo>
                <a:lnTo>
                  <a:pt x="438" y="1626"/>
                </a:lnTo>
                <a:lnTo>
                  <a:pt x="549" y="1626"/>
                </a:lnTo>
                <a:lnTo>
                  <a:pt x="549" y="1417"/>
                </a:lnTo>
                <a:cubicBezTo>
                  <a:pt x="611" y="1417"/>
                  <a:pt x="667" y="1417"/>
                  <a:pt x="695" y="1390"/>
                </a:cubicBezTo>
                <a:cubicBezTo>
                  <a:pt x="757" y="1390"/>
                  <a:pt x="813" y="1362"/>
                  <a:pt x="840" y="1334"/>
                </a:cubicBezTo>
                <a:cubicBezTo>
                  <a:pt x="868" y="1306"/>
                  <a:pt x="931" y="1278"/>
                  <a:pt x="931" y="1216"/>
                </a:cubicBezTo>
                <a:cubicBezTo>
                  <a:pt x="958" y="1188"/>
                  <a:pt x="958" y="1133"/>
                  <a:pt x="958" y="1070"/>
                </a:cubicBezTo>
                <a:lnTo>
                  <a:pt x="958" y="931"/>
                </a:lnTo>
                <a:cubicBezTo>
                  <a:pt x="931" y="869"/>
                  <a:pt x="896" y="841"/>
                  <a:pt x="868" y="813"/>
                </a:cubicBezTo>
                <a:cubicBezTo>
                  <a:pt x="840" y="785"/>
                  <a:pt x="785" y="758"/>
                  <a:pt x="722" y="758"/>
                </a:cubicBezTo>
                <a:cubicBezTo>
                  <a:pt x="695" y="723"/>
                  <a:pt x="639" y="723"/>
                  <a:pt x="583" y="695"/>
                </a:cubicBezTo>
                <a:lnTo>
                  <a:pt x="521" y="695"/>
                </a:lnTo>
                <a:lnTo>
                  <a:pt x="521" y="376"/>
                </a:lnTo>
                <a:cubicBezTo>
                  <a:pt x="549" y="376"/>
                  <a:pt x="583" y="410"/>
                  <a:pt x="639" y="410"/>
                </a:cubicBezTo>
                <a:cubicBezTo>
                  <a:pt x="667" y="410"/>
                  <a:pt x="695" y="438"/>
                  <a:pt x="722" y="438"/>
                </a:cubicBezTo>
                <a:cubicBezTo>
                  <a:pt x="722" y="438"/>
                  <a:pt x="757" y="466"/>
                  <a:pt x="785" y="466"/>
                </a:cubicBezTo>
                <a:lnTo>
                  <a:pt x="813" y="494"/>
                </a:lnTo>
                <a:lnTo>
                  <a:pt x="931" y="292"/>
                </a:lnTo>
                <a:cubicBezTo>
                  <a:pt x="868" y="265"/>
                  <a:pt x="813" y="237"/>
                  <a:pt x="757" y="202"/>
                </a:cubicBezTo>
                <a:cubicBezTo>
                  <a:pt x="695" y="202"/>
                  <a:pt x="611" y="174"/>
                  <a:pt x="549" y="174"/>
                </a:cubicBezTo>
                <a:lnTo>
                  <a:pt x="549" y="1"/>
                </a:lnTo>
                <a:close/>
              </a:path>
            </a:pathLst>
          </a:custGeom>
          <a:solidFill>
            <a:srgbClr val="F3A112"/>
          </a:solidFill>
          <a:ln>
            <a:noFill/>
          </a:ln>
        </p:spPr>
        <p:txBody>
          <a:bodyPr spcFirstLastPara="1" wrap="square" lIns="121900" tIns="121900" rIns="121900" bIns="121900" anchor="ctr" anchorCtr="0">
            <a:noAutofit/>
          </a:bodyPr>
          <a:lstStyle/>
          <a:p>
            <a:endParaRPr sz="2400"/>
          </a:p>
        </p:txBody>
      </p:sp>
      <p:sp>
        <p:nvSpPr>
          <p:cNvPr id="1674" name="Google Shape;1674;p20"/>
          <p:cNvSpPr/>
          <p:nvPr/>
        </p:nvSpPr>
        <p:spPr>
          <a:xfrm>
            <a:off x="5690056" y="3267857"/>
            <a:ext cx="134905" cy="213223"/>
          </a:xfrm>
          <a:custGeom>
            <a:avLst/>
            <a:gdLst/>
            <a:ahLst/>
            <a:cxnLst/>
            <a:rect l="l" t="t" r="r" b="b"/>
            <a:pathLst>
              <a:path w="1099" h="1737" extrusionOk="0">
                <a:moveTo>
                  <a:pt x="494" y="503"/>
                </a:moveTo>
                <a:lnTo>
                  <a:pt x="494" y="643"/>
                </a:lnTo>
                <a:lnTo>
                  <a:pt x="494" y="643"/>
                </a:lnTo>
                <a:cubicBezTo>
                  <a:pt x="472" y="634"/>
                  <a:pt x="459" y="625"/>
                  <a:pt x="459" y="604"/>
                </a:cubicBezTo>
                <a:cubicBezTo>
                  <a:pt x="431" y="604"/>
                  <a:pt x="431" y="604"/>
                  <a:pt x="431" y="577"/>
                </a:cubicBezTo>
                <a:cubicBezTo>
                  <a:pt x="431" y="549"/>
                  <a:pt x="431" y="521"/>
                  <a:pt x="459" y="521"/>
                </a:cubicBezTo>
                <a:cubicBezTo>
                  <a:pt x="459" y="521"/>
                  <a:pt x="472" y="511"/>
                  <a:pt x="494" y="503"/>
                </a:cubicBezTo>
                <a:close/>
                <a:moveTo>
                  <a:pt x="667" y="1071"/>
                </a:moveTo>
                <a:cubicBezTo>
                  <a:pt x="689" y="1077"/>
                  <a:pt x="710" y="1084"/>
                  <a:pt x="723" y="1097"/>
                </a:cubicBezTo>
                <a:lnTo>
                  <a:pt x="723" y="1125"/>
                </a:lnTo>
                <a:cubicBezTo>
                  <a:pt x="751" y="1125"/>
                  <a:pt x="751" y="1125"/>
                  <a:pt x="751" y="1160"/>
                </a:cubicBezTo>
                <a:lnTo>
                  <a:pt x="723" y="1188"/>
                </a:lnTo>
                <a:cubicBezTo>
                  <a:pt x="707" y="1188"/>
                  <a:pt x="691" y="1197"/>
                  <a:pt x="667" y="1205"/>
                </a:cubicBezTo>
                <a:lnTo>
                  <a:pt x="667" y="1205"/>
                </a:lnTo>
                <a:lnTo>
                  <a:pt x="667" y="1071"/>
                </a:lnTo>
                <a:close/>
                <a:moveTo>
                  <a:pt x="633" y="292"/>
                </a:moveTo>
                <a:cubicBezTo>
                  <a:pt x="695" y="292"/>
                  <a:pt x="751" y="292"/>
                  <a:pt x="806" y="320"/>
                </a:cubicBezTo>
                <a:cubicBezTo>
                  <a:pt x="852" y="340"/>
                  <a:pt x="895" y="361"/>
                  <a:pt x="936" y="381"/>
                </a:cubicBezTo>
                <a:lnTo>
                  <a:pt x="936" y="381"/>
                </a:lnTo>
                <a:lnTo>
                  <a:pt x="887" y="484"/>
                </a:lnTo>
                <a:lnTo>
                  <a:pt x="887" y="484"/>
                </a:lnTo>
                <a:cubicBezTo>
                  <a:pt x="862" y="465"/>
                  <a:pt x="837" y="461"/>
                  <a:pt x="806" y="431"/>
                </a:cubicBezTo>
                <a:cubicBezTo>
                  <a:pt x="779" y="431"/>
                  <a:pt x="751" y="403"/>
                  <a:pt x="723" y="403"/>
                </a:cubicBezTo>
                <a:cubicBezTo>
                  <a:pt x="695" y="403"/>
                  <a:pt x="667" y="375"/>
                  <a:pt x="605" y="375"/>
                </a:cubicBezTo>
                <a:lnTo>
                  <a:pt x="549" y="375"/>
                </a:lnTo>
                <a:cubicBezTo>
                  <a:pt x="459" y="375"/>
                  <a:pt x="431" y="403"/>
                  <a:pt x="376" y="431"/>
                </a:cubicBezTo>
                <a:cubicBezTo>
                  <a:pt x="348" y="465"/>
                  <a:pt x="320" y="521"/>
                  <a:pt x="320" y="577"/>
                </a:cubicBezTo>
                <a:cubicBezTo>
                  <a:pt x="320" y="639"/>
                  <a:pt x="348" y="695"/>
                  <a:pt x="376" y="722"/>
                </a:cubicBezTo>
                <a:cubicBezTo>
                  <a:pt x="404" y="750"/>
                  <a:pt x="459" y="750"/>
                  <a:pt x="522" y="778"/>
                </a:cubicBezTo>
                <a:lnTo>
                  <a:pt x="605" y="813"/>
                </a:lnTo>
                <a:lnTo>
                  <a:pt x="605" y="801"/>
                </a:lnTo>
                <a:lnTo>
                  <a:pt x="605" y="801"/>
                </a:lnTo>
                <a:lnTo>
                  <a:pt x="633" y="813"/>
                </a:lnTo>
                <a:cubicBezTo>
                  <a:pt x="695" y="813"/>
                  <a:pt x="751" y="840"/>
                  <a:pt x="806" y="868"/>
                </a:cubicBezTo>
                <a:cubicBezTo>
                  <a:pt x="841" y="868"/>
                  <a:pt x="897" y="896"/>
                  <a:pt x="924" y="924"/>
                </a:cubicBezTo>
                <a:cubicBezTo>
                  <a:pt x="924" y="952"/>
                  <a:pt x="952" y="952"/>
                  <a:pt x="980" y="1014"/>
                </a:cubicBezTo>
                <a:lnTo>
                  <a:pt x="980" y="1125"/>
                </a:lnTo>
                <a:lnTo>
                  <a:pt x="980" y="1243"/>
                </a:lnTo>
                <a:cubicBezTo>
                  <a:pt x="952" y="1299"/>
                  <a:pt x="924" y="1333"/>
                  <a:pt x="897" y="1361"/>
                </a:cubicBezTo>
                <a:cubicBezTo>
                  <a:pt x="869" y="1361"/>
                  <a:pt x="806" y="1389"/>
                  <a:pt x="779" y="1417"/>
                </a:cubicBezTo>
                <a:lnTo>
                  <a:pt x="522" y="1417"/>
                </a:lnTo>
                <a:cubicBezTo>
                  <a:pt x="459" y="1417"/>
                  <a:pt x="376" y="1417"/>
                  <a:pt x="320" y="1389"/>
                </a:cubicBezTo>
                <a:cubicBezTo>
                  <a:pt x="247" y="1366"/>
                  <a:pt x="196" y="1344"/>
                  <a:pt x="146" y="1302"/>
                </a:cubicBezTo>
                <a:lnTo>
                  <a:pt x="146" y="1302"/>
                </a:lnTo>
                <a:lnTo>
                  <a:pt x="199" y="1212"/>
                </a:lnTo>
                <a:lnTo>
                  <a:pt x="199" y="1212"/>
                </a:lnTo>
                <a:cubicBezTo>
                  <a:pt x="200" y="1213"/>
                  <a:pt x="201" y="1214"/>
                  <a:pt x="202" y="1215"/>
                </a:cubicBezTo>
                <a:cubicBezTo>
                  <a:pt x="230" y="1215"/>
                  <a:pt x="258" y="1243"/>
                  <a:pt x="286" y="1243"/>
                </a:cubicBezTo>
                <a:cubicBezTo>
                  <a:pt x="320" y="1271"/>
                  <a:pt x="348" y="1271"/>
                  <a:pt x="404" y="1299"/>
                </a:cubicBezTo>
                <a:cubicBezTo>
                  <a:pt x="431" y="1299"/>
                  <a:pt x="494" y="1333"/>
                  <a:pt x="522" y="1333"/>
                </a:cubicBezTo>
                <a:lnTo>
                  <a:pt x="605" y="1333"/>
                </a:lnTo>
                <a:cubicBezTo>
                  <a:pt x="695" y="1333"/>
                  <a:pt x="751" y="1299"/>
                  <a:pt x="779" y="1271"/>
                </a:cubicBezTo>
                <a:cubicBezTo>
                  <a:pt x="841" y="1243"/>
                  <a:pt x="869" y="1188"/>
                  <a:pt x="869" y="1160"/>
                </a:cubicBezTo>
                <a:cubicBezTo>
                  <a:pt x="869" y="1125"/>
                  <a:pt x="841" y="1097"/>
                  <a:pt x="841" y="1070"/>
                </a:cubicBezTo>
                <a:cubicBezTo>
                  <a:pt x="841" y="1042"/>
                  <a:pt x="806" y="1014"/>
                  <a:pt x="779" y="1014"/>
                </a:cubicBezTo>
                <a:cubicBezTo>
                  <a:pt x="751" y="986"/>
                  <a:pt x="695" y="952"/>
                  <a:pt x="633" y="924"/>
                </a:cubicBezTo>
                <a:lnTo>
                  <a:pt x="549" y="896"/>
                </a:lnTo>
                <a:lnTo>
                  <a:pt x="549" y="905"/>
                </a:lnTo>
                <a:lnTo>
                  <a:pt x="549" y="905"/>
                </a:lnTo>
                <a:lnTo>
                  <a:pt x="522" y="896"/>
                </a:lnTo>
                <a:lnTo>
                  <a:pt x="494" y="896"/>
                </a:lnTo>
                <a:cubicBezTo>
                  <a:pt x="431" y="868"/>
                  <a:pt x="376" y="868"/>
                  <a:pt x="348" y="840"/>
                </a:cubicBezTo>
                <a:cubicBezTo>
                  <a:pt x="320" y="840"/>
                  <a:pt x="286" y="813"/>
                  <a:pt x="258" y="778"/>
                </a:cubicBezTo>
                <a:cubicBezTo>
                  <a:pt x="230" y="750"/>
                  <a:pt x="202" y="750"/>
                  <a:pt x="202" y="722"/>
                </a:cubicBezTo>
                <a:cubicBezTo>
                  <a:pt x="202" y="695"/>
                  <a:pt x="174" y="667"/>
                  <a:pt x="174" y="604"/>
                </a:cubicBezTo>
                <a:cubicBezTo>
                  <a:pt x="174" y="549"/>
                  <a:pt x="202" y="521"/>
                  <a:pt x="202" y="493"/>
                </a:cubicBezTo>
                <a:cubicBezTo>
                  <a:pt x="230" y="431"/>
                  <a:pt x="258" y="403"/>
                  <a:pt x="286" y="375"/>
                </a:cubicBezTo>
                <a:cubicBezTo>
                  <a:pt x="320" y="347"/>
                  <a:pt x="348" y="320"/>
                  <a:pt x="376" y="320"/>
                </a:cubicBezTo>
                <a:cubicBezTo>
                  <a:pt x="431" y="292"/>
                  <a:pt x="494" y="292"/>
                  <a:pt x="522" y="292"/>
                </a:cubicBezTo>
                <a:close/>
                <a:moveTo>
                  <a:pt x="459" y="0"/>
                </a:moveTo>
                <a:lnTo>
                  <a:pt x="459" y="175"/>
                </a:lnTo>
                <a:lnTo>
                  <a:pt x="459" y="175"/>
                </a:lnTo>
                <a:cubicBezTo>
                  <a:pt x="421" y="177"/>
                  <a:pt x="384" y="183"/>
                  <a:pt x="348" y="202"/>
                </a:cubicBezTo>
                <a:cubicBezTo>
                  <a:pt x="286" y="229"/>
                  <a:pt x="230" y="257"/>
                  <a:pt x="202" y="292"/>
                </a:cubicBezTo>
                <a:cubicBezTo>
                  <a:pt x="174" y="347"/>
                  <a:pt x="112" y="375"/>
                  <a:pt x="112" y="431"/>
                </a:cubicBezTo>
                <a:cubicBezTo>
                  <a:pt x="84" y="493"/>
                  <a:pt x="56" y="549"/>
                  <a:pt x="56" y="604"/>
                </a:cubicBezTo>
                <a:cubicBezTo>
                  <a:pt x="56" y="667"/>
                  <a:pt x="84" y="722"/>
                  <a:pt x="84" y="750"/>
                </a:cubicBezTo>
                <a:cubicBezTo>
                  <a:pt x="112" y="813"/>
                  <a:pt x="147" y="840"/>
                  <a:pt x="174" y="868"/>
                </a:cubicBezTo>
                <a:cubicBezTo>
                  <a:pt x="202" y="896"/>
                  <a:pt x="258" y="924"/>
                  <a:pt x="286" y="952"/>
                </a:cubicBezTo>
                <a:cubicBezTo>
                  <a:pt x="348" y="986"/>
                  <a:pt x="404" y="986"/>
                  <a:pt x="459" y="1014"/>
                </a:cubicBezTo>
                <a:lnTo>
                  <a:pt x="494" y="1014"/>
                </a:lnTo>
                <a:lnTo>
                  <a:pt x="494" y="1203"/>
                </a:lnTo>
                <a:lnTo>
                  <a:pt x="494" y="1203"/>
                </a:lnTo>
                <a:cubicBezTo>
                  <a:pt x="470" y="1195"/>
                  <a:pt x="446" y="1188"/>
                  <a:pt x="431" y="1188"/>
                </a:cubicBezTo>
                <a:cubicBezTo>
                  <a:pt x="404" y="1188"/>
                  <a:pt x="376" y="1160"/>
                  <a:pt x="348" y="1160"/>
                </a:cubicBezTo>
                <a:cubicBezTo>
                  <a:pt x="320" y="1125"/>
                  <a:pt x="286" y="1125"/>
                  <a:pt x="258" y="1097"/>
                </a:cubicBezTo>
                <a:cubicBezTo>
                  <a:pt x="230" y="1097"/>
                  <a:pt x="230" y="1070"/>
                  <a:pt x="230" y="1070"/>
                </a:cubicBezTo>
                <a:lnTo>
                  <a:pt x="174" y="1014"/>
                </a:lnTo>
                <a:lnTo>
                  <a:pt x="1" y="1333"/>
                </a:lnTo>
                <a:lnTo>
                  <a:pt x="29" y="1361"/>
                </a:lnTo>
                <a:cubicBezTo>
                  <a:pt x="112" y="1417"/>
                  <a:pt x="174" y="1445"/>
                  <a:pt x="258" y="1472"/>
                </a:cubicBezTo>
                <a:cubicBezTo>
                  <a:pt x="327" y="1499"/>
                  <a:pt x="392" y="1521"/>
                  <a:pt x="459" y="1531"/>
                </a:cubicBezTo>
                <a:lnTo>
                  <a:pt x="459" y="1531"/>
                </a:lnTo>
                <a:lnTo>
                  <a:pt x="459" y="1736"/>
                </a:lnTo>
                <a:lnTo>
                  <a:pt x="695" y="1736"/>
                </a:lnTo>
                <a:lnTo>
                  <a:pt x="695" y="1534"/>
                </a:lnTo>
                <a:lnTo>
                  <a:pt x="695" y="1534"/>
                </a:lnTo>
                <a:cubicBezTo>
                  <a:pt x="734" y="1532"/>
                  <a:pt x="770" y="1525"/>
                  <a:pt x="806" y="1507"/>
                </a:cubicBezTo>
                <a:cubicBezTo>
                  <a:pt x="869" y="1507"/>
                  <a:pt x="924" y="1472"/>
                  <a:pt x="952" y="1445"/>
                </a:cubicBezTo>
                <a:cubicBezTo>
                  <a:pt x="1015" y="1417"/>
                  <a:pt x="1042" y="1361"/>
                  <a:pt x="1070" y="1299"/>
                </a:cubicBezTo>
                <a:cubicBezTo>
                  <a:pt x="1098" y="1243"/>
                  <a:pt x="1098" y="1188"/>
                  <a:pt x="1098" y="1125"/>
                </a:cubicBezTo>
                <a:cubicBezTo>
                  <a:pt x="1098" y="1042"/>
                  <a:pt x="1098" y="1014"/>
                  <a:pt x="1070" y="952"/>
                </a:cubicBezTo>
                <a:cubicBezTo>
                  <a:pt x="1070" y="896"/>
                  <a:pt x="1015" y="868"/>
                  <a:pt x="980" y="840"/>
                </a:cubicBezTo>
                <a:cubicBezTo>
                  <a:pt x="952" y="813"/>
                  <a:pt x="897" y="778"/>
                  <a:pt x="841" y="750"/>
                </a:cubicBezTo>
                <a:cubicBezTo>
                  <a:pt x="779" y="722"/>
                  <a:pt x="723" y="722"/>
                  <a:pt x="667" y="695"/>
                </a:cubicBezTo>
                <a:lnTo>
                  <a:pt x="667" y="502"/>
                </a:lnTo>
                <a:lnTo>
                  <a:pt x="667" y="502"/>
                </a:lnTo>
                <a:cubicBezTo>
                  <a:pt x="677" y="506"/>
                  <a:pt x="687" y="512"/>
                  <a:pt x="695" y="521"/>
                </a:cubicBezTo>
                <a:cubicBezTo>
                  <a:pt x="723" y="521"/>
                  <a:pt x="751" y="521"/>
                  <a:pt x="779" y="549"/>
                </a:cubicBezTo>
                <a:cubicBezTo>
                  <a:pt x="806" y="549"/>
                  <a:pt x="806" y="577"/>
                  <a:pt x="841" y="577"/>
                </a:cubicBezTo>
                <a:lnTo>
                  <a:pt x="869" y="577"/>
                </a:lnTo>
                <a:lnTo>
                  <a:pt x="869" y="604"/>
                </a:lnTo>
                <a:lnTo>
                  <a:pt x="924" y="667"/>
                </a:lnTo>
                <a:lnTo>
                  <a:pt x="952" y="577"/>
                </a:lnTo>
                <a:lnTo>
                  <a:pt x="1098" y="347"/>
                </a:lnTo>
                <a:lnTo>
                  <a:pt x="1042" y="320"/>
                </a:lnTo>
                <a:cubicBezTo>
                  <a:pt x="980" y="292"/>
                  <a:pt x="924" y="229"/>
                  <a:pt x="869" y="229"/>
                </a:cubicBezTo>
                <a:cubicBezTo>
                  <a:pt x="801" y="209"/>
                  <a:pt x="753" y="188"/>
                  <a:pt x="695" y="179"/>
                </a:cubicBezTo>
                <a:lnTo>
                  <a:pt x="695" y="179"/>
                </a:lnTo>
                <a:lnTo>
                  <a:pt x="695" y="0"/>
                </a:lnTo>
                <a:close/>
              </a:path>
            </a:pathLst>
          </a:custGeom>
          <a:solidFill>
            <a:srgbClr val="F6A53C"/>
          </a:solidFill>
          <a:ln>
            <a:noFill/>
          </a:ln>
        </p:spPr>
        <p:txBody>
          <a:bodyPr spcFirstLastPara="1" wrap="square" lIns="121900" tIns="121900" rIns="121900" bIns="121900" anchor="ctr" anchorCtr="0">
            <a:noAutofit/>
          </a:bodyPr>
          <a:lstStyle/>
          <a:p>
            <a:endParaRPr sz="2400"/>
          </a:p>
        </p:txBody>
      </p:sp>
      <p:sp>
        <p:nvSpPr>
          <p:cNvPr id="1675" name="Google Shape;1675;p20"/>
          <p:cNvSpPr/>
          <p:nvPr/>
        </p:nvSpPr>
        <p:spPr>
          <a:xfrm>
            <a:off x="5575903" y="2631925"/>
            <a:ext cx="376853" cy="376976"/>
          </a:xfrm>
          <a:custGeom>
            <a:avLst/>
            <a:gdLst/>
            <a:ahLst/>
            <a:cxnLst/>
            <a:rect l="l" t="t" r="r" b="b"/>
            <a:pathLst>
              <a:path w="3070" h="3071" extrusionOk="0">
                <a:moveTo>
                  <a:pt x="1625" y="3008"/>
                </a:moveTo>
                <a:cubicBezTo>
                  <a:pt x="2465" y="2952"/>
                  <a:pt x="3070" y="2258"/>
                  <a:pt x="3042" y="1445"/>
                </a:cubicBezTo>
                <a:cubicBezTo>
                  <a:pt x="2986" y="612"/>
                  <a:pt x="2257" y="1"/>
                  <a:pt x="1452" y="56"/>
                </a:cubicBezTo>
                <a:cubicBezTo>
                  <a:pt x="639" y="91"/>
                  <a:pt x="0" y="813"/>
                  <a:pt x="63" y="1619"/>
                </a:cubicBezTo>
                <a:cubicBezTo>
                  <a:pt x="118" y="2431"/>
                  <a:pt x="813" y="3070"/>
                  <a:pt x="1625" y="3008"/>
                </a:cubicBezTo>
                <a:close/>
              </a:path>
            </a:pathLst>
          </a:custGeom>
          <a:solidFill>
            <a:srgbClr val="F3A112"/>
          </a:solidFill>
          <a:ln>
            <a:noFill/>
          </a:ln>
        </p:spPr>
        <p:txBody>
          <a:bodyPr spcFirstLastPara="1" wrap="square" lIns="121900" tIns="121900" rIns="121900" bIns="121900" anchor="ctr" anchorCtr="0">
            <a:noAutofit/>
          </a:bodyPr>
          <a:lstStyle/>
          <a:p>
            <a:endParaRPr sz="2400"/>
          </a:p>
        </p:txBody>
      </p:sp>
      <p:sp>
        <p:nvSpPr>
          <p:cNvPr id="1676" name="Google Shape;1676;p20"/>
          <p:cNvSpPr/>
          <p:nvPr/>
        </p:nvSpPr>
        <p:spPr>
          <a:xfrm>
            <a:off x="5575904" y="2631925"/>
            <a:ext cx="380289" cy="376976"/>
          </a:xfrm>
          <a:custGeom>
            <a:avLst/>
            <a:gdLst/>
            <a:ahLst/>
            <a:cxnLst/>
            <a:rect l="l" t="t" r="r" b="b"/>
            <a:pathLst>
              <a:path w="3098" h="3071" extrusionOk="0">
                <a:moveTo>
                  <a:pt x="1535" y="119"/>
                </a:moveTo>
                <a:cubicBezTo>
                  <a:pt x="2292" y="119"/>
                  <a:pt x="2924" y="695"/>
                  <a:pt x="2986" y="1445"/>
                </a:cubicBezTo>
                <a:lnTo>
                  <a:pt x="2986" y="1536"/>
                </a:lnTo>
                <a:cubicBezTo>
                  <a:pt x="2986" y="2286"/>
                  <a:pt x="2375" y="2924"/>
                  <a:pt x="1625" y="2952"/>
                </a:cubicBezTo>
                <a:lnTo>
                  <a:pt x="1535" y="2952"/>
                </a:lnTo>
                <a:cubicBezTo>
                  <a:pt x="785" y="2952"/>
                  <a:pt x="174" y="2376"/>
                  <a:pt x="118" y="1619"/>
                </a:cubicBezTo>
                <a:lnTo>
                  <a:pt x="118" y="1536"/>
                </a:lnTo>
                <a:cubicBezTo>
                  <a:pt x="118" y="786"/>
                  <a:pt x="695" y="147"/>
                  <a:pt x="1452" y="119"/>
                </a:cubicBezTo>
                <a:close/>
                <a:moveTo>
                  <a:pt x="1452" y="1"/>
                </a:moveTo>
                <a:cubicBezTo>
                  <a:pt x="639" y="29"/>
                  <a:pt x="0" y="723"/>
                  <a:pt x="0" y="1536"/>
                </a:cubicBezTo>
                <a:lnTo>
                  <a:pt x="0" y="1619"/>
                </a:lnTo>
                <a:cubicBezTo>
                  <a:pt x="63" y="2431"/>
                  <a:pt x="729" y="3070"/>
                  <a:pt x="1535" y="3070"/>
                </a:cubicBezTo>
                <a:lnTo>
                  <a:pt x="1653" y="3070"/>
                </a:lnTo>
                <a:cubicBezTo>
                  <a:pt x="2465" y="3008"/>
                  <a:pt x="3097" y="2348"/>
                  <a:pt x="3097" y="1536"/>
                </a:cubicBezTo>
                <a:lnTo>
                  <a:pt x="3097" y="1445"/>
                </a:lnTo>
                <a:cubicBezTo>
                  <a:pt x="3042" y="612"/>
                  <a:pt x="2347" y="1"/>
                  <a:pt x="1535" y="1"/>
                </a:cubicBezTo>
                <a:close/>
              </a:path>
            </a:pathLst>
          </a:custGeom>
          <a:solidFill>
            <a:srgbClr val="F6A53C"/>
          </a:solidFill>
          <a:ln>
            <a:noFill/>
          </a:ln>
        </p:spPr>
        <p:txBody>
          <a:bodyPr spcFirstLastPara="1" wrap="square" lIns="121900" tIns="121900" rIns="121900" bIns="121900" anchor="ctr" anchorCtr="0">
            <a:noAutofit/>
          </a:bodyPr>
          <a:lstStyle/>
          <a:p>
            <a:endParaRPr sz="2400"/>
          </a:p>
        </p:txBody>
      </p:sp>
      <p:sp>
        <p:nvSpPr>
          <p:cNvPr id="1677" name="Google Shape;1677;p20"/>
          <p:cNvSpPr/>
          <p:nvPr/>
        </p:nvSpPr>
        <p:spPr>
          <a:xfrm>
            <a:off x="5615059" y="2667765"/>
            <a:ext cx="301851" cy="305288"/>
          </a:xfrm>
          <a:custGeom>
            <a:avLst/>
            <a:gdLst/>
            <a:ahLst/>
            <a:cxnLst/>
            <a:rect l="l" t="t" r="r" b="b"/>
            <a:pathLst>
              <a:path w="2459" h="2487" extrusionOk="0">
                <a:moveTo>
                  <a:pt x="1306" y="2431"/>
                </a:moveTo>
                <a:cubicBezTo>
                  <a:pt x="1973" y="2403"/>
                  <a:pt x="2459" y="1820"/>
                  <a:pt x="2431" y="1153"/>
                </a:cubicBezTo>
                <a:cubicBezTo>
                  <a:pt x="2376" y="521"/>
                  <a:pt x="1799" y="1"/>
                  <a:pt x="1160" y="56"/>
                </a:cubicBezTo>
                <a:cubicBezTo>
                  <a:pt x="494" y="84"/>
                  <a:pt x="1" y="667"/>
                  <a:pt x="29" y="1299"/>
                </a:cubicBezTo>
                <a:cubicBezTo>
                  <a:pt x="63" y="1966"/>
                  <a:pt x="640" y="2487"/>
                  <a:pt x="1306" y="2431"/>
                </a:cubicBezTo>
                <a:close/>
              </a:path>
            </a:pathLst>
          </a:custGeom>
          <a:solidFill>
            <a:srgbClr val="FED57D"/>
          </a:solidFill>
          <a:ln>
            <a:noFill/>
          </a:ln>
        </p:spPr>
        <p:txBody>
          <a:bodyPr spcFirstLastPara="1" wrap="square" lIns="121900" tIns="121900" rIns="121900" bIns="121900" anchor="ctr" anchorCtr="0">
            <a:noAutofit/>
          </a:bodyPr>
          <a:lstStyle/>
          <a:p>
            <a:endParaRPr sz="2400"/>
          </a:p>
        </p:txBody>
      </p:sp>
      <p:sp>
        <p:nvSpPr>
          <p:cNvPr id="1678" name="Google Shape;1678;p20"/>
          <p:cNvSpPr/>
          <p:nvPr/>
        </p:nvSpPr>
        <p:spPr>
          <a:xfrm>
            <a:off x="5611621" y="2664330"/>
            <a:ext cx="309584" cy="308724"/>
          </a:xfrm>
          <a:custGeom>
            <a:avLst/>
            <a:gdLst/>
            <a:ahLst/>
            <a:cxnLst/>
            <a:rect l="l" t="t" r="r" b="b"/>
            <a:pathLst>
              <a:path w="2522" h="2515" extrusionOk="0">
                <a:moveTo>
                  <a:pt x="1244" y="112"/>
                </a:moveTo>
                <a:cubicBezTo>
                  <a:pt x="1855" y="112"/>
                  <a:pt x="2348" y="605"/>
                  <a:pt x="2404" y="1181"/>
                </a:cubicBezTo>
                <a:lnTo>
                  <a:pt x="2404" y="1272"/>
                </a:lnTo>
                <a:cubicBezTo>
                  <a:pt x="2404" y="1848"/>
                  <a:pt x="1938" y="2369"/>
                  <a:pt x="1334" y="2396"/>
                </a:cubicBezTo>
                <a:lnTo>
                  <a:pt x="1244" y="2396"/>
                </a:lnTo>
                <a:cubicBezTo>
                  <a:pt x="668" y="2396"/>
                  <a:pt x="147" y="1938"/>
                  <a:pt x="119" y="1327"/>
                </a:cubicBezTo>
                <a:lnTo>
                  <a:pt x="119" y="1272"/>
                </a:lnTo>
                <a:cubicBezTo>
                  <a:pt x="119" y="660"/>
                  <a:pt x="577" y="174"/>
                  <a:pt x="1188" y="140"/>
                </a:cubicBezTo>
                <a:cubicBezTo>
                  <a:pt x="1216" y="140"/>
                  <a:pt x="1216" y="112"/>
                  <a:pt x="1244" y="112"/>
                </a:cubicBezTo>
                <a:close/>
                <a:moveTo>
                  <a:pt x="1244" y="1"/>
                </a:moveTo>
                <a:cubicBezTo>
                  <a:pt x="1216" y="1"/>
                  <a:pt x="1188" y="29"/>
                  <a:pt x="1188" y="29"/>
                </a:cubicBezTo>
                <a:cubicBezTo>
                  <a:pt x="522" y="56"/>
                  <a:pt x="1" y="605"/>
                  <a:pt x="1" y="1272"/>
                </a:cubicBezTo>
                <a:lnTo>
                  <a:pt x="1" y="1355"/>
                </a:lnTo>
                <a:cubicBezTo>
                  <a:pt x="29" y="1994"/>
                  <a:pt x="612" y="2515"/>
                  <a:pt x="1244" y="2515"/>
                </a:cubicBezTo>
                <a:lnTo>
                  <a:pt x="1334" y="2515"/>
                </a:lnTo>
                <a:cubicBezTo>
                  <a:pt x="2001" y="2487"/>
                  <a:pt x="2522" y="1938"/>
                  <a:pt x="2522" y="1272"/>
                </a:cubicBezTo>
                <a:lnTo>
                  <a:pt x="2522" y="1181"/>
                </a:lnTo>
                <a:cubicBezTo>
                  <a:pt x="2459" y="522"/>
                  <a:pt x="1911" y="1"/>
                  <a:pt x="1244" y="1"/>
                </a:cubicBezTo>
                <a:close/>
              </a:path>
            </a:pathLst>
          </a:custGeom>
          <a:solidFill>
            <a:srgbClr val="FED57D"/>
          </a:solidFill>
          <a:ln>
            <a:noFill/>
          </a:ln>
        </p:spPr>
        <p:txBody>
          <a:bodyPr spcFirstLastPara="1" wrap="square" lIns="121900" tIns="121900" rIns="121900" bIns="121900" anchor="ctr" anchorCtr="0">
            <a:noAutofit/>
          </a:bodyPr>
          <a:lstStyle/>
          <a:p>
            <a:endParaRPr sz="2400"/>
          </a:p>
        </p:txBody>
      </p:sp>
      <p:sp>
        <p:nvSpPr>
          <p:cNvPr id="1679" name="Google Shape;1679;p20"/>
          <p:cNvSpPr/>
          <p:nvPr/>
        </p:nvSpPr>
        <p:spPr>
          <a:xfrm>
            <a:off x="5626228" y="2713795"/>
            <a:ext cx="98939" cy="241333"/>
          </a:xfrm>
          <a:custGeom>
            <a:avLst/>
            <a:gdLst/>
            <a:ahLst/>
            <a:cxnLst/>
            <a:rect l="l" t="t" r="r" b="b"/>
            <a:pathLst>
              <a:path w="806" h="1966" extrusionOk="0">
                <a:moveTo>
                  <a:pt x="375" y="1"/>
                </a:moveTo>
                <a:cubicBezTo>
                  <a:pt x="146" y="230"/>
                  <a:pt x="0" y="521"/>
                  <a:pt x="0" y="869"/>
                </a:cubicBezTo>
                <a:lnTo>
                  <a:pt x="0" y="924"/>
                </a:lnTo>
                <a:cubicBezTo>
                  <a:pt x="28" y="1417"/>
                  <a:pt x="347" y="1820"/>
                  <a:pt x="806" y="1966"/>
                </a:cubicBezTo>
                <a:cubicBezTo>
                  <a:pt x="722" y="1910"/>
                  <a:pt x="667" y="1855"/>
                  <a:pt x="576" y="1792"/>
                </a:cubicBezTo>
                <a:cubicBezTo>
                  <a:pt x="403" y="1646"/>
                  <a:pt x="285" y="1445"/>
                  <a:pt x="201" y="1216"/>
                </a:cubicBezTo>
                <a:cubicBezTo>
                  <a:pt x="174" y="1098"/>
                  <a:pt x="174" y="987"/>
                  <a:pt x="146" y="869"/>
                </a:cubicBezTo>
                <a:cubicBezTo>
                  <a:pt x="111" y="605"/>
                  <a:pt x="174" y="376"/>
                  <a:pt x="285" y="174"/>
                </a:cubicBezTo>
                <a:cubicBezTo>
                  <a:pt x="319" y="119"/>
                  <a:pt x="347" y="56"/>
                  <a:pt x="375" y="1"/>
                </a:cubicBezTo>
                <a:close/>
              </a:path>
            </a:pathLst>
          </a:custGeom>
          <a:solidFill>
            <a:srgbClr val="FDB64C"/>
          </a:solidFill>
          <a:ln>
            <a:noFill/>
          </a:ln>
        </p:spPr>
        <p:txBody>
          <a:bodyPr spcFirstLastPara="1" wrap="square" lIns="121900" tIns="121900" rIns="121900" bIns="121900" anchor="ctr" anchorCtr="0">
            <a:noAutofit/>
          </a:bodyPr>
          <a:lstStyle/>
          <a:p>
            <a:endParaRPr sz="2400"/>
          </a:p>
        </p:txBody>
      </p:sp>
      <p:sp>
        <p:nvSpPr>
          <p:cNvPr id="1680" name="Google Shape;1680;p20"/>
          <p:cNvSpPr/>
          <p:nvPr/>
        </p:nvSpPr>
        <p:spPr>
          <a:xfrm>
            <a:off x="5615059" y="2695875"/>
            <a:ext cx="135643" cy="270303"/>
          </a:xfrm>
          <a:custGeom>
            <a:avLst/>
            <a:gdLst/>
            <a:ahLst/>
            <a:cxnLst/>
            <a:rect l="l" t="t" r="r" b="b"/>
            <a:pathLst>
              <a:path w="1105" h="2202" extrusionOk="0">
                <a:moveTo>
                  <a:pt x="584" y="1"/>
                </a:moveTo>
                <a:cubicBezTo>
                  <a:pt x="237" y="230"/>
                  <a:pt x="1" y="640"/>
                  <a:pt x="29" y="1070"/>
                </a:cubicBezTo>
                <a:cubicBezTo>
                  <a:pt x="63" y="1681"/>
                  <a:pt x="522" y="2139"/>
                  <a:pt x="1105" y="2202"/>
                </a:cubicBezTo>
                <a:cubicBezTo>
                  <a:pt x="1042" y="2174"/>
                  <a:pt x="959" y="2139"/>
                  <a:pt x="897" y="2112"/>
                </a:cubicBezTo>
                <a:cubicBezTo>
                  <a:pt x="438" y="1966"/>
                  <a:pt x="119" y="1563"/>
                  <a:pt x="91" y="1070"/>
                </a:cubicBezTo>
                <a:lnTo>
                  <a:pt x="91" y="1015"/>
                </a:lnTo>
                <a:cubicBezTo>
                  <a:pt x="91" y="667"/>
                  <a:pt x="237" y="376"/>
                  <a:pt x="466" y="147"/>
                </a:cubicBezTo>
                <a:cubicBezTo>
                  <a:pt x="494" y="119"/>
                  <a:pt x="522" y="56"/>
                  <a:pt x="549" y="28"/>
                </a:cubicBezTo>
                <a:lnTo>
                  <a:pt x="584" y="1"/>
                </a:lnTo>
                <a:close/>
              </a:path>
            </a:pathLst>
          </a:custGeom>
          <a:solidFill>
            <a:srgbClr val="FDB64C"/>
          </a:solidFill>
          <a:ln>
            <a:noFill/>
          </a:ln>
        </p:spPr>
        <p:txBody>
          <a:bodyPr spcFirstLastPara="1" wrap="square" lIns="121900" tIns="121900" rIns="121900" bIns="121900" anchor="ctr" anchorCtr="0">
            <a:noAutofit/>
          </a:bodyPr>
          <a:lstStyle/>
          <a:p>
            <a:endParaRPr sz="2400"/>
          </a:p>
        </p:txBody>
      </p:sp>
      <p:sp>
        <p:nvSpPr>
          <p:cNvPr id="1681" name="Google Shape;1681;p20"/>
          <p:cNvSpPr/>
          <p:nvPr/>
        </p:nvSpPr>
        <p:spPr>
          <a:xfrm>
            <a:off x="5711413" y="2735152"/>
            <a:ext cx="95625" cy="159456"/>
          </a:xfrm>
          <a:custGeom>
            <a:avLst/>
            <a:gdLst/>
            <a:ahLst/>
            <a:cxnLst/>
            <a:rect l="l" t="t" r="r" b="b"/>
            <a:pathLst>
              <a:path w="779" h="1299" extrusionOk="0">
                <a:moveTo>
                  <a:pt x="375" y="292"/>
                </a:moveTo>
                <a:lnTo>
                  <a:pt x="375" y="521"/>
                </a:lnTo>
                <a:cubicBezTo>
                  <a:pt x="348" y="521"/>
                  <a:pt x="285" y="493"/>
                  <a:pt x="285" y="493"/>
                </a:cubicBezTo>
                <a:cubicBezTo>
                  <a:pt x="257" y="465"/>
                  <a:pt x="257" y="431"/>
                  <a:pt x="257" y="403"/>
                </a:cubicBezTo>
                <a:cubicBezTo>
                  <a:pt x="257" y="347"/>
                  <a:pt x="285" y="292"/>
                  <a:pt x="375" y="292"/>
                </a:cubicBezTo>
                <a:close/>
                <a:moveTo>
                  <a:pt x="431" y="750"/>
                </a:moveTo>
                <a:cubicBezTo>
                  <a:pt x="493" y="750"/>
                  <a:pt x="521" y="778"/>
                  <a:pt x="549" y="778"/>
                </a:cubicBezTo>
                <a:cubicBezTo>
                  <a:pt x="577" y="813"/>
                  <a:pt x="577" y="840"/>
                  <a:pt x="577" y="868"/>
                </a:cubicBezTo>
                <a:cubicBezTo>
                  <a:pt x="577" y="924"/>
                  <a:pt x="549" y="951"/>
                  <a:pt x="431" y="951"/>
                </a:cubicBezTo>
                <a:lnTo>
                  <a:pt x="431" y="750"/>
                </a:lnTo>
                <a:close/>
                <a:moveTo>
                  <a:pt x="375" y="0"/>
                </a:moveTo>
                <a:lnTo>
                  <a:pt x="375" y="118"/>
                </a:lnTo>
                <a:cubicBezTo>
                  <a:pt x="320" y="146"/>
                  <a:pt x="285" y="146"/>
                  <a:pt x="230" y="146"/>
                </a:cubicBezTo>
                <a:cubicBezTo>
                  <a:pt x="202" y="174"/>
                  <a:pt x="174" y="202"/>
                  <a:pt x="146" y="229"/>
                </a:cubicBezTo>
                <a:cubicBezTo>
                  <a:pt x="112" y="229"/>
                  <a:pt x="84" y="292"/>
                  <a:pt x="84" y="320"/>
                </a:cubicBezTo>
                <a:cubicBezTo>
                  <a:pt x="56" y="347"/>
                  <a:pt x="56" y="403"/>
                  <a:pt x="56" y="431"/>
                </a:cubicBezTo>
                <a:lnTo>
                  <a:pt x="56" y="549"/>
                </a:lnTo>
                <a:cubicBezTo>
                  <a:pt x="84" y="577"/>
                  <a:pt x="84" y="577"/>
                  <a:pt x="112" y="604"/>
                </a:cubicBezTo>
                <a:cubicBezTo>
                  <a:pt x="146" y="639"/>
                  <a:pt x="174" y="639"/>
                  <a:pt x="202" y="667"/>
                </a:cubicBezTo>
                <a:cubicBezTo>
                  <a:pt x="230" y="695"/>
                  <a:pt x="285" y="695"/>
                  <a:pt x="320" y="695"/>
                </a:cubicBezTo>
                <a:lnTo>
                  <a:pt x="348" y="722"/>
                </a:lnTo>
                <a:lnTo>
                  <a:pt x="375" y="722"/>
                </a:lnTo>
                <a:lnTo>
                  <a:pt x="375" y="951"/>
                </a:lnTo>
                <a:lnTo>
                  <a:pt x="285" y="951"/>
                </a:lnTo>
                <a:cubicBezTo>
                  <a:pt x="257" y="924"/>
                  <a:pt x="230" y="924"/>
                  <a:pt x="202" y="896"/>
                </a:cubicBezTo>
                <a:cubicBezTo>
                  <a:pt x="174" y="896"/>
                  <a:pt x="146" y="896"/>
                  <a:pt x="146" y="868"/>
                </a:cubicBezTo>
                <a:cubicBezTo>
                  <a:pt x="112" y="868"/>
                  <a:pt x="112" y="840"/>
                  <a:pt x="84" y="840"/>
                </a:cubicBezTo>
                <a:lnTo>
                  <a:pt x="0" y="1014"/>
                </a:lnTo>
                <a:cubicBezTo>
                  <a:pt x="56" y="1042"/>
                  <a:pt x="112" y="1070"/>
                  <a:pt x="174" y="1097"/>
                </a:cubicBezTo>
                <a:cubicBezTo>
                  <a:pt x="230" y="1125"/>
                  <a:pt x="285" y="1125"/>
                  <a:pt x="375" y="1125"/>
                </a:cubicBezTo>
                <a:lnTo>
                  <a:pt x="375" y="1299"/>
                </a:lnTo>
                <a:lnTo>
                  <a:pt x="459" y="1299"/>
                </a:lnTo>
                <a:lnTo>
                  <a:pt x="459" y="1125"/>
                </a:lnTo>
                <a:lnTo>
                  <a:pt x="577" y="1125"/>
                </a:lnTo>
                <a:cubicBezTo>
                  <a:pt x="632" y="1097"/>
                  <a:pt x="667" y="1097"/>
                  <a:pt x="695" y="1070"/>
                </a:cubicBezTo>
                <a:cubicBezTo>
                  <a:pt x="723" y="1042"/>
                  <a:pt x="750" y="1014"/>
                  <a:pt x="778" y="986"/>
                </a:cubicBezTo>
                <a:lnTo>
                  <a:pt x="778" y="840"/>
                </a:lnTo>
                <a:lnTo>
                  <a:pt x="778" y="722"/>
                </a:lnTo>
                <a:cubicBezTo>
                  <a:pt x="750" y="695"/>
                  <a:pt x="723" y="667"/>
                  <a:pt x="695" y="639"/>
                </a:cubicBezTo>
                <a:cubicBezTo>
                  <a:pt x="695" y="639"/>
                  <a:pt x="632" y="604"/>
                  <a:pt x="605" y="577"/>
                </a:cubicBezTo>
                <a:cubicBezTo>
                  <a:pt x="577" y="577"/>
                  <a:pt x="521" y="549"/>
                  <a:pt x="459" y="549"/>
                </a:cubicBezTo>
                <a:lnTo>
                  <a:pt x="431" y="549"/>
                </a:lnTo>
                <a:lnTo>
                  <a:pt x="431" y="292"/>
                </a:lnTo>
                <a:cubicBezTo>
                  <a:pt x="459" y="292"/>
                  <a:pt x="493" y="320"/>
                  <a:pt x="521" y="320"/>
                </a:cubicBezTo>
                <a:cubicBezTo>
                  <a:pt x="549" y="320"/>
                  <a:pt x="577" y="320"/>
                  <a:pt x="577" y="347"/>
                </a:cubicBezTo>
                <a:cubicBezTo>
                  <a:pt x="605" y="347"/>
                  <a:pt x="632" y="347"/>
                  <a:pt x="632" y="375"/>
                </a:cubicBezTo>
                <a:cubicBezTo>
                  <a:pt x="667" y="375"/>
                  <a:pt x="667" y="375"/>
                  <a:pt x="667" y="403"/>
                </a:cubicBezTo>
                <a:lnTo>
                  <a:pt x="750" y="229"/>
                </a:lnTo>
                <a:cubicBezTo>
                  <a:pt x="723" y="202"/>
                  <a:pt x="667" y="174"/>
                  <a:pt x="632" y="174"/>
                </a:cubicBezTo>
                <a:cubicBezTo>
                  <a:pt x="577" y="146"/>
                  <a:pt x="521" y="146"/>
                  <a:pt x="459" y="118"/>
                </a:cubicBezTo>
                <a:lnTo>
                  <a:pt x="459" y="0"/>
                </a:lnTo>
                <a:close/>
              </a:path>
            </a:pathLst>
          </a:custGeom>
          <a:solidFill>
            <a:srgbClr val="F3A112"/>
          </a:solidFill>
          <a:ln>
            <a:noFill/>
          </a:ln>
        </p:spPr>
        <p:txBody>
          <a:bodyPr spcFirstLastPara="1" wrap="square" lIns="121900" tIns="121900" rIns="121900" bIns="121900" anchor="ctr" anchorCtr="0">
            <a:noAutofit/>
          </a:bodyPr>
          <a:lstStyle/>
          <a:p>
            <a:endParaRPr sz="2400"/>
          </a:p>
        </p:txBody>
      </p:sp>
      <p:sp>
        <p:nvSpPr>
          <p:cNvPr id="1682" name="Google Shape;1682;p20"/>
          <p:cNvSpPr/>
          <p:nvPr/>
        </p:nvSpPr>
        <p:spPr>
          <a:xfrm>
            <a:off x="5703680" y="2728279"/>
            <a:ext cx="110969" cy="174064"/>
          </a:xfrm>
          <a:custGeom>
            <a:avLst/>
            <a:gdLst/>
            <a:ahLst/>
            <a:cxnLst/>
            <a:rect l="l" t="t" r="r" b="b"/>
            <a:pathLst>
              <a:path w="904" h="1418" extrusionOk="0">
                <a:moveTo>
                  <a:pt x="556" y="878"/>
                </a:moveTo>
                <a:lnTo>
                  <a:pt x="556" y="878"/>
                </a:lnTo>
                <a:cubicBezTo>
                  <a:pt x="566" y="882"/>
                  <a:pt x="576" y="888"/>
                  <a:pt x="584" y="896"/>
                </a:cubicBezTo>
                <a:lnTo>
                  <a:pt x="584" y="924"/>
                </a:lnTo>
                <a:lnTo>
                  <a:pt x="584" y="952"/>
                </a:lnTo>
                <a:lnTo>
                  <a:pt x="556" y="952"/>
                </a:lnTo>
                <a:lnTo>
                  <a:pt x="556" y="878"/>
                </a:lnTo>
                <a:close/>
                <a:moveTo>
                  <a:pt x="494" y="230"/>
                </a:moveTo>
                <a:cubicBezTo>
                  <a:pt x="556" y="258"/>
                  <a:pt x="612" y="258"/>
                  <a:pt x="668" y="285"/>
                </a:cubicBezTo>
                <a:cubicBezTo>
                  <a:pt x="684" y="285"/>
                  <a:pt x="713" y="295"/>
                  <a:pt x="739" y="310"/>
                </a:cubicBezTo>
                <a:lnTo>
                  <a:pt x="739" y="310"/>
                </a:lnTo>
                <a:lnTo>
                  <a:pt x="718" y="367"/>
                </a:lnTo>
                <a:lnTo>
                  <a:pt x="718" y="367"/>
                </a:lnTo>
                <a:cubicBezTo>
                  <a:pt x="706" y="359"/>
                  <a:pt x="685" y="348"/>
                  <a:pt x="668" y="348"/>
                </a:cubicBezTo>
                <a:cubicBezTo>
                  <a:pt x="640" y="348"/>
                  <a:pt x="612" y="313"/>
                  <a:pt x="612" y="313"/>
                </a:cubicBezTo>
                <a:cubicBezTo>
                  <a:pt x="584" y="313"/>
                  <a:pt x="522" y="285"/>
                  <a:pt x="494" y="285"/>
                </a:cubicBezTo>
                <a:lnTo>
                  <a:pt x="438" y="285"/>
                </a:lnTo>
                <a:cubicBezTo>
                  <a:pt x="383" y="285"/>
                  <a:pt x="348" y="313"/>
                  <a:pt x="293" y="348"/>
                </a:cubicBezTo>
                <a:cubicBezTo>
                  <a:pt x="265" y="376"/>
                  <a:pt x="265" y="431"/>
                  <a:pt x="265" y="459"/>
                </a:cubicBezTo>
                <a:cubicBezTo>
                  <a:pt x="265" y="521"/>
                  <a:pt x="265" y="549"/>
                  <a:pt x="320" y="577"/>
                </a:cubicBezTo>
                <a:cubicBezTo>
                  <a:pt x="348" y="605"/>
                  <a:pt x="383" y="633"/>
                  <a:pt x="438" y="633"/>
                </a:cubicBezTo>
                <a:lnTo>
                  <a:pt x="438" y="633"/>
                </a:lnTo>
                <a:lnTo>
                  <a:pt x="438" y="633"/>
                </a:lnTo>
                <a:lnTo>
                  <a:pt x="494" y="660"/>
                </a:lnTo>
                <a:lnTo>
                  <a:pt x="494" y="651"/>
                </a:lnTo>
                <a:lnTo>
                  <a:pt x="522" y="660"/>
                </a:lnTo>
                <a:cubicBezTo>
                  <a:pt x="584" y="660"/>
                  <a:pt x="612" y="695"/>
                  <a:pt x="640" y="695"/>
                </a:cubicBezTo>
                <a:cubicBezTo>
                  <a:pt x="668" y="723"/>
                  <a:pt x="695" y="723"/>
                  <a:pt x="730" y="751"/>
                </a:cubicBezTo>
                <a:cubicBezTo>
                  <a:pt x="758" y="778"/>
                  <a:pt x="758" y="778"/>
                  <a:pt x="786" y="806"/>
                </a:cubicBezTo>
                <a:lnTo>
                  <a:pt x="786" y="896"/>
                </a:lnTo>
                <a:lnTo>
                  <a:pt x="786" y="1007"/>
                </a:lnTo>
                <a:cubicBezTo>
                  <a:pt x="758" y="1042"/>
                  <a:pt x="758" y="1070"/>
                  <a:pt x="730" y="1070"/>
                </a:cubicBezTo>
                <a:cubicBezTo>
                  <a:pt x="695" y="1098"/>
                  <a:pt x="668" y="1098"/>
                  <a:pt x="640" y="1126"/>
                </a:cubicBezTo>
                <a:lnTo>
                  <a:pt x="438" y="1126"/>
                </a:lnTo>
                <a:cubicBezTo>
                  <a:pt x="383" y="1126"/>
                  <a:pt x="320" y="1126"/>
                  <a:pt x="265" y="1098"/>
                </a:cubicBezTo>
                <a:cubicBezTo>
                  <a:pt x="228" y="1079"/>
                  <a:pt x="188" y="1061"/>
                  <a:pt x="149" y="1040"/>
                </a:cubicBezTo>
                <a:lnTo>
                  <a:pt x="149" y="1040"/>
                </a:lnTo>
                <a:lnTo>
                  <a:pt x="177" y="987"/>
                </a:lnTo>
                <a:lnTo>
                  <a:pt x="177" y="987"/>
                </a:lnTo>
                <a:cubicBezTo>
                  <a:pt x="197" y="995"/>
                  <a:pt x="219" y="1007"/>
                  <a:pt x="237" y="1007"/>
                </a:cubicBezTo>
                <a:cubicBezTo>
                  <a:pt x="265" y="1042"/>
                  <a:pt x="293" y="1042"/>
                  <a:pt x="320" y="1042"/>
                </a:cubicBezTo>
                <a:cubicBezTo>
                  <a:pt x="348" y="1070"/>
                  <a:pt x="411" y="1070"/>
                  <a:pt x="438" y="1070"/>
                </a:cubicBezTo>
                <a:lnTo>
                  <a:pt x="494" y="1098"/>
                </a:lnTo>
                <a:lnTo>
                  <a:pt x="494" y="1070"/>
                </a:lnTo>
                <a:cubicBezTo>
                  <a:pt x="556" y="1070"/>
                  <a:pt x="612" y="1070"/>
                  <a:pt x="640" y="1042"/>
                </a:cubicBezTo>
                <a:cubicBezTo>
                  <a:pt x="695" y="1007"/>
                  <a:pt x="695" y="952"/>
                  <a:pt x="695" y="924"/>
                </a:cubicBezTo>
                <a:cubicBezTo>
                  <a:pt x="695" y="869"/>
                  <a:pt x="695" y="834"/>
                  <a:pt x="640" y="806"/>
                </a:cubicBezTo>
                <a:cubicBezTo>
                  <a:pt x="612" y="778"/>
                  <a:pt x="584" y="751"/>
                  <a:pt x="522" y="751"/>
                </a:cubicBezTo>
                <a:lnTo>
                  <a:pt x="494" y="741"/>
                </a:lnTo>
                <a:lnTo>
                  <a:pt x="494" y="723"/>
                </a:lnTo>
                <a:lnTo>
                  <a:pt x="411" y="723"/>
                </a:lnTo>
                <a:cubicBezTo>
                  <a:pt x="348" y="695"/>
                  <a:pt x="320" y="695"/>
                  <a:pt x="293" y="660"/>
                </a:cubicBezTo>
                <a:cubicBezTo>
                  <a:pt x="265" y="660"/>
                  <a:pt x="237" y="633"/>
                  <a:pt x="209" y="633"/>
                </a:cubicBezTo>
                <a:cubicBezTo>
                  <a:pt x="209" y="605"/>
                  <a:pt x="175" y="605"/>
                  <a:pt x="175" y="577"/>
                </a:cubicBezTo>
                <a:lnTo>
                  <a:pt x="175" y="487"/>
                </a:lnTo>
                <a:lnTo>
                  <a:pt x="175" y="403"/>
                </a:lnTo>
                <a:cubicBezTo>
                  <a:pt x="209" y="376"/>
                  <a:pt x="209" y="348"/>
                  <a:pt x="237" y="313"/>
                </a:cubicBezTo>
                <a:cubicBezTo>
                  <a:pt x="265" y="285"/>
                  <a:pt x="293" y="285"/>
                  <a:pt x="320" y="258"/>
                </a:cubicBezTo>
                <a:cubicBezTo>
                  <a:pt x="348" y="258"/>
                  <a:pt x="411" y="258"/>
                  <a:pt x="438" y="230"/>
                </a:cubicBezTo>
                <a:close/>
                <a:moveTo>
                  <a:pt x="383" y="1"/>
                </a:moveTo>
                <a:lnTo>
                  <a:pt x="383" y="132"/>
                </a:lnTo>
                <a:lnTo>
                  <a:pt x="383" y="132"/>
                </a:lnTo>
                <a:cubicBezTo>
                  <a:pt x="346" y="143"/>
                  <a:pt x="311" y="151"/>
                  <a:pt x="293" y="174"/>
                </a:cubicBezTo>
                <a:cubicBezTo>
                  <a:pt x="237" y="174"/>
                  <a:pt x="209" y="202"/>
                  <a:pt x="175" y="230"/>
                </a:cubicBezTo>
                <a:cubicBezTo>
                  <a:pt x="119" y="258"/>
                  <a:pt x="91" y="313"/>
                  <a:pt x="91" y="348"/>
                </a:cubicBezTo>
                <a:cubicBezTo>
                  <a:pt x="63" y="403"/>
                  <a:pt x="63" y="431"/>
                  <a:pt x="63" y="487"/>
                </a:cubicBezTo>
                <a:lnTo>
                  <a:pt x="63" y="605"/>
                </a:lnTo>
                <a:cubicBezTo>
                  <a:pt x="91" y="660"/>
                  <a:pt x="119" y="695"/>
                  <a:pt x="147" y="723"/>
                </a:cubicBezTo>
                <a:cubicBezTo>
                  <a:pt x="175" y="751"/>
                  <a:pt x="209" y="751"/>
                  <a:pt x="237" y="778"/>
                </a:cubicBezTo>
                <a:cubicBezTo>
                  <a:pt x="293" y="778"/>
                  <a:pt x="320" y="806"/>
                  <a:pt x="383" y="806"/>
                </a:cubicBezTo>
                <a:lnTo>
                  <a:pt x="383" y="952"/>
                </a:lnTo>
                <a:lnTo>
                  <a:pt x="348" y="952"/>
                </a:lnTo>
                <a:cubicBezTo>
                  <a:pt x="320" y="924"/>
                  <a:pt x="293" y="924"/>
                  <a:pt x="293" y="924"/>
                </a:cubicBezTo>
                <a:cubicBezTo>
                  <a:pt x="265" y="896"/>
                  <a:pt x="237" y="896"/>
                  <a:pt x="237" y="896"/>
                </a:cubicBezTo>
                <a:lnTo>
                  <a:pt x="209" y="869"/>
                </a:lnTo>
                <a:lnTo>
                  <a:pt x="147" y="806"/>
                </a:lnTo>
                <a:lnTo>
                  <a:pt x="1" y="1098"/>
                </a:lnTo>
                <a:lnTo>
                  <a:pt x="36" y="1126"/>
                </a:lnTo>
                <a:cubicBezTo>
                  <a:pt x="91" y="1153"/>
                  <a:pt x="147" y="1181"/>
                  <a:pt x="209" y="1216"/>
                </a:cubicBezTo>
                <a:cubicBezTo>
                  <a:pt x="274" y="1237"/>
                  <a:pt x="322" y="1242"/>
                  <a:pt x="383" y="1243"/>
                </a:cubicBezTo>
                <a:lnTo>
                  <a:pt x="383" y="1243"/>
                </a:lnTo>
                <a:lnTo>
                  <a:pt x="383" y="1417"/>
                </a:lnTo>
                <a:lnTo>
                  <a:pt x="584" y="1417"/>
                </a:lnTo>
                <a:lnTo>
                  <a:pt x="584" y="1244"/>
                </a:lnTo>
                <a:lnTo>
                  <a:pt x="668" y="1244"/>
                </a:lnTo>
                <a:cubicBezTo>
                  <a:pt x="695" y="1216"/>
                  <a:pt x="758" y="1181"/>
                  <a:pt x="786" y="1153"/>
                </a:cubicBezTo>
                <a:cubicBezTo>
                  <a:pt x="813" y="1126"/>
                  <a:pt x="869" y="1098"/>
                  <a:pt x="869" y="1070"/>
                </a:cubicBezTo>
                <a:cubicBezTo>
                  <a:pt x="904" y="1007"/>
                  <a:pt x="904" y="952"/>
                  <a:pt x="904" y="896"/>
                </a:cubicBezTo>
                <a:cubicBezTo>
                  <a:pt x="904" y="834"/>
                  <a:pt x="904" y="806"/>
                  <a:pt x="869" y="751"/>
                </a:cubicBezTo>
                <a:cubicBezTo>
                  <a:pt x="869" y="723"/>
                  <a:pt x="841" y="695"/>
                  <a:pt x="813" y="660"/>
                </a:cubicBezTo>
                <a:cubicBezTo>
                  <a:pt x="786" y="633"/>
                  <a:pt x="730" y="605"/>
                  <a:pt x="695" y="605"/>
                </a:cubicBezTo>
                <a:cubicBezTo>
                  <a:pt x="640" y="577"/>
                  <a:pt x="612" y="577"/>
                  <a:pt x="556" y="549"/>
                </a:cubicBezTo>
                <a:lnTo>
                  <a:pt x="556" y="431"/>
                </a:lnTo>
                <a:cubicBezTo>
                  <a:pt x="584" y="431"/>
                  <a:pt x="612" y="431"/>
                  <a:pt x="612" y="459"/>
                </a:cubicBezTo>
                <a:cubicBezTo>
                  <a:pt x="640" y="459"/>
                  <a:pt x="668" y="459"/>
                  <a:pt x="668" y="487"/>
                </a:cubicBezTo>
                <a:lnTo>
                  <a:pt x="695" y="487"/>
                </a:lnTo>
                <a:lnTo>
                  <a:pt x="758" y="549"/>
                </a:lnTo>
                <a:lnTo>
                  <a:pt x="786" y="487"/>
                </a:lnTo>
                <a:lnTo>
                  <a:pt x="904" y="285"/>
                </a:lnTo>
                <a:lnTo>
                  <a:pt x="841" y="258"/>
                </a:lnTo>
                <a:cubicBezTo>
                  <a:pt x="813" y="230"/>
                  <a:pt x="758" y="202"/>
                  <a:pt x="695" y="174"/>
                </a:cubicBezTo>
                <a:cubicBezTo>
                  <a:pt x="659" y="151"/>
                  <a:pt x="623" y="144"/>
                  <a:pt x="584" y="133"/>
                </a:cubicBezTo>
                <a:lnTo>
                  <a:pt x="584" y="133"/>
                </a:lnTo>
                <a:lnTo>
                  <a:pt x="584" y="56"/>
                </a:lnTo>
                <a:lnTo>
                  <a:pt x="584" y="1"/>
                </a:lnTo>
                <a:close/>
              </a:path>
            </a:pathLst>
          </a:custGeom>
          <a:solidFill>
            <a:srgbClr val="F6A53C"/>
          </a:solidFill>
          <a:ln>
            <a:noFill/>
          </a:ln>
        </p:spPr>
        <p:txBody>
          <a:bodyPr spcFirstLastPara="1" wrap="square" lIns="121900" tIns="121900" rIns="121900" bIns="121900" anchor="ctr" anchorCtr="0">
            <a:noAutofit/>
          </a:bodyPr>
          <a:lstStyle/>
          <a:p>
            <a:endParaRPr sz="2400"/>
          </a:p>
        </p:txBody>
      </p:sp>
      <p:sp>
        <p:nvSpPr>
          <p:cNvPr id="1683" name="Google Shape;1683;p20"/>
          <p:cNvSpPr/>
          <p:nvPr/>
        </p:nvSpPr>
        <p:spPr>
          <a:xfrm>
            <a:off x="4524973" y="5721733"/>
            <a:ext cx="2568368" cy="185112"/>
          </a:xfrm>
          <a:custGeom>
            <a:avLst/>
            <a:gdLst/>
            <a:ahLst/>
            <a:cxnLst/>
            <a:rect l="l" t="t" r="r" b="b"/>
            <a:pathLst>
              <a:path w="20923" h="1508" extrusionOk="0">
                <a:moveTo>
                  <a:pt x="10472" y="0"/>
                </a:moveTo>
                <a:cubicBezTo>
                  <a:pt x="4688" y="0"/>
                  <a:pt x="0" y="347"/>
                  <a:pt x="0" y="750"/>
                </a:cubicBezTo>
                <a:cubicBezTo>
                  <a:pt x="0" y="1160"/>
                  <a:pt x="4688" y="1507"/>
                  <a:pt x="10472" y="1507"/>
                </a:cubicBezTo>
                <a:cubicBezTo>
                  <a:pt x="16236" y="1507"/>
                  <a:pt x="20923" y="1160"/>
                  <a:pt x="20923" y="750"/>
                </a:cubicBezTo>
                <a:cubicBezTo>
                  <a:pt x="20923" y="347"/>
                  <a:pt x="16236" y="0"/>
                  <a:pt x="10472" y="0"/>
                </a:cubicBezTo>
                <a:close/>
              </a:path>
            </a:pathLst>
          </a:custGeom>
          <a:solidFill>
            <a:srgbClr val="E6E7E8"/>
          </a:solidFill>
          <a:ln>
            <a:noFill/>
          </a:ln>
        </p:spPr>
        <p:txBody>
          <a:bodyPr spcFirstLastPara="1" wrap="square" lIns="121900" tIns="121900" rIns="121900" bIns="121900" anchor="ctr" anchorCtr="0">
            <a:noAutofit/>
          </a:bodyPr>
          <a:lstStyle/>
          <a:p>
            <a:endParaRPr sz="2400"/>
          </a:p>
        </p:txBody>
      </p:sp>
      <p:sp>
        <p:nvSpPr>
          <p:cNvPr id="1684" name="Google Shape;1684;p20"/>
          <p:cNvSpPr/>
          <p:nvPr/>
        </p:nvSpPr>
        <p:spPr>
          <a:xfrm>
            <a:off x="7323157" y="2997576"/>
            <a:ext cx="401649" cy="344568"/>
          </a:xfrm>
          <a:custGeom>
            <a:avLst/>
            <a:gdLst/>
            <a:ahLst/>
            <a:cxnLst/>
            <a:rect l="l" t="t" r="r" b="b"/>
            <a:pathLst>
              <a:path w="3272" h="2807" extrusionOk="0">
                <a:moveTo>
                  <a:pt x="2841" y="1"/>
                </a:moveTo>
                <a:lnTo>
                  <a:pt x="1" y="376"/>
                </a:lnTo>
                <a:lnTo>
                  <a:pt x="3271" y="2806"/>
                </a:lnTo>
                <a:lnTo>
                  <a:pt x="2841"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685" name="Google Shape;1685;p20"/>
          <p:cNvSpPr/>
          <p:nvPr/>
        </p:nvSpPr>
        <p:spPr>
          <a:xfrm>
            <a:off x="6492184" y="4272753"/>
            <a:ext cx="96361" cy="191864"/>
          </a:xfrm>
          <a:custGeom>
            <a:avLst/>
            <a:gdLst/>
            <a:ahLst/>
            <a:cxnLst/>
            <a:rect l="l" t="t" r="r" b="b"/>
            <a:pathLst>
              <a:path w="785" h="1563" extrusionOk="0">
                <a:moveTo>
                  <a:pt x="382" y="0"/>
                </a:moveTo>
                <a:cubicBezTo>
                  <a:pt x="174" y="0"/>
                  <a:pt x="0" y="347"/>
                  <a:pt x="0" y="785"/>
                </a:cubicBezTo>
                <a:cubicBezTo>
                  <a:pt x="0" y="1215"/>
                  <a:pt x="174" y="1563"/>
                  <a:pt x="382" y="1563"/>
                </a:cubicBezTo>
                <a:cubicBezTo>
                  <a:pt x="611" y="1563"/>
                  <a:pt x="785" y="1215"/>
                  <a:pt x="785" y="785"/>
                </a:cubicBezTo>
                <a:cubicBezTo>
                  <a:pt x="785" y="347"/>
                  <a:pt x="611" y="0"/>
                  <a:pt x="382" y="0"/>
                </a:cubicBezTo>
                <a:close/>
              </a:path>
            </a:pathLst>
          </a:custGeom>
          <a:solidFill>
            <a:srgbClr val="FBFDFC"/>
          </a:solidFill>
          <a:ln>
            <a:noFill/>
          </a:ln>
        </p:spPr>
        <p:txBody>
          <a:bodyPr spcFirstLastPara="1" wrap="square" lIns="121900" tIns="121900" rIns="121900" bIns="121900" anchor="ctr" anchorCtr="0">
            <a:noAutofit/>
          </a:bodyPr>
          <a:lstStyle/>
          <a:p>
            <a:endParaRPr sz="2400"/>
          </a:p>
        </p:txBody>
      </p:sp>
      <p:sp>
        <p:nvSpPr>
          <p:cNvPr id="1686" name="Google Shape;1686;p20"/>
          <p:cNvSpPr/>
          <p:nvPr/>
        </p:nvSpPr>
        <p:spPr>
          <a:xfrm>
            <a:off x="5558842" y="3953131"/>
            <a:ext cx="511513" cy="129628"/>
          </a:xfrm>
          <a:custGeom>
            <a:avLst/>
            <a:gdLst/>
            <a:ahLst/>
            <a:cxnLst/>
            <a:rect l="l" t="t" r="r" b="b"/>
            <a:pathLst>
              <a:path w="4167" h="1056" extrusionOk="0">
                <a:moveTo>
                  <a:pt x="2049" y="0"/>
                </a:moveTo>
                <a:cubicBezTo>
                  <a:pt x="1445" y="0"/>
                  <a:pt x="952" y="202"/>
                  <a:pt x="605" y="375"/>
                </a:cubicBezTo>
                <a:cubicBezTo>
                  <a:pt x="257" y="577"/>
                  <a:pt x="56" y="750"/>
                  <a:pt x="56" y="750"/>
                </a:cubicBezTo>
                <a:cubicBezTo>
                  <a:pt x="0" y="840"/>
                  <a:pt x="0" y="924"/>
                  <a:pt x="56" y="1014"/>
                </a:cubicBezTo>
                <a:cubicBezTo>
                  <a:pt x="84" y="1042"/>
                  <a:pt x="127" y="1056"/>
                  <a:pt x="174" y="1056"/>
                </a:cubicBezTo>
                <a:cubicBezTo>
                  <a:pt x="221" y="1056"/>
                  <a:pt x="271" y="1042"/>
                  <a:pt x="313" y="1014"/>
                </a:cubicBezTo>
                <a:cubicBezTo>
                  <a:pt x="313" y="1014"/>
                  <a:pt x="487" y="840"/>
                  <a:pt x="778" y="667"/>
                </a:cubicBezTo>
                <a:cubicBezTo>
                  <a:pt x="1098" y="521"/>
                  <a:pt x="1528" y="347"/>
                  <a:pt x="2049" y="347"/>
                </a:cubicBezTo>
                <a:cubicBezTo>
                  <a:pt x="2570" y="347"/>
                  <a:pt x="3181" y="521"/>
                  <a:pt x="3847" y="1014"/>
                </a:cubicBezTo>
                <a:cubicBezTo>
                  <a:pt x="3885" y="1039"/>
                  <a:pt x="3929" y="1053"/>
                  <a:pt x="3972" y="1053"/>
                </a:cubicBezTo>
                <a:cubicBezTo>
                  <a:pt x="4024" y="1053"/>
                  <a:pt x="4074" y="1032"/>
                  <a:pt x="4104" y="986"/>
                </a:cubicBezTo>
                <a:cubicBezTo>
                  <a:pt x="4167" y="924"/>
                  <a:pt x="4132" y="813"/>
                  <a:pt x="4077" y="750"/>
                </a:cubicBezTo>
                <a:cubicBezTo>
                  <a:pt x="3327" y="202"/>
                  <a:pt x="2632" y="0"/>
                  <a:pt x="2049" y="0"/>
                </a:cubicBezTo>
                <a:close/>
              </a:path>
            </a:pathLst>
          </a:custGeom>
          <a:solidFill>
            <a:srgbClr val="FBFDFC"/>
          </a:solidFill>
          <a:ln>
            <a:noFill/>
          </a:ln>
        </p:spPr>
        <p:txBody>
          <a:bodyPr spcFirstLastPara="1" wrap="square" lIns="121900" tIns="121900" rIns="121900" bIns="121900" anchor="ctr" anchorCtr="0">
            <a:noAutofit/>
          </a:bodyPr>
          <a:lstStyle/>
          <a:p>
            <a:endParaRPr sz="2400"/>
          </a:p>
        </p:txBody>
      </p:sp>
      <p:grpSp>
        <p:nvGrpSpPr>
          <p:cNvPr id="1687" name="Google Shape;1687;p20"/>
          <p:cNvGrpSpPr/>
          <p:nvPr/>
        </p:nvGrpSpPr>
        <p:grpSpPr>
          <a:xfrm>
            <a:off x="6401803" y="2830662"/>
            <a:ext cx="301835" cy="302405"/>
            <a:chOff x="2909139" y="4600060"/>
            <a:chExt cx="340825" cy="341469"/>
          </a:xfrm>
        </p:grpSpPr>
        <p:sp>
          <p:nvSpPr>
            <p:cNvPr id="1688" name="Google Shape;1688;p20"/>
            <p:cNvSpPr/>
            <p:nvPr/>
          </p:nvSpPr>
          <p:spPr>
            <a:xfrm>
              <a:off x="3058088" y="4600060"/>
              <a:ext cx="42902" cy="341469"/>
            </a:xfrm>
            <a:custGeom>
              <a:avLst/>
              <a:gdLst/>
              <a:ahLst/>
              <a:cxnLst/>
              <a:rect l="l" t="t" r="r" b="b"/>
              <a:pathLst>
                <a:path w="466" h="3709" extrusionOk="0">
                  <a:moveTo>
                    <a:pt x="230" y="0"/>
                  </a:moveTo>
                  <a:cubicBezTo>
                    <a:pt x="119" y="0"/>
                    <a:pt x="1" y="118"/>
                    <a:pt x="1" y="236"/>
                  </a:cubicBezTo>
                  <a:lnTo>
                    <a:pt x="1" y="3472"/>
                  </a:lnTo>
                  <a:cubicBezTo>
                    <a:pt x="1" y="3590"/>
                    <a:pt x="119" y="3708"/>
                    <a:pt x="230" y="3708"/>
                  </a:cubicBezTo>
                  <a:cubicBezTo>
                    <a:pt x="348" y="3708"/>
                    <a:pt x="466" y="3590"/>
                    <a:pt x="466" y="3472"/>
                  </a:cubicBezTo>
                  <a:lnTo>
                    <a:pt x="466" y="236"/>
                  </a:lnTo>
                  <a:cubicBezTo>
                    <a:pt x="466" y="118"/>
                    <a:pt x="348" y="0"/>
                    <a:pt x="230"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689" name="Google Shape;1689;p20"/>
            <p:cNvSpPr/>
            <p:nvPr/>
          </p:nvSpPr>
          <p:spPr>
            <a:xfrm>
              <a:off x="2909139" y="4749653"/>
              <a:ext cx="340825" cy="42258"/>
            </a:xfrm>
            <a:custGeom>
              <a:avLst/>
              <a:gdLst/>
              <a:ahLst/>
              <a:cxnLst/>
              <a:rect l="l" t="t" r="r" b="b"/>
              <a:pathLst>
                <a:path w="3702" h="459" extrusionOk="0">
                  <a:moveTo>
                    <a:pt x="230" y="0"/>
                  </a:moveTo>
                  <a:cubicBezTo>
                    <a:pt x="112" y="0"/>
                    <a:pt x="1" y="111"/>
                    <a:pt x="1" y="229"/>
                  </a:cubicBezTo>
                  <a:cubicBezTo>
                    <a:pt x="1" y="347"/>
                    <a:pt x="112" y="458"/>
                    <a:pt x="230" y="458"/>
                  </a:cubicBezTo>
                  <a:lnTo>
                    <a:pt x="3473" y="458"/>
                  </a:lnTo>
                  <a:cubicBezTo>
                    <a:pt x="3584" y="458"/>
                    <a:pt x="3702" y="347"/>
                    <a:pt x="3702" y="229"/>
                  </a:cubicBezTo>
                  <a:cubicBezTo>
                    <a:pt x="3702" y="111"/>
                    <a:pt x="3584" y="0"/>
                    <a:pt x="3473"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sp>
        <p:nvSpPr>
          <p:cNvPr id="1693" name="Google Shape;1693;p20"/>
          <p:cNvSpPr txBox="1"/>
          <p:nvPr/>
        </p:nvSpPr>
        <p:spPr>
          <a:xfrm>
            <a:off x="792168" y="1948726"/>
            <a:ext cx="4658656" cy="1677051"/>
          </a:xfrm>
          <a:prstGeom prst="rect">
            <a:avLst/>
          </a:prstGeom>
          <a:noFill/>
          <a:ln>
            <a:noFill/>
          </a:ln>
        </p:spPr>
        <p:txBody>
          <a:bodyPr spcFirstLastPara="1" wrap="square" lIns="121900" tIns="121900" rIns="121900" bIns="121900" anchor="ctr" anchorCtr="0">
            <a:noAutofit/>
          </a:bodyPr>
          <a:lstStyle/>
          <a:p>
            <a:r>
              <a:rPr lang="ja-JP" altLang="en-US" sz="1600" dirty="0">
                <a:latin typeface="Fira Sans Extra Condensed Medium"/>
                <a:ea typeface="Fira Sans Extra Condensed Medium"/>
                <a:cs typeface="Fira Sans Extra Condensed Medium"/>
                <a:sym typeface="Fira Sans Extra Condensed Medium"/>
              </a:rPr>
              <a:t>◎ </a:t>
            </a:r>
            <a:r>
              <a:rPr lang="ja-JP" altLang="en-US" dirty="0">
                <a:latin typeface="Fira Sans Extra Condensed Medium"/>
                <a:ea typeface="Fira Sans Extra Condensed Medium"/>
                <a:cs typeface="Fira Sans Extra Condensed Medium"/>
                <a:sym typeface="Fira Sans Extra Condensed Medium"/>
              </a:rPr>
              <a:t>イニシャルコスト（旅行業免許の取得）　</a:t>
            </a:r>
            <a:endParaRPr lang="en-US" altLang="ja-JP" dirty="0">
              <a:latin typeface="Fira Sans Extra Condensed Medium"/>
              <a:ea typeface="Fira Sans Extra Condensed Medium"/>
              <a:cs typeface="Fira Sans Extra Condensed Medium"/>
              <a:sym typeface="Fira Sans Extra Condensed Medium"/>
            </a:endParaRPr>
          </a:p>
          <a:p>
            <a:r>
              <a:rPr lang="ja-JP" altLang="en-US" dirty="0">
                <a:latin typeface="Fira Sans Extra Condensed Medium"/>
                <a:ea typeface="Fira Sans Extra Condensed Medium"/>
                <a:cs typeface="Fira Sans Extra Condensed Medium"/>
                <a:sym typeface="Fira Sans Extra Condensed Medium"/>
              </a:rPr>
              <a:t>　の削減</a:t>
            </a:r>
            <a:endParaRPr lang="en-US" altLang="ja-JP" dirty="0">
              <a:latin typeface="Fira Sans Extra Condensed Medium"/>
              <a:ea typeface="Fira Sans Extra Condensed Medium"/>
              <a:cs typeface="Fira Sans Extra Condensed Medium"/>
              <a:sym typeface="Fira Sans Extra Condensed Medium"/>
            </a:endParaRPr>
          </a:p>
          <a:p>
            <a:r>
              <a:rPr kumimoji="1" lang="ja-JP" altLang="en-US" sz="1600" b="0" i="0" u="none" strike="noStrike" kern="120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rPr>
              <a:t>◎ </a:t>
            </a:r>
            <a:r>
              <a:rPr lang="ja-JP" altLang="en-US" dirty="0">
                <a:latin typeface="Fira Sans Extra Condensed Medium"/>
                <a:ea typeface="Fira Sans Extra Condensed Medium"/>
                <a:cs typeface="Fira Sans Extra Condensed Medium"/>
                <a:sym typeface="Fira Sans Extra Condensed Medium"/>
              </a:rPr>
              <a:t>地域貢献</a:t>
            </a:r>
            <a:endParaRPr lang="en-US" altLang="ja-JP" dirty="0">
              <a:latin typeface="Fira Sans Extra Condensed Medium"/>
              <a:ea typeface="Fira Sans Extra Condensed Medium"/>
              <a:cs typeface="Fira Sans Extra Condensed Medium"/>
              <a:sym typeface="Fira Sans Extra Condensed Medium"/>
            </a:endParaRPr>
          </a:p>
          <a:p>
            <a:r>
              <a:rPr kumimoji="1" lang="ja-JP" altLang="en-US" sz="1600" b="0" i="0" u="none" strike="noStrike" kern="120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rPr>
              <a:t>◎ </a:t>
            </a:r>
            <a:r>
              <a:rPr lang="ja-JP" altLang="en-US" dirty="0">
                <a:latin typeface="Fira Sans Extra Condensed Medium"/>
                <a:ea typeface="Fira Sans Extra Condensed Medium"/>
                <a:cs typeface="Fira Sans Extra Condensed Medium"/>
                <a:sym typeface="Fira Sans Extra Condensed Medium"/>
              </a:rPr>
              <a:t>収益が安定する</a:t>
            </a:r>
            <a:endParaRPr lang="en-US" altLang="ja-JP" dirty="0">
              <a:latin typeface="Fira Sans Extra Condensed Medium"/>
              <a:ea typeface="Fira Sans Extra Condensed Medium"/>
              <a:cs typeface="Fira Sans Extra Condensed Medium"/>
              <a:sym typeface="Fira Sans Extra Condensed Medium"/>
            </a:endParaRPr>
          </a:p>
        </p:txBody>
      </p:sp>
      <p:sp>
        <p:nvSpPr>
          <p:cNvPr id="1694" name="Google Shape;1694;p20"/>
          <p:cNvSpPr/>
          <p:nvPr/>
        </p:nvSpPr>
        <p:spPr>
          <a:xfrm>
            <a:off x="8450028" y="5005314"/>
            <a:ext cx="2561200" cy="1126400"/>
          </a:xfrm>
          <a:prstGeom prst="rect">
            <a:avLst/>
          </a:prstGeom>
          <a:noFill/>
          <a:ln>
            <a:noFill/>
          </a:ln>
        </p:spPr>
        <p:txBody>
          <a:bodyPr spcFirstLastPara="1" wrap="square" lIns="365733" tIns="121900" rIns="365733" bIns="121900" anchor="ctr" anchorCtr="0">
            <a:noAutofit/>
          </a:bodyPr>
          <a:lstStyle/>
          <a:p>
            <a:pPr>
              <a:buClr>
                <a:srgbClr val="000000"/>
              </a:buClr>
              <a:buSzPts val="1100"/>
            </a:pPr>
            <a:endParaRPr sz="1600" dirty="0">
              <a:latin typeface="Fira Sans"/>
              <a:ea typeface="Fira Sans"/>
              <a:cs typeface="Fira Sans"/>
              <a:sym typeface="Fira Sans"/>
            </a:endParaRPr>
          </a:p>
        </p:txBody>
      </p:sp>
      <p:sp>
        <p:nvSpPr>
          <p:cNvPr id="1696" name="Google Shape;1696;p20"/>
          <p:cNvSpPr txBox="1"/>
          <p:nvPr/>
        </p:nvSpPr>
        <p:spPr>
          <a:xfrm>
            <a:off x="846598" y="1412449"/>
            <a:ext cx="3125037" cy="406000"/>
          </a:xfrm>
          <a:prstGeom prst="rect">
            <a:avLst/>
          </a:prstGeom>
          <a:noFill/>
          <a:ln>
            <a:noFill/>
          </a:ln>
        </p:spPr>
        <p:txBody>
          <a:bodyPr spcFirstLastPara="1" wrap="square" lIns="121900" tIns="121900" rIns="121900" bIns="121900" anchor="ctr" anchorCtr="0">
            <a:noAutofit/>
          </a:bodyPr>
          <a:lstStyle/>
          <a:p>
            <a:pPr algn="ctr"/>
            <a:r>
              <a:rPr lang="ja-JP" altLang="en-US" sz="2400" b="1">
                <a:solidFill>
                  <a:schemeClr val="dk2"/>
                </a:solidFill>
                <a:latin typeface="Fira Sans Extra Condensed Medium"/>
                <a:ea typeface="Fira Sans Extra Condensed Medium"/>
                <a:cs typeface="Fira Sans Extra Condensed Medium"/>
                <a:sym typeface="Fira Sans Extra Condensed Medium"/>
              </a:rPr>
              <a:t>ハニシング様</a:t>
            </a:r>
            <a:endParaRPr lang="en-US" altLang="ja-JP" sz="2400" b="1" dirty="0">
              <a:solidFill>
                <a:schemeClr val="dk2"/>
              </a:solidFill>
              <a:latin typeface="Fira Sans Extra Condensed Medium"/>
              <a:ea typeface="Fira Sans Extra Condensed Medium"/>
              <a:cs typeface="Fira Sans Extra Condensed Medium"/>
              <a:sym typeface="Fira Sans Extra Condensed Medium"/>
            </a:endParaRPr>
          </a:p>
          <a:p>
            <a:pPr algn="ctr"/>
            <a:r>
              <a:rPr lang="ja-JP" altLang="en-US" sz="2400" b="1">
                <a:solidFill>
                  <a:schemeClr val="dk2"/>
                </a:solidFill>
                <a:latin typeface="Fira Sans Extra Condensed Medium"/>
                <a:ea typeface="Fira Sans Extra Condensed Medium"/>
                <a:cs typeface="Fira Sans Extra Condensed Medium"/>
                <a:sym typeface="Fira Sans Extra Condensed Medium"/>
              </a:rPr>
              <a:t> </a:t>
            </a:r>
            <a:r>
              <a:rPr lang="ja-JP" altLang="en-US" sz="2267" dirty="0">
                <a:solidFill>
                  <a:schemeClr val="dk2"/>
                </a:solidFill>
                <a:latin typeface="Fira Sans Extra Condensed Medium"/>
                <a:ea typeface="Fira Sans Extra Condensed Medium"/>
                <a:cs typeface="Fira Sans Extra Condensed Medium"/>
                <a:sym typeface="Fira Sans Extra Condensed Medium"/>
              </a:rPr>
              <a:t>メリット</a:t>
            </a:r>
            <a:endParaRPr sz="2267" dirty="0">
              <a:solidFill>
                <a:schemeClr val="dk2"/>
              </a:solidFill>
              <a:latin typeface="Fira Sans Extra Condensed Medium"/>
              <a:ea typeface="Fira Sans Extra Condensed Medium"/>
              <a:cs typeface="Fira Sans Extra Condensed Medium"/>
              <a:sym typeface="Fira Sans Extra Condensed Medium"/>
            </a:endParaRPr>
          </a:p>
        </p:txBody>
      </p:sp>
      <p:sp>
        <p:nvSpPr>
          <p:cNvPr id="1697" name="Google Shape;1697;p20"/>
          <p:cNvSpPr txBox="1"/>
          <p:nvPr/>
        </p:nvSpPr>
        <p:spPr>
          <a:xfrm>
            <a:off x="8739047" y="3957762"/>
            <a:ext cx="3141608" cy="713326"/>
          </a:xfrm>
          <a:prstGeom prst="rect">
            <a:avLst/>
          </a:prstGeom>
          <a:noFill/>
          <a:ln>
            <a:noFill/>
          </a:ln>
        </p:spPr>
        <p:txBody>
          <a:bodyPr spcFirstLastPara="1" wrap="square" lIns="121900" tIns="121900" rIns="121900" bIns="121900" anchor="ctr" anchorCtr="0">
            <a:noAutofit/>
          </a:bodyPr>
          <a:lstStyle/>
          <a:p>
            <a:r>
              <a:rPr lang="ja-JP" altLang="en-US" sz="2400" b="1">
                <a:solidFill>
                  <a:schemeClr val="accent2"/>
                </a:solidFill>
                <a:latin typeface="Fira Sans Extra Condensed Medium"/>
                <a:ea typeface="Fira Sans Extra Condensed Medium"/>
                <a:cs typeface="Fira Sans Extra Condensed Medium"/>
                <a:sym typeface="Fira Sans Extra Condensed Medium"/>
              </a:rPr>
              <a:t>地元旅行店</a:t>
            </a:r>
            <a:endParaRPr lang="en-US" altLang="ja-JP" sz="2400" b="1" dirty="0">
              <a:solidFill>
                <a:schemeClr val="accent2"/>
              </a:solidFill>
              <a:latin typeface="Fira Sans Extra Condensed Medium"/>
              <a:ea typeface="Fira Sans Extra Condensed Medium"/>
              <a:cs typeface="Fira Sans Extra Condensed Medium"/>
              <a:sym typeface="Fira Sans Extra Condensed Medium"/>
            </a:endParaRPr>
          </a:p>
          <a:p>
            <a:pPr algn="r"/>
            <a:r>
              <a:rPr lang="ja-JP" altLang="en-US" sz="2267" dirty="0">
                <a:solidFill>
                  <a:schemeClr val="accent2"/>
                </a:solidFill>
                <a:latin typeface="Fira Sans Extra Condensed Medium"/>
                <a:ea typeface="Fira Sans Extra Condensed Medium"/>
                <a:cs typeface="Fira Sans Extra Condensed Medium"/>
                <a:sym typeface="Fira Sans Extra Condensed Medium"/>
              </a:rPr>
              <a:t>デメリット</a:t>
            </a:r>
            <a:endParaRPr sz="2267"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1699" name="Google Shape;1699;p20"/>
          <p:cNvSpPr txBox="1"/>
          <p:nvPr/>
        </p:nvSpPr>
        <p:spPr>
          <a:xfrm>
            <a:off x="8450028" y="4567667"/>
            <a:ext cx="1122400" cy="572800"/>
          </a:xfrm>
          <a:prstGeom prst="rect">
            <a:avLst/>
          </a:prstGeom>
          <a:noFill/>
          <a:ln>
            <a:noFill/>
          </a:ln>
        </p:spPr>
        <p:txBody>
          <a:bodyPr spcFirstLastPara="1" wrap="square" lIns="121900" tIns="121900" rIns="121900" bIns="121900" anchor="ctr" anchorCtr="0">
            <a:noAutofit/>
          </a:bodyPr>
          <a:lstStyle/>
          <a:p>
            <a:r>
              <a:rPr lang="en" sz="2400">
                <a:solidFill>
                  <a:schemeClr val="lt1"/>
                </a:solidFill>
                <a:latin typeface="Fira Sans Extra Condensed Medium"/>
                <a:ea typeface="Fira Sans Extra Condensed Medium"/>
                <a:cs typeface="Fira Sans Extra Condensed Medium"/>
                <a:sym typeface="Fira Sans Extra Condensed Medium"/>
              </a:rPr>
              <a:t>75%</a:t>
            </a:r>
            <a:endParaRPr sz="2400">
              <a:solidFill>
                <a:schemeClr val="lt1"/>
              </a:solidFill>
              <a:latin typeface="Fira Sans Extra Condensed Medium"/>
              <a:ea typeface="Fira Sans Extra Condensed Medium"/>
              <a:cs typeface="Fira Sans Extra Condensed Medium"/>
              <a:sym typeface="Fira Sans Extra Condensed Medium"/>
            </a:endParaRPr>
          </a:p>
        </p:txBody>
      </p:sp>
      <p:sp>
        <p:nvSpPr>
          <p:cNvPr id="1700" name="Google Shape;1700;p20"/>
          <p:cNvSpPr/>
          <p:nvPr/>
        </p:nvSpPr>
        <p:spPr>
          <a:xfrm rot="8999988">
            <a:off x="7955029" y="3381791"/>
            <a:ext cx="660777" cy="866143"/>
          </a:xfrm>
          <a:custGeom>
            <a:avLst/>
            <a:gdLst/>
            <a:ahLst/>
            <a:cxnLst/>
            <a:rect l="l" t="t" r="r" b="b"/>
            <a:pathLst>
              <a:path w="5383" h="7056" extrusionOk="0">
                <a:moveTo>
                  <a:pt x="28" y="0"/>
                </a:moveTo>
                <a:cubicBezTo>
                  <a:pt x="0" y="139"/>
                  <a:pt x="0" y="285"/>
                  <a:pt x="0" y="431"/>
                </a:cubicBezTo>
                <a:lnTo>
                  <a:pt x="0" y="750"/>
                </a:lnTo>
                <a:lnTo>
                  <a:pt x="466" y="722"/>
                </a:lnTo>
                <a:lnTo>
                  <a:pt x="466" y="431"/>
                </a:lnTo>
                <a:cubicBezTo>
                  <a:pt x="466" y="312"/>
                  <a:pt x="466" y="201"/>
                  <a:pt x="493" y="56"/>
                </a:cubicBezTo>
                <a:lnTo>
                  <a:pt x="28" y="0"/>
                </a:lnTo>
                <a:close/>
                <a:moveTo>
                  <a:pt x="577" y="1354"/>
                </a:moveTo>
                <a:lnTo>
                  <a:pt x="118" y="1444"/>
                </a:lnTo>
                <a:cubicBezTo>
                  <a:pt x="174" y="1674"/>
                  <a:pt x="230" y="1910"/>
                  <a:pt x="320" y="2139"/>
                </a:cubicBezTo>
                <a:lnTo>
                  <a:pt x="750" y="1993"/>
                </a:lnTo>
                <a:cubicBezTo>
                  <a:pt x="667" y="1764"/>
                  <a:pt x="612" y="1562"/>
                  <a:pt x="577" y="1354"/>
                </a:cubicBezTo>
                <a:close/>
                <a:moveTo>
                  <a:pt x="1014" y="2569"/>
                </a:moveTo>
                <a:lnTo>
                  <a:pt x="612" y="2805"/>
                </a:lnTo>
                <a:cubicBezTo>
                  <a:pt x="723" y="3007"/>
                  <a:pt x="841" y="3208"/>
                  <a:pt x="959" y="3410"/>
                </a:cubicBezTo>
                <a:lnTo>
                  <a:pt x="1361" y="3153"/>
                </a:lnTo>
                <a:cubicBezTo>
                  <a:pt x="1216" y="2979"/>
                  <a:pt x="1132" y="2778"/>
                  <a:pt x="1014" y="2569"/>
                </a:cubicBezTo>
                <a:close/>
                <a:moveTo>
                  <a:pt x="1736" y="3701"/>
                </a:moveTo>
                <a:lnTo>
                  <a:pt x="1361" y="3993"/>
                </a:lnTo>
                <a:cubicBezTo>
                  <a:pt x="1507" y="4166"/>
                  <a:pt x="1653" y="4368"/>
                  <a:pt x="1827" y="4541"/>
                </a:cubicBezTo>
                <a:lnTo>
                  <a:pt x="2174" y="4222"/>
                </a:lnTo>
                <a:cubicBezTo>
                  <a:pt x="2000" y="4048"/>
                  <a:pt x="1882" y="3875"/>
                  <a:pt x="1736" y="3701"/>
                </a:cubicBezTo>
                <a:close/>
                <a:moveTo>
                  <a:pt x="2632" y="4715"/>
                </a:moveTo>
                <a:lnTo>
                  <a:pt x="2313" y="5034"/>
                </a:lnTo>
                <a:cubicBezTo>
                  <a:pt x="2459" y="5208"/>
                  <a:pt x="2632" y="5347"/>
                  <a:pt x="2834" y="5521"/>
                </a:cubicBezTo>
                <a:lnTo>
                  <a:pt x="3125" y="5146"/>
                </a:lnTo>
                <a:cubicBezTo>
                  <a:pt x="2952" y="5000"/>
                  <a:pt x="2778" y="4861"/>
                  <a:pt x="2632" y="4715"/>
                </a:cubicBezTo>
                <a:close/>
                <a:moveTo>
                  <a:pt x="3646" y="5583"/>
                </a:moveTo>
                <a:lnTo>
                  <a:pt x="3389" y="5958"/>
                </a:lnTo>
                <a:cubicBezTo>
                  <a:pt x="3563" y="6076"/>
                  <a:pt x="3764" y="6215"/>
                  <a:pt x="3966" y="6361"/>
                </a:cubicBezTo>
                <a:lnTo>
                  <a:pt x="4195" y="5958"/>
                </a:lnTo>
                <a:cubicBezTo>
                  <a:pt x="4021" y="5840"/>
                  <a:pt x="3820" y="5694"/>
                  <a:pt x="3646" y="5583"/>
                </a:cubicBezTo>
                <a:close/>
                <a:moveTo>
                  <a:pt x="4778" y="6305"/>
                </a:moveTo>
                <a:lnTo>
                  <a:pt x="4542" y="6708"/>
                </a:lnTo>
                <a:cubicBezTo>
                  <a:pt x="4743" y="6826"/>
                  <a:pt x="4952" y="6944"/>
                  <a:pt x="5153" y="7055"/>
                </a:cubicBezTo>
                <a:lnTo>
                  <a:pt x="5382" y="6652"/>
                </a:lnTo>
                <a:cubicBezTo>
                  <a:pt x="5181" y="6534"/>
                  <a:pt x="4979" y="6423"/>
                  <a:pt x="4778" y="6305"/>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01" name="Google Shape;1701;p20"/>
          <p:cNvSpPr/>
          <p:nvPr/>
        </p:nvSpPr>
        <p:spPr>
          <a:xfrm rot="-8999988" flipH="1">
            <a:off x="3239596" y="3745341"/>
            <a:ext cx="660777" cy="866143"/>
          </a:xfrm>
          <a:custGeom>
            <a:avLst/>
            <a:gdLst/>
            <a:ahLst/>
            <a:cxnLst/>
            <a:rect l="l" t="t" r="r" b="b"/>
            <a:pathLst>
              <a:path w="5383" h="7056" extrusionOk="0">
                <a:moveTo>
                  <a:pt x="28" y="0"/>
                </a:moveTo>
                <a:cubicBezTo>
                  <a:pt x="0" y="139"/>
                  <a:pt x="0" y="285"/>
                  <a:pt x="0" y="431"/>
                </a:cubicBezTo>
                <a:lnTo>
                  <a:pt x="0" y="750"/>
                </a:lnTo>
                <a:lnTo>
                  <a:pt x="466" y="722"/>
                </a:lnTo>
                <a:lnTo>
                  <a:pt x="466" y="431"/>
                </a:lnTo>
                <a:cubicBezTo>
                  <a:pt x="466" y="312"/>
                  <a:pt x="466" y="201"/>
                  <a:pt x="493" y="56"/>
                </a:cubicBezTo>
                <a:lnTo>
                  <a:pt x="28" y="0"/>
                </a:lnTo>
                <a:close/>
                <a:moveTo>
                  <a:pt x="577" y="1354"/>
                </a:moveTo>
                <a:lnTo>
                  <a:pt x="118" y="1444"/>
                </a:lnTo>
                <a:cubicBezTo>
                  <a:pt x="174" y="1674"/>
                  <a:pt x="230" y="1910"/>
                  <a:pt x="320" y="2139"/>
                </a:cubicBezTo>
                <a:lnTo>
                  <a:pt x="750" y="1993"/>
                </a:lnTo>
                <a:cubicBezTo>
                  <a:pt x="667" y="1764"/>
                  <a:pt x="612" y="1562"/>
                  <a:pt x="577" y="1354"/>
                </a:cubicBezTo>
                <a:close/>
                <a:moveTo>
                  <a:pt x="1014" y="2569"/>
                </a:moveTo>
                <a:lnTo>
                  <a:pt x="612" y="2805"/>
                </a:lnTo>
                <a:cubicBezTo>
                  <a:pt x="723" y="3007"/>
                  <a:pt x="841" y="3208"/>
                  <a:pt x="959" y="3410"/>
                </a:cubicBezTo>
                <a:lnTo>
                  <a:pt x="1361" y="3153"/>
                </a:lnTo>
                <a:cubicBezTo>
                  <a:pt x="1216" y="2979"/>
                  <a:pt x="1132" y="2778"/>
                  <a:pt x="1014" y="2569"/>
                </a:cubicBezTo>
                <a:close/>
                <a:moveTo>
                  <a:pt x="1736" y="3701"/>
                </a:moveTo>
                <a:lnTo>
                  <a:pt x="1361" y="3993"/>
                </a:lnTo>
                <a:cubicBezTo>
                  <a:pt x="1507" y="4166"/>
                  <a:pt x="1653" y="4368"/>
                  <a:pt x="1827" y="4541"/>
                </a:cubicBezTo>
                <a:lnTo>
                  <a:pt x="2174" y="4222"/>
                </a:lnTo>
                <a:cubicBezTo>
                  <a:pt x="2000" y="4048"/>
                  <a:pt x="1882" y="3875"/>
                  <a:pt x="1736" y="3701"/>
                </a:cubicBezTo>
                <a:close/>
                <a:moveTo>
                  <a:pt x="2632" y="4715"/>
                </a:moveTo>
                <a:lnTo>
                  <a:pt x="2313" y="5034"/>
                </a:lnTo>
                <a:cubicBezTo>
                  <a:pt x="2459" y="5208"/>
                  <a:pt x="2632" y="5347"/>
                  <a:pt x="2834" y="5521"/>
                </a:cubicBezTo>
                <a:lnTo>
                  <a:pt x="3125" y="5146"/>
                </a:lnTo>
                <a:cubicBezTo>
                  <a:pt x="2952" y="5000"/>
                  <a:pt x="2778" y="4861"/>
                  <a:pt x="2632" y="4715"/>
                </a:cubicBezTo>
                <a:close/>
                <a:moveTo>
                  <a:pt x="3646" y="5583"/>
                </a:moveTo>
                <a:lnTo>
                  <a:pt x="3389" y="5958"/>
                </a:lnTo>
                <a:cubicBezTo>
                  <a:pt x="3563" y="6076"/>
                  <a:pt x="3764" y="6215"/>
                  <a:pt x="3966" y="6361"/>
                </a:cubicBezTo>
                <a:lnTo>
                  <a:pt x="4195" y="5958"/>
                </a:lnTo>
                <a:cubicBezTo>
                  <a:pt x="4021" y="5840"/>
                  <a:pt x="3820" y="5694"/>
                  <a:pt x="3646" y="5583"/>
                </a:cubicBezTo>
                <a:close/>
                <a:moveTo>
                  <a:pt x="4778" y="6305"/>
                </a:moveTo>
                <a:lnTo>
                  <a:pt x="4542" y="6708"/>
                </a:lnTo>
                <a:cubicBezTo>
                  <a:pt x="4743" y="6826"/>
                  <a:pt x="4952" y="6944"/>
                  <a:pt x="5153" y="7055"/>
                </a:cubicBezTo>
                <a:lnTo>
                  <a:pt x="5382" y="6652"/>
                </a:lnTo>
                <a:cubicBezTo>
                  <a:pt x="5181" y="6534"/>
                  <a:pt x="4979" y="6423"/>
                  <a:pt x="4778" y="6305"/>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702" name="Google Shape;1702;p20"/>
          <p:cNvSpPr/>
          <p:nvPr/>
        </p:nvSpPr>
        <p:spPr>
          <a:xfrm>
            <a:off x="4086345" y="5987392"/>
            <a:ext cx="301836" cy="37424"/>
          </a:xfrm>
          <a:custGeom>
            <a:avLst/>
            <a:gdLst/>
            <a:ahLst/>
            <a:cxnLst/>
            <a:rect l="l" t="t" r="r" b="b"/>
            <a:pathLst>
              <a:path w="3702" h="459" extrusionOk="0">
                <a:moveTo>
                  <a:pt x="230" y="0"/>
                </a:moveTo>
                <a:cubicBezTo>
                  <a:pt x="112" y="0"/>
                  <a:pt x="1" y="111"/>
                  <a:pt x="1" y="229"/>
                </a:cubicBezTo>
                <a:cubicBezTo>
                  <a:pt x="1" y="347"/>
                  <a:pt x="112" y="458"/>
                  <a:pt x="230" y="458"/>
                </a:cubicBezTo>
                <a:lnTo>
                  <a:pt x="3473" y="458"/>
                </a:lnTo>
                <a:cubicBezTo>
                  <a:pt x="3584" y="458"/>
                  <a:pt x="3702" y="347"/>
                  <a:pt x="3702" y="229"/>
                </a:cubicBezTo>
                <a:cubicBezTo>
                  <a:pt x="3702" y="111"/>
                  <a:pt x="3584" y="0"/>
                  <a:pt x="3473"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703" name="Google Shape;1703;p20"/>
          <p:cNvSpPr/>
          <p:nvPr/>
        </p:nvSpPr>
        <p:spPr>
          <a:xfrm>
            <a:off x="8450033" y="2407784"/>
            <a:ext cx="2561200" cy="669200"/>
          </a:xfrm>
          <a:prstGeom prst="rect">
            <a:avLst/>
          </a:prstGeom>
          <a:noFill/>
          <a:ln>
            <a:noFill/>
          </a:ln>
        </p:spPr>
        <p:txBody>
          <a:bodyPr spcFirstLastPara="1" wrap="square" lIns="360000" tIns="121900" rIns="365733" bIns="121900" anchor="ctr" anchorCtr="0">
            <a:noAutofit/>
          </a:bodyPr>
          <a:lstStyle/>
          <a:p>
            <a:pPr>
              <a:buClr>
                <a:srgbClr val="000000"/>
              </a:buClr>
              <a:buSzPts val="1100"/>
            </a:pPr>
            <a:endParaRPr sz="1600" dirty="0">
              <a:latin typeface="Fira Sans"/>
              <a:ea typeface="Fira Sans"/>
              <a:cs typeface="Fira Sans"/>
              <a:sym typeface="Fira Sans"/>
            </a:endParaRPr>
          </a:p>
        </p:txBody>
      </p:sp>
      <p:sp>
        <p:nvSpPr>
          <p:cNvPr id="1704" name="Google Shape;1704;p20"/>
          <p:cNvSpPr txBox="1"/>
          <p:nvPr/>
        </p:nvSpPr>
        <p:spPr>
          <a:xfrm>
            <a:off x="8712445" y="1064563"/>
            <a:ext cx="2913498" cy="976646"/>
          </a:xfrm>
          <a:prstGeom prst="rect">
            <a:avLst/>
          </a:prstGeom>
          <a:noFill/>
          <a:ln>
            <a:noFill/>
          </a:ln>
        </p:spPr>
        <p:txBody>
          <a:bodyPr spcFirstLastPara="1" wrap="square" lIns="121900" tIns="121900" rIns="121900" bIns="121900" anchor="ctr" anchorCtr="0">
            <a:noAutofit/>
          </a:bodyPr>
          <a:lstStyle/>
          <a:p>
            <a:r>
              <a:rPr lang="ja-JP" altLang="en-US" sz="2400" b="1">
                <a:solidFill>
                  <a:schemeClr val="dk2"/>
                </a:solidFill>
                <a:latin typeface="Fira Sans Extra Condensed Medium"/>
                <a:ea typeface="Fira Sans Extra Condensed Medium"/>
                <a:cs typeface="Fira Sans Extra Condensed Medium"/>
                <a:sym typeface="Fira Sans Extra Condensed Medium"/>
              </a:rPr>
              <a:t>地元旅行店</a:t>
            </a:r>
            <a:endParaRPr lang="en-US" altLang="ja-JP" sz="2400" b="1" dirty="0">
              <a:solidFill>
                <a:schemeClr val="dk2"/>
              </a:solidFill>
              <a:latin typeface="Fira Sans Extra Condensed Medium"/>
              <a:ea typeface="Fira Sans Extra Condensed Medium"/>
              <a:cs typeface="Fira Sans Extra Condensed Medium"/>
              <a:sym typeface="Fira Sans Extra Condensed Medium"/>
            </a:endParaRPr>
          </a:p>
          <a:p>
            <a:pPr algn="r"/>
            <a:r>
              <a:rPr lang="ja-JP" altLang="en-US" sz="2267" dirty="0">
                <a:solidFill>
                  <a:schemeClr val="dk2"/>
                </a:solidFill>
                <a:latin typeface="Fira Sans Extra Condensed Medium"/>
                <a:ea typeface="Fira Sans Extra Condensed Medium"/>
                <a:cs typeface="Fira Sans Extra Condensed Medium"/>
                <a:sym typeface="Fira Sans Extra Condensed Medium"/>
              </a:rPr>
              <a:t> 　メリット</a:t>
            </a:r>
            <a:endParaRPr sz="2267" dirty="0">
              <a:solidFill>
                <a:schemeClr val="dk2"/>
              </a:solidFill>
              <a:latin typeface="Fira Sans Extra Condensed Medium"/>
              <a:ea typeface="Fira Sans Extra Condensed Medium"/>
              <a:cs typeface="Fira Sans Extra Condensed Medium"/>
              <a:sym typeface="Fira Sans Extra Condensed Medium"/>
            </a:endParaRPr>
          </a:p>
        </p:txBody>
      </p:sp>
      <p:sp>
        <p:nvSpPr>
          <p:cNvPr id="1705" name="Google Shape;1705;p20"/>
          <p:cNvSpPr/>
          <p:nvPr/>
        </p:nvSpPr>
        <p:spPr>
          <a:xfrm rot="5400000">
            <a:off x="7626024" y="1971718"/>
            <a:ext cx="660781" cy="866148"/>
          </a:xfrm>
          <a:custGeom>
            <a:avLst/>
            <a:gdLst/>
            <a:ahLst/>
            <a:cxnLst/>
            <a:rect l="l" t="t" r="r" b="b"/>
            <a:pathLst>
              <a:path w="5383" h="7056" extrusionOk="0">
                <a:moveTo>
                  <a:pt x="28" y="0"/>
                </a:moveTo>
                <a:cubicBezTo>
                  <a:pt x="0" y="139"/>
                  <a:pt x="0" y="285"/>
                  <a:pt x="0" y="431"/>
                </a:cubicBezTo>
                <a:lnTo>
                  <a:pt x="0" y="750"/>
                </a:lnTo>
                <a:lnTo>
                  <a:pt x="466" y="722"/>
                </a:lnTo>
                <a:lnTo>
                  <a:pt x="466" y="431"/>
                </a:lnTo>
                <a:cubicBezTo>
                  <a:pt x="466" y="312"/>
                  <a:pt x="466" y="201"/>
                  <a:pt x="493" y="56"/>
                </a:cubicBezTo>
                <a:lnTo>
                  <a:pt x="28" y="0"/>
                </a:lnTo>
                <a:close/>
                <a:moveTo>
                  <a:pt x="577" y="1354"/>
                </a:moveTo>
                <a:lnTo>
                  <a:pt x="118" y="1444"/>
                </a:lnTo>
                <a:cubicBezTo>
                  <a:pt x="174" y="1674"/>
                  <a:pt x="230" y="1910"/>
                  <a:pt x="320" y="2139"/>
                </a:cubicBezTo>
                <a:lnTo>
                  <a:pt x="750" y="1993"/>
                </a:lnTo>
                <a:cubicBezTo>
                  <a:pt x="667" y="1764"/>
                  <a:pt x="612" y="1562"/>
                  <a:pt x="577" y="1354"/>
                </a:cubicBezTo>
                <a:close/>
                <a:moveTo>
                  <a:pt x="1014" y="2569"/>
                </a:moveTo>
                <a:lnTo>
                  <a:pt x="612" y="2805"/>
                </a:lnTo>
                <a:cubicBezTo>
                  <a:pt x="723" y="3007"/>
                  <a:pt x="841" y="3208"/>
                  <a:pt x="959" y="3410"/>
                </a:cubicBezTo>
                <a:lnTo>
                  <a:pt x="1361" y="3153"/>
                </a:lnTo>
                <a:cubicBezTo>
                  <a:pt x="1216" y="2979"/>
                  <a:pt x="1132" y="2778"/>
                  <a:pt x="1014" y="2569"/>
                </a:cubicBezTo>
                <a:close/>
                <a:moveTo>
                  <a:pt x="1736" y="3701"/>
                </a:moveTo>
                <a:lnTo>
                  <a:pt x="1361" y="3993"/>
                </a:lnTo>
                <a:cubicBezTo>
                  <a:pt x="1507" y="4166"/>
                  <a:pt x="1653" y="4368"/>
                  <a:pt x="1827" y="4541"/>
                </a:cubicBezTo>
                <a:lnTo>
                  <a:pt x="2174" y="4222"/>
                </a:lnTo>
                <a:cubicBezTo>
                  <a:pt x="2000" y="4048"/>
                  <a:pt x="1882" y="3875"/>
                  <a:pt x="1736" y="3701"/>
                </a:cubicBezTo>
                <a:close/>
                <a:moveTo>
                  <a:pt x="2632" y="4715"/>
                </a:moveTo>
                <a:lnTo>
                  <a:pt x="2313" y="5034"/>
                </a:lnTo>
                <a:cubicBezTo>
                  <a:pt x="2459" y="5208"/>
                  <a:pt x="2632" y="5347"/>
                  <a:pt x="2834" y="5521"/>
                </a:cubicBezTo>
                <a:lnTo>
                  <a:pt x="3125" y="5146"/>
                </a:lnTo>
                <a:cubicBezTo>
                  <a:pt x="2952" y="5000"/>
                  <a:pt x="2778" y="4861"/>
                  <a:pt x="2632" y="4715"/>
                </a:cubicBezTo>
                <a:close/>
                <a:moveTo>
                  <a:pt x="3646" y="5583"/>
                </a:moveTo>
                <a:lnTo>
                  <a:pt x="3389" y="5958"/>
                </a:lnTo>
                <a:cubicBezTo>
                  <a:pt x="3563" y="6076"/>
                  <a:pt x="3764" y="6215"/>
                  <a:pt x="3966" y="6361"/>
                </a:cubicBezTo>
                <a:lnTo>
                  <a:pt x="4195" y="5958"/>
                </a:lnTo>
                <a:cubicBezTo>
                  <a:pt x="4021" y="5840"/>
                  <a:pt x="3820" y="5694"/>
                  <a:pt x="3646" y="5583"/>
                </a:cubicBezTo>
                <a:close/>
                <a:moveTo>
                  <a:pt x="4778" y="6305"/>
                </a:moveTo>
                <a:lnTo>
                  <a:pt x="4542" y="6708"/>
                </a:lnTo>
                <a:cubicBezTo>
                  <a:pt x="4743" y="6826"/>
                  <a:pt x="4952" y="6944"/>
                  <a:pt x="5153" y="7055"/>
                </a:cubicBezTo>
                <a:lnTo>
                  <a:pt x="5382" y="6652"/>
                </a:lnTo>
                <a:cubicBezTo>
                  <a:pt x="5181" y="6534"/>
                  <a:pt x="4979" y="6423"/>
                  <a:pt x="4778" y="6305"/>
                </a:cubicBezTo>
                <a:close/>
              </a:path>
            </a:pathLst>
          </a:custGeom>
          <a:solidFill>
            <a:srgbClr val="1F5B84"/>
          </a:solidFill>
          <a:ln>
            <a:noFill/>
          </a:ln>
        </p:spPr>
        <p:txBody>
          <a:bodyPr spcFirstLastPara="1" wrap="square" lIns="121900" tIns="121900" rIns="121900" bIns="121900" anchor="ctr" anchorCtr="0">
            <a:noAutofit/>
          </a:bodyPr>
          <a:lstStyle/>
          <a:p>
            <a:endParaRPr sz="2400"/>
          </a:p>
        </p:txBody>
      </p:sp>
      <p:sp>
        <p:nvSpPr>
          <p:cNvPr id="52" name="テキスト ボックス 51">
            <a:extLst>
              <a:ext uri="{FF2B5EF4-FFF2-40B4-BE49-F238E27FC236}">
                <a16:creationId xmlns:a16="http://schemas.microsoft.com/office/drawing/2014/main" id="{A756AD28-5160-4DDF-9DCD-F2A06EF04B98}"/>
              </a:ext>
            </a:extLst>
          </p:cNvPr>
          <p:cNvSpPr txBox="1"/>
          <p:nvPr/>
        </p:nvSpPr>
        <p:spPr>
          <a:xfrm>
            <a:off x="8486766" y="2038223"/>
            <a:ext cx="4536507" cy="923330"/>
          </a:xfrm>
          <a:prstGeom prst="rect">
            <a:avLst/>
          </a:prstGeom>
          <a:noFill/>
        </p:spPr>
        <p:txBody>
          <a:bodyPr wrap="square">
            <a:spAutoFit/>
          </a:bodyPr>
          <a:lstStyle/>
          <a:p>
            <a:r>
              <a:rPr kumimoji="1" lang="ja-JP" altLang="en-US" sz="1600" b="0" i="0" u="none" strike="noStrike" kern="120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rPr>
              <a:t>◎ </a:t>
            </a:r>
            <a:r>
              <a:rPr lang="ja-JP" altLang="en-US" dirty="0"/>
              <a:t>収益の向上</a:t>
            </a:r>
            <a:endParaRPr lang="en-US" altLang="ja-JP" dirty="0"/>
          </a:p>
          <a:p>
            <a:r>
              <a:rPr kumimoji="1" lang="ja-JP" altLang="en-US" sz="1600" b="0" i="0" u="none" strike="noStrike" kern="120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rPr>
              <a:t>◎ </a:t>
            </a:r>
            <a:r>
              <a:rPr lang="ja-JP" altLang="en-US" dirty="0"/>
              <a:t>地元貢献・活性化</a:t>
            </a:r>
            <a:endParaRPr lang="en-US" altLang="ja-JP" dirty="0"/>
          </a:p>
          <a:p>
            <a:r>
              <a:rPr kumimoji="1" lang="ja-JP" altLang="en-US" sz="1600" b="0" i="0" u="none" strike="noStrike" kern="120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rPr>
              <a:t>◎ </a:t>
            </a:r>
            <a:r>
              <a:rPr lang="ja-JP" altLang="en-US" dirty="0"/>
              <a:t>ランニングコスト（広告費）の削減</a:t>
            </a:r>
          </a:p>
        </p:txBody>
      </p:sp>
      <p:sp>
        <p:nvSpPr>
          <p:cNvPr id="54" name="テキスト ボックス 53">
            <a:extLst>
              <a:ext uri="{FF2B5EF4-FFF2-40B4-BE49-F238E27FC236}">
                <a16:creationId xmlns:a16="http://schemas.microsoft.com/office/drawing/2014/main" id="{48BA2688-E047-41FE-A3B9-D504AD880608}"/>
              </a:ext>
            </a:extLst>
          </p:cNvPr>
          <p:cNvSpPr txBox="1"/>
          <p:nvPr/>
        </p:nvSpPr>
        <p:spPr>
          <a:xfrm>
            <a:off x="8950105" y="4936207"/>
            <a:ext cx="3193784" cy="369332"/>
          </a:xfrm>
          <a:prstGeom prst="rect">
            <a:avLst/>
          </a:prstGeom>
          <a:noFill/>
        </p:spPr>
        <p:txBody>
          <a:bodyPr wrap="square">
            <a:spAutoFit/>
          </a:bodyPr>
          <a:lstStyle/>
          <a:p>
            <a:r>
              <a:rPr lang="ja-JP" altLang="en-US" dirty="0"/>
              <a:t>自社完結することが出来ない</a:t>
            </a:r>
          </a:p>
        </p:txBody>
      </p:sp>
      <p:sp>
        <p:nvSpPr>
          <p:cNvPr id="56" name="テキスト ボックス 55">
            <a:extLst>
              <a:ext uri="{FF2B5EF4-FFF2-40B4-BE49-F238E27FC236}">
                <a16:creationId xmlns:a16="http://schemas.microsoft.com/office/drawing/2014/main" id="{A15154C5-097F-4442-A7D7-E960F6256834}"/>
              </a:ext>
            </a:extLst>
          </p:cNvPr>
          <p:cNvSpPr txBox="1"/>
          <p:nvPr/>
        </p:nvSpPr>
        <p:spPr>
          <a:xfrm>
            <a:off x="872583" y="5180832"/>
            <a:ext cx="2522932" cy="369332"/>
          </a:xfrm>
          <a:prstGeom prst="rect">
            <a:avLst/>
          </a:prstGeom>
          <a:noFill/>
        </p:spPr>
        <p:txBody>
          <a:bodyPr wrap="square">
            <a:spAutoFit/>
          </a:bodyPr>
          <a:lstStyle/>
          <a:p>
            <a:r>
              <a:rPr lang="ja-JP" altLang="en-US" dirty="0"/>
              <a:t>プラットフォームの作成</a:t>
            </a:r>
          </a:p>
        </p:txBody>
      </p:sp>
      <p:cxnSp>
        <p:nvCxnSpPr>
          <p:cNvPr id="6" name="直線コネクタ 5">
            <a:extLst>
              <a:ext uri="{FF2B5EF4-FFF2-40B4-BE49-F238E27FC236}">
                <a16:creationId xmlns:a16="http://schemas.microsoft.com/office/drawing/2014/main" id="{E27DED45-349B-4F06-8D38-54A04E8EDBF2}"/>
              </a:ext>
            </a:extLst>
          </p:cNvPr>
          <p:cNvCxnSpPr>
            <a:cxnSpLocks/>
          </p:cNvCxnSpPr>
          <p:nvPr/>
        </p:nvCxnSpPr>
        <p:spPr>
          <a:xfrm>
            <a:off x="782553" y="1942255"/>
            <a:ext cx="3290093"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B4217475-0A93-4841-83D5-0C6904405E0D}"/>
              </a:ext>
            </a:extLst>
          </p:cNvPr>
          <p:cNvCxnSpPr>
            <a:cxnSpLocks/>
          </p:cNvCxnSpPr>
          <p:nvPr/>
        </p:nvCxnSpPr>
        <p:spPr>
          <a:xfrm>
            <a:off x="8486766" y="1957907"/>
            <a:ext cx="329009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5B0BFD9E-7358-4A11-AF54-F342966EA723}"/>
              </a:ext>
            </a:extLst>
          </p:cNvPr>
          <p:cNvCxnSpPr>
            <a:cxnSpLocks/>
          </p:cNvCxnSpPr>
          <p:nvPr/>
        </p:nvCxnSpPr>
        <p:spPr>
          <a:xfrm>
            <a:off x="598466" y="5005314"/>
            <a:ext cx="31025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75BB4998-952A-4F86-8653-ECAB6F3B22C1}"/>
              </a:ext>
            </a:extLst>
          </p:cNvPr>
          <p:cNvCxnSpPr>
            <a:cxnSpLocks/>
          </p:cNvCxnSpPr>
          <p:nvPr/>
        </p:nvCxnSpPr>
        <p:spPr>
          <a:xfrm>
            <a:off x="8564016" y="4711971"/>
            <a:ext cx="3316639" cy="666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63F2AE62-EA3A-46FB-BD2E-7EB12223E6B2}"/>
              </a:ext>
            </a:extLst>
          </p:cNvPr>
          <p:cNvSpPr>
            <a:spLocks noGrp="1"/>
          </p:cNvSpPr>
          <p:nvPr>
            <p:ph type="sldNum" idx="12"/>
          </p:nvPr>
        </p:nvSpPr>
        <p:spPr/>
        <p:txBody>
          <a:bodyPr/>
          <a:lstStyle/>
          <a:p>
            <a:fld id="{00000000-1234-1234-1234-123412341234}" type="slidenum">
              <a:rPr lang="en" smtClean="0"/>
              <a:pPr/>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sp>
        <p:nvSpPr>
          <p:cNvPr id="2346" name="Google Shape;2346;p37"/>
          <p:cNvSpPr txBox="1">
            <a:spLocks noGrp="1"/>
          </p:cNvSpPr>
          <p:nvPr>
            <p:ph type="title"/>
          </p:nvPr>
        </p:nvSpPr>
        <p:spPr>
          <a:xfrm>
            <a:off x="239757" y="473674"/>
            <a:ext cx="11712000" cy="763600"/>
          </a:xfrm>
          <a:prstGeom prst="rect">
            <a:avLst/>
          </a:prstGeom>
        </p:spPr>
        <p:txBody>
          <a:bodyPr spcFirstLastPara="1" wrap="square" lIns="121900" tIns="121900" rIns="121900" bIns="121900" anchor="t" anchorCtr="0">
            <a:noAutofit/>
          </a:bodyPr>
          <a:lstStyle/>
          <a:p>
            <a:pPr lvl="0" defTabSz="1219170">
              <a:buClr>
                <a:srgbClr val="000000"/>
              </a:buClr>
              <a:buSzPts val="1100"/>
            </a:pPr>
            <a:r>
              <a:rPr lang="ja-JP" altLang="en-US" sz="3200" dirty="0">
                <a:solidFill>
                  <a:srgbClr val="000000"/>
                </a:solidFill>
              </a:rPr>
              <a:t>中学生向け 金融を学べる</a:t>
            </a:r>
            <a:r>
              <a:rPr lang="ja-JP" altLang="en-US" sz="3600" dirty="0">
                <a:solidFill>
                  <a:schemeClr val="accent6"/>
                </a:solidFill>
              </a:rPr>
              <a:t>ボードゲーム</a:t>
            </a:r>
            <a:r>
              <a:rPr lang="ja-JP" altLang="en-US" sz="3200" dirty="0">
                <a:solidFill>
                  <a:srgbClr val="000000"/>
                </a:solidFill>
              </a:rPr>
              <a:t>の作成</a:t>
            </a:r>
            <a:endParaRPr lang="en-US" sz="3200" dirty="0"/>
          </a:p>
        </p:txBody>
      </p:sp>
      <p:grpSp>
        <p:nvGrpSpPr>
          <p:cNvPr id="2347" name="Google Shape;2347;p37"/>
          <p:cNvGrpSpPr/>
          <p:nvPr/>
        </p:nvGrpSpPr>
        <p:grpSpPr>
          <a:xfrm>
            <a:off x="3843441" y="1515440"/>
            <a:ext cx="4504633" cy="4714976"/>
            <a:chOff x="3007750" y="1267500"/>
            <a:chExt cx="3128507" cy="3274592"/>
          </a:xfrm>
        </p:grpSpPr>
        <p:sp>
          <p:nvSpPr>
            <p:cNvPr id="2348" name="Google Shape;2348;p37"/>
            <p:cNvSpPr/>
            <p:nvPr/>
          </p:nvSpPr>
          <p:spPr>
            <a:xfrm>
              <a:off x="3967781" y="1267500"/>
              <a:ext cx="1209455" cy="1043240"/>
            </a:xfrm>
            <a:custGeom>
              <a:avLst/>
              <a:gdLst/>
              <a:ahLst/>
              <a:cxnLst/>
              <a:rect l="l" t="t" r="r" b="b"/>
              <a:pathLst>
                <a:path w="9577" h="8261" extrusionOk="0">
                  <a:moveTo>
                    <a:pt x="2410" y="0"/>
                  </a:moveTo>
                  <a:lnTo>
                    <a:pt x="0" y="4130"/>
                  </a:lnTo>
                  <a:lnTo>
                    <a:pt x="2410" y="8260"/>
                  </a:lnTo>
                  <a:lnTo>
                    <a:pt x="7166" y="8260"/>
                  </a:lnTo>
                  <a:lnTo>
                    <a:pt x="9576" y="4130"/>
                  </a:lnTo>
                  <a:lnTo>
                    <a:pt x="7166" y="0"/>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49" name="Google Shape;2349;p37"/>
            <p:cNvSpPr/>
            <p:nvPr/>
          </p:nvSpPr>
          <p:spPr>
            <a:xfrm>
              <a:off x="4079924" y="1363604"/>
              <a:ext cx="984158" cy="851035"/>
            </a:xfrm>
            <a:custGeom>
              <a:avLst/>
              <a:gdLst/>
              <a:ahLst/>
              <a:cxnLst/>
              <a:rect l="l" t="t" r="r" b="b"/>
              <a:pathLst>
                <a:path w="7793" h="6739" extrusionOk="0">
                  <a:moveTo>
                    <a:pt x="1950" y="0"/>
                  </a:moveTo>
                  <a:lnTo>
                    <a:pt x="0" y="3369"/>
                  </a:lnTo>
                  <a:lnTo>
                    <a:pt x="1950" y="6738"/>
                  </a:lnTo>
                  <a:lnTo>
                    <a:pt x="5850" y="6738"/>
                  </a:lnTo>
                  <a:lnTo>
                    <a:pt x="7792" y="3369"/>
                  </a:lnTo>
                  <a:lnTo>
                    <a:pt x="585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50" name="Google Shape;2350;p37"/>
            <p:cNvSpPr/>
            <p:nvPr/>
          </p:nvSpPr>
          <p:spPr>
            <a:xfrm>
              <a:off x="4926802" y="1826064"/>
              <a:ext cx="1209455" cy="1047282"/>
            </a:xfrm>
            <a:custGeom>
              <a:avLst/>
              <a:gdLst/>
              <a:ahLst/>
              <a:cxnLst/>
              <a:rect l="l" t="t" r="r" b="b"/>
              <a:pathLst>
                <a:path w="9577" h="8293" extrusionOk="0">
                  <a:moveTo>
                    <a:pt x="2410" y="1"/>
                  </a:moveTo>
                  <a:lnTo>
                    <a:pt x="0" y="4162"/>
                  </a:lnTo>
                  <a:lnTo>
                    <a:pt x="2410" y="8292"/>
                  </a:lnTo>
                  <a:lnTo>
                    <a:pt x="7167" y="8292"/>
                  </a:lnTo>
                  <a:lnTo>
                    <a:pt x="9576" y="4162"/>
                  </a:lnTo>
                  <a:lnTo>
                    <a:pt x="7167" y="1"/>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51" name="Google Shape;2351;p37"/>
            <p:cNvSpPr/>
            <p:nvPr/>
          </p:nvSpPr>
          <p:spPr>
            <a:xfrm>
              <a:off x="3007750" y="1826064"/>
              <a:ext cx="1210339" cy="1047282"/>
            </a:xfrm>
            <a:custGeom>
              <a:avLst/>
              <a:gdLst/>
              <a:ahLst/>
              <a:cxnLst/>
              <a:rect l="l" t="t" r="r" b="b"/>
              <a:pathLst>
                <a:path w="9584" h="8293" extrusionOk="0">
                  <a:moveTo>
                    <a:pt x="2378" y="1"/>
                  </a:moveTo>
                  <a:lnTo>
                    <a:pt x="0" y="4162"/>
                  </a:lnTo>
                  <a:lnTo>
                    <a:pt x="2378" y="8292"/>
                  </a:lnTo>
                  <a:lnTo>
                    <a:pt x="7166" y="8292"/>
                  </a:lnTo>
                  <a:lnTo>
                    <a:pt x="9584" y="4162"/>
                  </a:lnTo>
                  <a:lnTo>
                    <a:pt x="7166" y="1"/>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52" name="Google Shape;2352;p37"/>
            <p:cNvSpPr/>
            <p:nvPr/>
          </p:nvSpPr>
          <p:spPr>
            <a:xfrm>
              <a:off x="3967781" y="3494937"/>
              <a:ext cx="1209455" cy="1047155"/>
            </a:xfrm>
            <a:custGeom>
              <a:avLst/>
              <a:gdLst/>
              <a:ahLst/>
              <a:cxnLst/>
              <a:rect l="l" t="t" r="r" b="b"/>
              <a:pathLst>
                <a:path w="9577" h="8292" extrusionOk="0">
                  <a:moveTo>
                    <a:pt x="2410" y="0"/>
                  </a:moveTo>
                  <a:lnTo>
                    <a:pt x="0" y="4162"/>
                  </a:lnTo>
                  <a:lnTo>
                    <a:pt x="2410" y="8292"/>
                  </a:lnTo>
                  <a:lnTo>
                    <a:pt x="7166" y="8292"/>
                  </a:lnTo>
                  <a:lnTo>
                    <a:pt x="9576" y="4162"/>
                  </a:lnTo>
                  <a:lnTo>
                    <a:pt x="7166" y="0"/>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53" name="Google Shape;2353;p37"/>
            <p:cNvSpPr/>
            <p:nvPr/>
          </p:nvSpPr>
          <p:spPr>
            <a:xfrm>
              <a:off x="4079924" y="3591041"/>
              <a:ext cx="984158" cy="854949"/>
            </a:xfrm>
            <a:custGeom>
              <a:avLst/>
              <a:gdLst/>
              <a:ahLst/>
              <a:cxnLst/>
              <a:rect l="l" t="t" r="r" b="b"/>
              <a:pathLst>
                <a:path w="7793" h="6770" extrusionOk="0">
                  <a:moveTo>
                    <a:pt x="1950" y="0"/>
                  </a:moveTo>
                  <a:lnTo>
                    <a:pt x="0" y="3401"/>
                  </a:lnTo>
                  <a:lnTo>
                    <a:pt x="1950" y="6770"/>
                  </a:lnTo>
                  <a:lnTo>
                    <a:pt x="5850" y="6770"/>
                  </a:lnTo>
                  <a:lnTo>
                    <a:pt x="7792" y="3401"/>
                  </a:lnTo>
                  <a:lnTo>
                    <a:pt x="5850" y="0"/>
                  </a:lnTo>
                  <a:close/>
                </a:path>
              </a:pathLst>
            </a:custGeom>
            <a:solidFill>
              <a:srgbClr val="1F5B8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54" name="Google Shape;2354;p37"/>
            <p:cNvSpPr/>
            <p:nvPr/>
          </p:nvSpPr>
          <p:spPr>
            <a:xfrm>
              <a:off x="3007750" y="2936247"/>
              <a:ext cx="1210339" cy="1042230"/>
            </a:xfrm>
            <a:custGeom>
              <a:avLst/>
              <a:gdLst/>
              <a:ahLst/>
              <a:cxnLst/>
              <a:rect l="l" t="t" r="r" b="b"/>
              <a:pathLst>
                <a:path w="9584" h="8253" extrusionOk="0">
                  <a:moveTo>
                    <a:pt x="2378" y="1"/>
                  </a:moveTo>
                  <a:lnTo>
                    <a:pt x="0" y="4131"/>
                  </a:lnTo>
                  <a:lnTo>
                    <a:pt x="2378" y="8253"/>
                  </a:lnTo>
                  <a:lnTo>
                    <a:pt x="7166" y="8253"/>
                  </a:lnTo>
                  <a:lnTo>
                    <a:pt x="9584" y="4131"/>
                  </a:lnTo>
                  <a:lnTo>
                    <a:pt x="7166" y="1"/>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55" name="Google Shape;2355;p37"/>
            <p:cNvSpPr/>
            <p:nvPr/>
          </p:nvSpPr>
          <p:spPr>
            <a:xfrm>
              <a:off x="3120777" y="3032351"/>
              <a:ext cx="984285" cy="851035"/>
            </a:xfrm>
            <a:custGeom>
              <a:avLst/>
              <a:gdLst/>
              <a:ahLst/>
              <a:cxnLst/>
              <a:rect l="l" t="t" r="r" b="b"/>
              <a:pathLst>
                <a:path w="7794" h="6739" extrusionOk="0">
                  <a:moveTo>
                    <a:pt x="1951" y="1"/>
                  </a:moveTo>
                  <a:lnTo>
                    <a:pt x="1" y="3370"/>
                  </a:lnTo>
                  <a:lnTo>
                    <a:pt x="1951" y="6739"/>
                  </a:lnTo>
                  <a:lnTo>
                    <a:pt x="5843" y="6739"/>
                  </a:lnTo>
                  <a:lnTo>
                    <a:pt x="7793" y="3370"/>
                  </a:lnTo>
                  <a:lnTo>
                    <a:pt x="5843" y="1"/>
                  </a:lnTo>
                  <a:close/>
                </a:path>
              </a:pathLst>
            </a:custGeom>
            <a:solidFill>
              <a:srgbClr val="3280A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56" name="Google Shape;2356;p37"/>
            <p:cNvSpPr/>
            <p:nvPr/>
          </p:nvSpPr>
          <p:spPr>
            <a:xfrm>
              <a:off x="4926802" y="2936247"/>
              <a:ext cx="1209455" cy="1042230"/>
            </a:xfrm>
            <a:custGeom>
              <a:avLst/>
              <a:gdLst/>
              <a:ahLst/>
              <a:cxnLst/>
              <a:rect l="l" t="t" r="r" b="b"/>
              <a:pathLst>
                <a:path w="9577" h="8253" extrusionOk="0">
                  <a:moveTo>
                    <a:pt x="2410" y="1"/>
                  </a:moveTo>
                  <a:lnTo>
                    <a:pt x="0" y="4131"/>
                  </a:lnTo>
                  <a:lnTo>
                    <a:pt x="2410" y="8253"/>
                  </a:lnTo>
                  <a:lnTo>
                    <a:pt x="7167" y="8253"/>
                  </a:lnTo>
                  <a:lnTo>
                    <a:pt x="9576" y="4131"/>
                  </a:lnTo>
                  <a:lnTo>
                    <a:pt x="7167" y="1"/>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57" name="Google Shape;2357;p37"/>
            <p:cNvSpPr/>
            <p:nvPr/>
          </p:nvSpPr>
          <p:spPr>
            <a:xfrm>
              <a:off x="5038945" y="3032351"/>
              <a:ext cx="985169" cy="851035"/>
            </a:xfrm>
            <a:custGeom>
              <a:avLst/>
              <a:gdLst/>
              <a:ahLst/>
              <a:cxnLst/>
              <a:rect l="l" t="t" r="r" b="b"/>
              <a:pathLst>
                <a:path w="7801" h="6739" extrusionOk="0">
                  <a:moveTo>
                    <a:pt x="1950" y="1"/>
                  </a:moveTo>
                  <a:lnTo>
                    <a:pt x="0" y="3370"/>
                  </a:lnTo>
                  <a:lnTo>
                    <a:pt x="1950" y="6739"/>
                  </a:lnTo>
                  <a:lnTo>
                    <a:pt x="5851" y="6739"/>
                  </a:lnTo>
                  <a:lnTo>
                    <a:pt x="7801" y="3370"/>
                  </a:lnTo>
                  <a:lnTo>
                    <a:pt x="5851" y="1"/>
                  </a:ln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58" name="Google Shape;2358;p37"/>
            <p:cNvSpPr/>
            <p:nvPr/>
          </p:nvSpPr>
          <p:spPr>
            <a:xfrm>
              <a:off x="3120777" y="1922168"/>
              <a:ext cx="984285" cy="855076"/>
            </a:xfrm>
            <a:custGeom>
              <a:avLst/>
              <a:gdLst/>
              <a:ahLst/>
              <a:cxnLst/>
              <a:rect l="l" t="t" r="r" b="b"/>
              <a:pathLst>
                <a:path w="7794" h="6771" extrusionOk="0">
                  <a:moveTo>
                    <a:pt x="1951" y="1"/>
                  </a:moveTo>
                  <a:lnTo>
                    <a:pt x="1" y="3401"/>
                  </a:lnTo>
                  <a:lnTo>
                    <a:pt x="1951" y="6770"/>
                  </a:lnTo>
                  <a:lnTo>
                    <a:pt x="5843" y="6770"/>
                  </a:lnTo>
                  <a:lnTo>
                    <a:pt x="7793" y="3401"/>
                  </a:lnTo>
                  <a:lnTo>
                    <a:pt x="5843" y="1"/>
                  </a:lnTo>
                  <a:close/>
                </a:path>
              </a:pathLst>
            </a:custGeom>
            <a:solidFill>
              <a:srgbClr val="54AED6"/>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59" name="Google Shape;2359;p37"/>
            <p:cNvSpPr/>
            <p:nvPr/>
          </p:nvSpPr>
          <p:spPr>
            <a:xfrm>
              <a:off x="5038945" y="1922168"/>
              <a:ext cx="985169" cy="855076"/>
            </a:xfrm>
            <a:custGeom>
              <a:avLst/>
              <a:gdLst/>
              <a:ahLst/>
              <a:cxnLst/>
              <a:rect l="l" t="t" r="r" b="b"/>
              <a:pathLst>
                <a:path w="7801" h="6771" extrusionOk="0">
                  <a:moveTo>
                    <a:pt x="1950" y="1"/>
                  </a:moveTo>
                  <a:lnTo>
                    <a:pt x="0" y="3401"/>
                  </a:lnTo>
                  <a:lnTo>
                    <a:pt x="1950" y="6770"/>
                  </a:lnTo>
                  <a:lnTo>
                    <a:pt x="5851" y="6770"/>
                  </a:lnTo>
                  <a:lnTo>
                    <a:pt x="7801" y="3401"/>
                  </a:lnTo>
                  <a:lnTo>
                    <a:pt x="5851"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60" name="Google Shape;2360;p37"/>
            <p:cNvSpPr/>
            <p:nvPr/>
          </p:nvSpPr>
          <p:spPr>
            <a:xfrm>
              <a:off x="4397156" y="2293576"/>
              <a:ext cx="350574" cy="300432"/>
            </a:xfrm>
            <a:custGeom>
              <a:avLst/>
              <a:gdLst/>
              <a:ahLst/>
              <a:cxnLst/>
              <a:rect l="l" t="t" r="r" b="b"/>
              <a:pathLst>
                <a:path w="2776" h="2379" extrusionOk="0">
                  <a:moveTo>
                    <a:pt x="1" y="1"/>
                  </a:moveTo>
                  <a:lnTo>
                    <a:pt x="1388" y="2379"/>
                  </a:lnTo>
                  <a:lnTo>
                    <a:pt x="2775" y="1"/>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61" name="Google Shape;2361;p37"/>
            <p:cNvSpPr/>
            <p:nvPr/>
          </p:nvSpPr>
          <p:spPr>
            <a:xfrm>
              <a:off x="4397156" y="3215592"/>
              <a:ext cx="350574" cy="300432"/>
            </a:xfrm>
            <a:custGeom>
              <a:avLst/>
              <a:gdLst/>
              <a:ahLst/>
              <a:cxnLst/>
              <a:rect l="l" t="t" r="r" b="b"/>
              <a:pathLst>
                <a:path w="2776" h="2379" extrusionOk="0">
                  <a:moveTo>
                    <a:pt x="1388" y="0"/>
                  </a:moveTo>
                  <a:lnTo>
                    <a:pt x="1" y="2379"/>
                  </a:lnTo>
                  <a:lnTo>
                    <a:pt x="2775" y="2379"/>
                  </a:lnTo>
                  <a:lnTo>
                    <a:pt x="1388" y="0"/>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62" name="Google Shape;2362;p37"/>
            <p:cNvSpPr/>
            <p:nvPr/>
          </p:nvSpPr>
          <p:spPr>
            <a:xfrm>
              <a:off x="4843705" y="2460779"/>
              <a:ext cx="350448" cy="304473"/>
            </a:xfrm>
            <a:custGeom>
              <a:avLst/>
              <a:gdLst/>
              <a:ahLst/>
              <a:cxnLst/>
              <a:rect l="l" t="t" r="r" b="b"/>
              <a:pathLst>
                <a:path w="2775" h="2411" extrusionOk="0">
                  <a:moveTo>
                    <a:pt x="1451" y="0"/>
                  </a:moveTo>
                  <a:lnTo>
                    <a:pt x="0" y="2347"/>
                  </a:lnTo>
                  <a:lnTo>
                    <a:pt x="2775" y="2410"/>
                  </a:lnTo>
                  <a:lnTo>
                    <a:pt x="1451" y="0"/>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63" name="Google Shape;2363;p37"/>
            <p:cNvSpPr/>
            <p:nvPr/>
          </p:nvSpPr>
          <p:spPr>
            <a:xfrm>
              <a:off x="3950732" y="3040433"/>
              <a:ext cx="346533" cy="308388"/>
            </a:xfrm>
            <a:custGeom>
              <a:avLst/>
              <a:gdLst/>
              <a:ahLst/>
              <a:cxnLst/>
              <a:rect l="l" t="t" r="r" b="b"/>
              <a:pathLst>
                <a:path w="2744" h="2442" extrusionOk="0">
                  <a:moveTo>
                    <a:pt x="0" y="0"/>
                  </a:moveTo>
                  <a:lnTo>
                    <a:pt x="1324" y="2442"/>
                  </a:lnTo>
                  <a:lnTo>
                    <a:pt x="2743" y="95"/>
                  </a:lnTo>
                  <a:lnTo>
                    <a:pt x="0" y="0"/>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64" name="Google Shape;2364;p37"/>
            <p:cNvSpPr/>
            <p:nvPr/>
          </p:nvSpPr>
          <p:spPr>
            <a:xfrm>
              <a:off x="3950732" y="2460779"/>
              <a:ext cx="346533" cy="304473"/>
            </a:xfrm>
            <a:custGeom>
              <a:avLst/>
              <a:gdLst/>
              <a:ahLst/>
              <a:cxnLst/>
              <a:rect l="l" t="t" r="r" b="b"/>
              <a:pathLst>
                <a:path w="2744" h="2411" extrusionOk="0">
                  <a:moveTo>
                    <a:pt x="1324" y="0"/>
                  </a:moveTo>
                  <a:lnTo>
                    <a:pt x="0" y="2410"/>
                  </a:lnTo>
                  <a:lnTo>
                    <a:pt x="2743" y="2347"/>
                  </a:lnTo>
                  <a:lnTo>
                    <a:pt x="1324" y="0"/>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65" name="Google Shape;2365;p37"/>
            <p:cNvSpPr/>
            <p:nvPr/>
          </p:nvSpPr>
          <p:spPr>
            <a:xfrm>
              <a:off x="4843705" y="3040433"/>
              <a:ext cx="350448" cy="308388"/>
            </a:xfrm>
            <a:custGeom>
              <a:avLst/>
              <a:gdLst/>
              <a:ahLst/>
              <a:cxnLst/>
              <a:rect l="l" t="t" r="r" b="b"/>
              <a:pathLst>
                <a:path w="2775" h="2442" extrusionOk="0">
                  <a:moveTo>
                    <a:pt x="2775" y="0"/>
                  </a:moveTo>
                  <a:lnTo>
                    <a:pt x="0" y="95"/>
                  </a:lnTo>
                  <a:lnTo>
                    <a:pt x="1451" y="2442"/>
                  </a:lnTo>
                  <a:lnTo>
                    <a:pt x="2775" y="0"/>
                  </a:ln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nvGrpSpPr>
            <p:cNvPr id="2366" name="Google Shape;2366;p37"/>
            <p:cNvGrpSpPr/>
            <p:nvPr/>
          </p:nvGrpSpPr>
          <p:grpSpPr>
            <a:xfrm>
              <a:off x="3496708" y="2155435"/>
              <a:ext cx="232400" cy="388557"/>
              <a:chOff x="3533229" y="2006275"/>
              <a:chExt cx="159375" cy="266464"/>
            </a:xfrm>
          </p:grpSpPr>
          <p:sp>
            <p:nvSpPr>
              <p:cNvPr id="2367" name="Google Shape;2367;p37"/>
              <p:cNvSpPr/>
              <p:nvPr/>
            </p:nvSpPr>
            <p:spPr>
              <a:xfrm>
                <a:off x="3533229" y="2006275"/>
                <a:ext cx="159375" cy="212411"/>
              </a:xfrm>
              <a:custGeom>
                <a:avLst/>
                <a:gdLst/>
                <a:ahLst/>
                <a:cxnLst/>
                <a:rect l="l" t="t" r="r" b="b"/>
                <a:pathLst>
                  <a:path w="1262" h="1682" extrusionOk="0">
                    <a:moveTo>
                      <a:pt x="627" y="64"/>
                    </a:moveTo>
                    <a:cubicBezTo>
                      <a:pt x="928" y="64"/>
                      <a:pt x="1190" y="294"/>
                      <a:pt x="1190" y="627"/>
                    </a:cubicBezTo>
                    <a:cubicBezTo>
                      <a:pt x="1190" y="722"/>
                      <a:pt x="1158" y="857"/>
                      <a:pt x="1095" y="952"/>
                    </a:cubicBezTo>
                    <a:cubicBezTo>
                      <a:pt x="960" y="1150"/>
                      <a:pt x="960" y="1221"/>
                      <a:pt x="960" y="1348"/>
                    </a:cubicBezTo>
                    <a:lnTo>
                      <a:pt x="960" y="1388"/>
                    </a:lnTo>
                    <a:cubicBezTo>
                      <a:pt x="960" y="1515"/>
                      <a:pt x="928" y="1618"/>
                      <a:pt x="825" y="1618"/>
                    </a:cubicBezTo>
                    <a:lnTo>
                      <a:pt x="397" y="1618"/>
                    </a:lnTo>
                    <a:cubicBezTo>
                      <a:pt x="334" y="1618"/>
                      <a:pt x="270" y="1515"/>
                      <a:pt x="270" y="1388"/>
                    </a:cubicBezTo>
                    <a:lnTo>
                      <a:pt x="270" y="1348"/>
                    </a:lnTo>
                    <a:cubicBezTo>
                      <a:pt x="302" y="1221"/>
                      <a:pt x="302" y="1150"/>
                      <a:pt x="167" y="952"/>
                    </a:cubicBezTo>
                    <a:lnTo>
                      <a:pt x="167" y="920"/>
                    </a:lnTo>
                    <a:lnTo>
                      <a:pt x="136" y="920"/>
                    </a:lnTo>
                    <a:cubicBezTo>
                      <a:pt x="104" y="825"/>
                      <a:pt x="72" y="722"/>
                      <a:pt x="72" y="627"/>
                    </a:cubicBezTo>
                    <a:cubicBezTo>
                      <a:pt x="72" y="294"/>
                      <a:pt x="302" y="64"/>
                      <a:pt x="627" y="64"/>
                    </a:cubicBezTo>
                    <a:close/>
                    <a:moveTo>
                      <a:pt x="627" y="1"/>
                    </a:moveTo>
                    <a:cubicBezTo>
                      <a:pt x="270" y="1"/>
                      <a:pt x="1" y="262"/>
                      <a:pt x="1" y="627"/>
                    </a:cubicBezTo>
                    <a:cubicBezTo>
                      <a:pt x="1" y="722"/>
                      <a:pt x="1" y="825"/>
                      <a:pt x="72" y="920"/>
                    </a:cubicBezTo>
                    <a:lnTo>
                      <a:pt x="72" y="952"/>
                    </a:lnTo>
                    <a:cubicBezTo>
                      <a:pt x="231" y="1150"/>
                      <a:pt x="199" y="1221"/>
                      <a:pt x="199" y="1348"/>
                    </a:cubicBezTo>
                    <a:lnTo>
                      <a:pt x="199" y="1388"/>
                    </a:lnTo>
                    <a:cubicBezTo>
                      <a:pt x="199" y="1586"/>
                      <a:pt x="302" y="1681"/>
                      <a:pt x="397" y="1681"/>
                    </a:cubicBezTo>
                    <a:lnTo>
                      <a:pt x="825" y="1681"/>
                    </a:lnTo>
                    <a:cubicBezTo>
                      <a:pt x="928" y="1681"/>
                      <a:pt x="1023" y="1586"/>
                      <a:pt x="1023" y="1388"/>
                    </a:cubicBezTo>
                    <a:lnTo>
                      <a:pt x="1023" y="1348"/>
                    </a:lnTo>
                    <a:cubicBezTo>
                      <a:pt x="1023" y="1253"/>
                      <a:pt x="1023" y="1190"/>
                      <a:pt x="1126" y="991"/>
                    </a:cubicBezTo>
                    <a:cubicBezTo>
                      <a:pt x="1222" y="888"/>
                      <a:pt x="1261" y="754"/>
                      <a:pt x="1261" y="627"/>
                    </a:cubicBezTo>
                    <a:cubicBezTo>
                      <a:pt x="1261" y="262"/>
                      <a:pt x="960" y="1"/>
                      <a:pt x="62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68" name="Google Shape;2368;p37"/>
              <p:cNvSpPr/>
              <p:nvPr/>
            </p:nvSpPr>
            <p:spPr>
              <a:xfrm>
                <a:off x="3562275" y="2210480"/>
                <a:ext cx="100272" cy="25131"/>
              </a:xfrm>
              <a:custGeom>
                <a:avLst/>
                <a:gdLst/>
                <a:ahLst/>
                <a:cxnLst/>
                <a:rect l="l" t="t" r="r" b="b"/>
                <a:pathLst>
                  <a:path w="794" h="199" extrusionOk="0">
                    <a:moveTo>
                      <a:pt x="698" y="64"/>
                    </a:moveTo>
                    <a:lnTo>
                      <a:pt x="730" y="96"/>
                    </a:lnTo>
                    <a:cubicBezTo>
                      <a:pt x="730" y="127"/>
                      <a:pt x="698" y="127"/>
                      <a:pt x="698" y="127"/>
                    </a:cubicBezTo>
                    <a:lnTo>
                      <a:pt x="104" y="127"/>
                    </a:lnTo>
                    <a:cubicBezTo>
                      <a:pt x="72" y="127"/>
                      <a:pt x="72" y="127"/>
                      <a:pt x="72" y="96"/>
                    </a:cubicBezTo>
                    <a:cubicBezTo>
                      <a:pt x="72" y="96"/>
                      <a:pt x="72" y="64"/>
                      <a:pt x="104" y="64"/>
                    </a:cubicBezTo>
                    <a:close/>
                    <a:moveTo>
                      <a:pt x="104" y="1"/>
                    </a:moveTo>
                    <a:cubicBezTo>
                      <a:pt x="40" y="1"/>
                      <a:pt x="1" y="32"/>
                      <a:pt x="1" y="96"/>
                    </a:cubicBezTo>
                    <a:cubicBezTo>
                      <a:pt x="1" y="167"/>
                      <a:pt x="40" y="199"/>
                      <a:pt x="104" y="199"/>
                    </a:cubicBezTo>
                    <a:lnTo>
                      <a:pt x="698" y="199"/>
                    </a:lnTo>
                    <a:cubicBezTo>
                      <a:pt x="730" y="199"/>
                      <a:pt x="793" y="167"/>
                      <a:pt x="793" y="96"/>
                    </a:cubicBezTo>
                    <a:cubicBezTo>
                      <a:pt x="793" y="32"/>
                      <a:pt x="730" y="1"/>
                      <a:pt x="69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69" name="Google Shape;2369;p37"/>
              <p:cNvSpPr/>
              <p:nvPr/>
            </p:nvSpPr>
            <p:spPr>
              <a:xfrm>
                <a:off x="3562275" y="2226518"/>
                <a:ext cx="100272" cy="30182"/>
              </a:xfrm>
              <a:custGeom>
                <a:avLst/>
                <a:gdLst/>
                <a:ahLst/>
                <a:cxnLst/>
                <a:rect l="l" t="t" r="r" b="b"/>
                <a:pathLst>
                  <a:path w="794" h="239" extrusionOk="0">
                    <a:moveTo>
                      <a:pt x="698" y="72"/>
                    </a:moveTo>
                    <a:cubicBezTo>
                      <a:pt x="698" y="72"/>
                      <a:pt x="730" y="104"/>
                      <a:pt x="730" y="135"/>
                    </a:cubicBezTo>
                    <a:lnTo>
                      <a:pt x="698" y="167"/>
                    </a:lnTo>
                    <a:lnTo>
                      <a:pt x="104" y="167"/>
                    </a:lnTo>
                    <a:cubicBezTo>
                      <a:pt x="72" y="167"/>
                      <a:pt x="72" y="135"/>
                      <a:pt x="72" y="135"/>
                    </a:cubicBezTo>
                    <a:cubicBezTo>
                      <a:pt x="72" y="104"/>
                      <a:pt x="72" y="72"/>
                      <a:pt x="104" y="72"/>
                    </a:cubicBezTo>
                    <a:close/>
                    <a:moveTo>
                      <a:pt x="104" y="0"/>
                    </a:moveTo>
                    <a:cubicBezTo>
                      <a:pt x="40" y="0"/>
                      <a:pt x="1" y="72"/>
                      <a:pt x="1" y="135"/>
                    </a:cubicBezTo>
                    <a:cubicBezTo>
                      <a:pt x="1" y="167"/>
                      <a:pt x="40" y="238"/>
                      <a:pt x="104" y="238"/>
                    </a:cubicBezTo>
                    <a:lnTo>
                      <a:pt x="698" y="238"/>
                    </a:lnTo>
                    <a:cubicBezTo>
                      <a:pt x="730" y="238"/>
                      <a:pt x="793" y="167"/>
                      <a:pt x="793" y="135"/>
                    </a:cubicBezTo>
                    <a:cubicBezTo>
                      <a:pt x="793" y="72"/>
                      <a:pt x="730" y="0"/>
                      <a:pt x="69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70" name="Google Shape;2370;p37"/>
              <p:cNvSpPr/>
              <p:nvPr/>
            </p:nvSpPr>
            <p:spPr>
              <a:xfrm>
                <a:off x="3571367" y="2247482"/>
                <a:ext cx="83223" cy="25257"/>
              </a:xfrm>
              <a:custGeom>
                <a:avLst/>
                <a:gdLst/>
                <a:ahLst/>
                <a:cxnLst/>
                <a:rect l="l" t="t" r="r" b="b"/>
                <a:pathLst>
                  <a:path w="659" h="200" extrusionOk="0">
                    <a:moveTo>
                      <a:pt x="563" y="72"/>
                    </a:moveTo>
                    <a:lnTo>
                      <a:pt x="563" y="104"/>
                    </a:lnTo>
                    <a:lnTo>
                      <a:pt x="563" y="136"/>
                    </a:lnTo>
                    <a:lnTo>
                      <a:pt x="95" y="136"/>
                    </a:lnTo>
                    <a:cubicBezTo>
                      <a:pt x="95" y="136"/>
                      <a:pt x="63" y="136"/>
                      <a:pt x="63" y="104"/>
                    </a:cubicBezTo>
                    <a:cubicBezTo>
                      <a:pt x="63" y="72"/>
                      <a:pt x="95" y="72"/>
                      <a:pt x="95" y="72"/>
                    </a:cubicBezTo>
                    <a:close/>
                    <a:moveTo>
                      <a:pt x="95" y="1"/>
                    </a:moveTo>
                    <a:cubicBezTo>
                      <a:pt x="32" y="1"/>
                      <a:pt x="0" y="33"/>
                      <a:pt x="0" y="104"/>
                    </a:cubicBezTo>
                    <a:cubicBezTo>
                      <a:pt x="0" y="167"/>
                      <a:pt x="32" y="199"/>
                      <a:pt x="95" y="199"/>
                    </a:cubicBezTo>
                    <a:lnTo>
                      <a:pt x="563" y="199"/>
                    </a:lnTo>
                    <a:cubicBezTo>
                      <a:pt x="595" y="199"/>
                      <a:pt x="658" y="167"/>
                      <a:pt x="658" y="104"/>
                    </a:cubicBezTo>
                    <a:cubicBezTo>
                      <a:pt x="658" y="33"/>
                      <a:pt x="595" y="1"/>
                      <a:pt x="56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71" name="Google Shape;2371;p37"/>
              <p:cNvSpPr/>
              <p:nvPr/>
            </p:nvSpPr>
            <p:spPr>
              <a:xfrm>
                <a:off x="3562275" y="2097327"/>
                <a:ext cx="59229" cy="117319"/>
              </a:xfrm>
              <a:custGeom>
                <a:avLst/>
                <a:gdLst/>
                <a:ahLst/>
                <a:cxnLst/>
                <a:rect l="l" t="t" r="r" b="b"/>
                <a:pathLst>
                  <a:path w="469" h="929" extrusionOk="0">
                    <a:moveTo>
                      <a:pt x="239" y="72"/>
                    </a:moveTo>
                    <a:cubicBezTo>
                      <a:pt x="270" y="104"/>
                      <a:pt x="302" y="104"/>
                      <a:pt x="302" y="167"/>
                    </a:cubicBezTo>
                    <a:lnTo>
                      <a:pt x="302" y="199"/>
                    </a:lnTo>
                    <a:lnTo>
                      <a:pt x="199" y="199"/>
                    </a:lnTo>
                    <a:cubicBezTo>
                      <a:pt x="135" y="199"/>
                      <a:pt x="104" y="167"/>
                      <a:pt x="104" y="167"/>
                    </a:cubicBezTo>
                    <a:lnTo>
                      <a:pt x="104" y="104"/>
                    </a:lnTo>
                    <a:cubicBezTo>
                      <a:pt x="135" y="72"/>
                      <a:pt x="167" y="72"/>
                      <a:pt x="167" y="72"/>
                    </a:cubicBezTo>
                    <a:close/>
                    <a:moveTo>
                      <a:pt x="270" y="1"/>
                    </a:moveTo>
                    <a:cubicBezTo>
                      <a:pt x="199" y="1"/>
                      <a:pt x="104" y="1"/>
                      <a:pt x="72" y="33"/>
                    </a:cubicBezTo>
                    <a:cubicBezTo>
                      <a:pt x="40" y="104"/>
                      <a:pt x="1" y="136"/>
                      <a:pt x="40" y="167"/>
                    </a:cubicBezTo>
                    <a:cubicBezTo>
                      <a:pt x="72" y="231"/>
                      <a:pt x="135" y="270"/>
                      <a:pt x="199" y="270"/>
                    </a:cubicBezTo>
                    <a:lnTo>
                      <a:pt x="302" y="270"/>
                    </a:lnTo>
                    <a:lnTo>
                      <a:pt x="302" y="928"/>
                    </a:lnTo>
                    <a:lnTo>
                      <a:pt x="365" y="928"/>
                    </a:lnTo>
                    <a:lnTo>
                      <a:pt x="365" y="270"/>
                    </a:lnTo>
                    <a:lnTo>
                      <a:pt x="468" y="270"/>
                    </a:lnTo>
                    <a:lnTo>
                      <a:pt x="468" y="199"/>
                    </a:lnTo>
                    <a:lnTo>
                      <a:pt x="365" y="199"/>
                    </a:lnTo>
                    <a:lnTo>
                      <a:pt x="365" y="167"/>
                    </a:lnTo>
                    <a:cubicBezTo>
                      <a:pt x="365" y="104"/>
                      <a:pt x="334" y="33"/>
                      <a:pt x="27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72" name="Google Shape;2372;p37"/>
              <p:cNvSpPr/>
              <p:nvPr/>
            </p:nvSpPr>
            <p:spPr>
              <a:xfrm>
                <a:off x="3604328" y="2097327"/>
                <a:ext cx="54177" cy="117319"/>
              </a:xfrm>
              <a:custGeom>
                <a:avLst/>
                <a:gdLst/>
                <a:ahLst/>
                <a:cxnLst/>
                <a:rect l="l" t="t" r="r" b="b"/>
                <a:pathLst>
                  <a:path w="429" h="929" extrusionOk="0">
                    <a:moveTo>
                      <a:pt x="231" y="72"/>
                    </a:moveTo>
                    <a:cubicBezTo>
                      <a:pt x="262" y="72"/>
                      <a:pt x="334" y="72"/>
                      <a:pt x="334" y="104"/>
                    </a:cubicBezTo>
                    <a:cubicBezTo>
                      <a:pt x="365" y="104"/>
                      <a:pt x="365" y="136"/>
                      <a:pt x="365" y="167"/>
                    </a:cubicBezTo>
                    <a:cubicBezTo>
                      <a:pt x="365" y="167"/>
                      <a:pt x="302" y="199"/>
                      <a:pt x="231" y="199"/>
                    </a:cubicBezTo>
                    <a:lnTo>
                      <a:pt x="167" y="199"/>
                    </a:lnTo>
                    <a:lnTo>
                      <a:pt x="167" y="167"/>
                    </a:lnTo>
                    <a:cubicBezTo>
                      <a:pt x="167" y="104"/>
                      <a:pt x="199" y="104"/>
                      <a:pt x="231" y="72"/>
                    </a:cubicBezTo>
                    <a:close/>
                    <a:moveTo>
                      <a:pt x="199" y="1"/>
                    </a:moveTo>
                    <a:cubicBezTo>
                      <a:pt x="135" y="33"/>
                      <a:pt x="104" y="104"/>
                      <a:pt x="104" y="167"/>
                    </a:cubicBezTo>
                    <a:lnTo>
                      <a:pt x="104" y="199"/>
                    </a:lnTo>
                    <a:lnTo>
                      <a:pt x="1" y="199"/>
                    </a:lnTo>
                    <a:lnTo>
                      <a:pt x="1" y="270"/>
                    </a:lnTo>
                    <a:lnTo>
                      <a:pt x="104" y="270"/>
                    </a:lnTo>
                    <a:lnTo>
                      <a:pt x="104" y="928"/>
                    </a:lnTo>
                    <a:lnTo>
                      <a:pt x="167" y="928"/>
                    </a:lnTo>
                    <a:lnTo>
                      <a:pt x="167" y="270"/>
                    </a:lnTo>
                    <a:lnTo>
                      <a:pt x="231" y="270"/>
                    </a:lnTo>
                    <a:cubicBezTo>
                      <a:pt x="334" y="270"/>
                      <a:pt x="397" y="231"/>
                      <a:pt x="429" y="167"/>
                    </a:cubicBezTo>
                    <a:cubicBezTo>
                      <a:pt x="429" y="136"/>
                      <a:pt x="429" y="104"/>
                      <a:pt x="397" y="33"/>
                    </a:cubicBezTo>
                    <a:cubicBezTo>
                      <a:pt x="365" y="1"/>
                      <a:pt x="262" y="1"/>
                      <a:pt x="19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grpSp>
          <p:nvGrpSpPr>
            <p:cNvPr id="2373" name="Google Shape;2373;p37"/>
            <p:cNvGrpSpPr/>
            <p:nvPr/>
          </p:nvGrpSpPr>
          <p:grpSpPr>
            <a:xfrm>
              <a:off x="4414626" y="1642995"/>
              <a:ext cx="315637" cy="292246"/>
              <a:chOff x="4468255" y="1467664"/>
              <a:chExt cx="216457" cy="200416"/>
            </a:xfrm>
          </p:grpSpPr>
          <p:sp>
            <p:nvSpPr>
              <p:cNvPr id="2374" name="Google Shape;2374;p37"/>
              <p:cNvSpPr/>
              <p:nvPr/>
            </p:nvSpPr>
            <p:spPr>
              <a:xfrm>
                <a:off x="4468255" y="1467664"/>
                <a:ext cx="216457" cy="163287"/>
              </a:xfrm>
              <a:custGeom>
                <a:avLst/>
                <a:gdLst/>
                <a:ahLst/>
                <a:cxnLst/>
                <a:rect l="l" t="t" r="r" b="b"/>
                <a:pathLst>
                  <a:path w="1714" h="1293" extrusionOk="0">
                    <a:moveTo>
                      <a:pt x="1650" y="64"/>
                    </a:moveTo>
                    <a:lnTo>
                      <a:pt x="1650" y="1221"/>
                    </a:lnTo>
                    <a:lnTo>
                      <a:pt x="64" y="1221"/>
                    </a:lnTo>
                    <a:lnTo>
                      <a:pt x="64" y="64"/>
                    </a:lnTo>
                    <a:close/>
                    <a:moveTo>
                      <a:pt x="1" y="1"/>
                    </a:moveTo>
                    <a:lnTo>
                      <a:pt x="1" y="1293"/>
                    </a:lnTo>
                    <a:lnTo>
                      <a:pt x="1713" y="1293"/>
                    </a:lnTo>
                    <a:lnTo>
                      <a:pt x="1713"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75" name="Google Shape;2375;p37"/>
              <p:cNvSpPr/>
              <p:nvPr/>
            </p:nvSpPr>
            <p:spPr>
              <a:xfrm>
                <a:off x="4505383" y="1621859"/>
                <a:ext cx="142200" cy="46220"/>
              </a:xfrm>
              <a:custGeom>
                <a:avLst/>
                <a:gdLst/>
                <a:ahLst/>
                <a:cxnLst/>
                <a:rect l="l" t="t" r="r" b="b"/>
                <a:pathLst>
                  <a:path w="1126" h="366" extrusionOk="0">
                    <a:moveTo>
                      <a:pt x="698" y="72"/>
                    </a:moveTo>
                    <a:lnTo>
                      <a:pt x="698" y="270"/>
                    </a:lnTo>
                    <a:lnTo>
                      <a:pt x="428" y="270"/>
                    </a:lnTo>
                    <a:lnTo>
                      <a:pt x="428" y="72"/>
                    </a:lnTo>
                    <a:close/>
                    <a:moveTo>
                      <a:pt x="365" y="0"/>
                    </a:moveTo>
                    <a:lnTo>
                      <a:pt x="365" y="167"/>
                    </a:lnTo>
                    <a:lnTo>
                      <a:pt x="167" y="167"/>
                    </a:lnTo>
                    <a:cubicBezTo>
                      <a:pt x="103" y="167"/>
                      <a:pt x="32" y="270"/>
                      <a:pt x="0" y="302"/>
                    </a:cubicBezTo>
                    <a:lnTo>
                      <a:pt x="0" y="365"/>
                    </a:lnTo>
                    <a:lnTo>
                      <a:pt x="1126" y="365"/>
                    </a:lnTo>
                    <a:lnTo>
                      <a:pt x="1126" y="302"/>
                    </a:lnTo>
                    <a:cubicBezTo>
                      <a:pt x="1094" y="270"/>
                      <a:pt x="1023" y="167"/>
                      <a:pt x="959" y="167"/>
                    </a:cubicBezTo>
                    <a:lnTo>
                      <a:pt x="793" y="167"/>
                    </a:lnTo>
                    <a:lnTo>
                      <a:pt x="79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76" name="Google Shape;2376;p37"/>
              <p:cNvSpPr/>
              <p:nvPr/>
            </p:nvSpPr>
            <p:spPr>
              <a:xfrm>
                <a:off x="4522306" y="1534722"/>
                <a:ext cx="21216" cy="37254"/>
              </a:xfrm>
              <a:custGeom>
                <a:avLst/>
                <a:gdLst/>
                <a:ahLst/>
                <a:cxnLst/>
                <a:rect l="l" t="t" r="r" b="b"/>
                <a:pathLst>
                  <a:path w="168" h="295" extrusionOk="0">
                    <a:moveTo>
                      <a:pt x="1" y="1"/>
                    </a:moveTo>
                    <a:lnTo>
                      <a:pt x="1" y="294"/>
                    </a:lnTo>
                    <a:lnTo>
                      <a:pt x="167" y="294"/>
                    </a:lnTo>
                    <a:lnTo>
                      <a:pt x="167"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77" name="Google Shape;2377;p37"/>
              <p:cNvSpPr/>
              <p:nvPr/>
            </p:nvSpPr>
            <p:spPr>
              <a:xfrm>
                <a:off x="4551352" y="1521714"/>
                <a:ext cx="21216" cy="50261"/>
              </a:xfrm>
              <a:custGeom>
                <a:avLst/>
                <a:gdLst/>
                <a:ahLst/>
                <a:cxnLst/>
                <a:rect l="l" t="t" r="r" b="b"/>
                <a:pathLst>
                  <a:path w="168" h="398" extrusionOk="0">
                    <a:moveTo>
                      <a:pt x="1" y="1"/>
                    </a:moveTo>
                    <a:lnTo>
                      <a:pt x="1" y="397"/>
                    </a:lnTo>
                    <a:lnTo>
                      <a:pt x="167" y="397"/>
                    </a:lnTo>
                    <a:lnTo>
                      <a:pt x="167"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78" name="Google Shape;2378;p37"/>
              <p:cNvSpPr/>
              <p:nvPr/>
            </p:nvSpPr>
            <p:spPr>
              <a:xfrm>
                <a:off x="4580398" y="1509717"/>
                <a:ext cx="21216" cy="62259"/>
              </a:xfrm>
              <a:custGeom>
                <a:avLst/>
                <a:gdLst/>
                <a:ahLst/>
                <a:cxnLst/>
                <a:rect l="l" t="t" r="r" b="b"/>
                <a:pathLst>
                  <a:path w="168" h="493" extrusionOk="0">
                    <a:moveTo>
                      <a:pt x="1" y="1"/>
                    </a:moveTo>
                    <a:lnTo>
                      <a:pt x="1" y="492"/>
                    </a:lnTo>
                    <a:lnTo>
                      <a:pt x="167" y="492"/>
                    </a:lnTo>
                    <a:lnTo>
                      <a:pt x="167"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79" name="Google Shape;2379;p37"/>
              <p:cNvSpPr/>
              <p:nvPr/>
            </p:nvSpPr>
            <p:spPr>
              <a:xfrm>
                <a:off x="4613485" y="1500751"/>
                <a:ext cx="21090" cy="71225"/>
              </a:xfrm>
              <a:custGeom>
                <a:avLst/>
                <a:gdLst/>
                <a:ahLst/>
                <a:cxnLst/>
                <a:rect l="l" t="t" r="r" b="b"/>
                <a:pathLst>
                  <a:path w="167" h="564" extrusionOk="0">
                    <a:moveTo>
                      <a:pt x="0" y="0"/>
                    </a:moveTo>
                    <a:lnTo>
                      <a:pt x="0" y="563"/>
                    </a:lnTo>
                    <a:lnTo>
                      <a:pt x="167" y="563"/>
                    </a:lnTo>
                    <a:lnTo>
                      <a:pt x="167"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80" name="Google Shape;2380;p37"/>
              <p:cNvSpPr/>
              <p:nvPr/>
            </p:nvSpPr>
            <p:spPr>
              <a:xfrm>
                <a:off x="4522306" y="1575765"/>
                <a:ext cx="112270" cy="126"/>
              </a:xfrm>
              <a:custGeom>
                <a:avLst/>
                <a:gdLst/>
                <a:ahLst/>
                <a:cxnLst/>
                <a:rect l="l" t="t" r="r" b="b"/>
                <a:pathLst>
                  <a:path w="889" h="1" extrusionOk="0">
                    <a:moveTo>
                      <a:pt x="889" y="1"/>
                    </a:moveTo>
                    <a:lnTo>
                      <a:pt x="1" y="1"/>
                    </a:lnTo>
                    <a:lnTo>
                      <a:pt x="1"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grpSp>
          <p:nvGrpSpPr>
            <p:cNvPr id="2381" name="Google Shape;2381;p37"/>
            <p:cNvGrpSpPr/>
            <p:nvPr/>
          </p:nvGrpSpPr>
          <p:grpSpPr>
            <a:xfrm>
              <a:off x="5378869" y="2185360"/>
              <a:ext cx="305323" cy="328708"/>
              <a:chOff x="5410354" y="2006275"/>
              <a:chExt cx="209384" cy="225420"/>
            </a:xfrm>
          </p:grpSpPr>
          <p:sp>
            <p:nvSpPr>
              <p:cNvPr id="2382" name="Google Shape;2382;p37"/>
              <p:cNvSpPr/>
              <p:nvPr/>
            </p:nvSpPr>
            <p:spPr>
              <a:xfrm>
                <a:off x="5560508" y="2056284"/>
                <a:ext cx="59229" cy="175410"/>
              </a:xfrm>
              <a:custGeom>
                <a:avLst/>
                <a:gdLst/>
                <a:ahLst/>
                <a:cxnLst/>
                <a:rect l="l" t="t" r="r" b="b"/>
                <a:pathLst>
                  <a:path w="469" h="1389" extrusionOk="0">
                    <a:moveTo>
                      <a:pt x="397" y="64"/>
                    </a:moveTo>
                    <a:lnTo>
                      <a:pt x="397" y="1317"/>
                    </a:lnTo>
                    <a:lnTo>
                      <a:pt x="103" y="1317"/>
                    </a:lnTo>
                    <a:lnTo>
                      <a:pt x="103" y="64"/>
                    </a:lnTo>
                    <a:close/>
                    <a:moveTo>
                      <a:pt x="0" y="1"/>
                    </a:moveTo>
                    <a:lnTo>
                      <a:pt x="0" y="1388"/>
                    </a:lnTo>
                    <a:lnTo>
                      <a:pt x="468" y="1388"/>
                    </a:lnTo>
                    <a:lnTo>
                      <a:pt x="468"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83" name="Google Shape;2383;p37"/>
              <p:cNvSpPr/>
              <p:nvPr/>
            </p:nvSpPr>
            <p:spPr>
              <a:xfrm>
                <a:off x="5498375" y="2097327"/>
                <a:ext cx="58219" cy="134367"/>
              </a:xfrm>
              <a:custGeom>
                <a:avLst/>
                <a:gdLst/>
                <a:ahLst/>
                <a:cxnLst/>
                <a:rect l="l" t="t" r="r" b="b"/>
                <a:pathLst>
                  <a:path w="461" h="1064" extrusionOk="0">
                    <a:moveTo>
                      <a:pt x="397" y="104"/>
                    </a:moveTo>
                    <a:lnTo>
                      <a:pt x="397" y="992"/>
                    </a:lnTo>
                    <a:lnTo>
                      <a:pt x="96" y="992"/>
                    </a:lnTo>
                    <a:lnTo>
                      <a:pt x="96" y="104"/>
                    </a:lnTo>
                    <a:close/>
                    <a:moveTo>
                      <a:pt x="1" y="1"/>
                    </a:moveTo>
                    <a:lnTo>
                      <a:pt x="1" y="1063"/>
                    </a:lnTo>
                    <a:lnTo>
                      <a:pt x="461" y="1063"/>
                    </a:lnTo>
                    <a:lnTo>
                      <a:pt x="461"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84" name="Google Shape;2384;p37"/>
              <p:cNvSpPr/>
              <p:nvPr/>
            </p:nvSpPr>
            <p:spPr>
              <a:xfrm>
                <a:off x="5435358" y="2139381"/>
                <a:ext cx="59229" cy="92314"/>
              </a:xfrm>
              <a:custGeom>
                <a:avLst/>
                <a:gdLst/>
                <a:ahLst/>
                <a:cxnLst/>
                <a:rect l="l" t="t" r="r" b="b"/>
                <a:pathLst>
                  <a:path w="469" h="731" extrusionOk="0">
                    <a:moveTo>
                      <a:pt x="397" y="64"/>
                    </a:moveTo>
                    <a:lnTo>
                      <a:pt x="397" y="659"/>
                    </a:lnTo>
                    <a:lnTo>
                      <a:pt x="72" y="659"/>
                    </a:lnTo>
                    <a:lnTo>
                      <a:pt x="72" y="64"/>
                    </a:lnTo>
                    <a:close/>
                    <a:moveTo>
                      <a:pt x="0" y="1"/>
                    </a:moveTo>
                    <a:lnTo>
                      <a:pt x="0" y="730"/>
                    </a:lnTo>
                    <a:lnTo>
                      <a:pt x="468" y="730"/>
                    </a:lnTo>
                    <a:lnTo>
                      <a:pt x="468"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85" name="Google Shape;2385;p37"/>
              <p:cNvSpPr/>
              <p:nvPr/>
            </p:nvSpPr>
            <p:spPr>
              <a:xfrm>
                <a:off x="5410354" y="2006275"/>
                <a:ext cx="150282" cy="112267"/>
              </a:xfrm>
              <a:custGeom>
                <a:avLst/>
                <a:gdLst/>
                <a:ahLst/>
                <a:cxnLst/>
                <a:rect l="l" t="t" r="r" b="b"/>
                <a:pathLst>
                  <a:path w="1190" h="889" extrusionOk="0">
                    <a:moveTo>
                      <a:pt x="1094" y="96"/>
                    </a:moveTo>
                    <a:lnTo>
                      <a:pt x="1094" y="262"/>
                    </a:lnTo>
                    <a:lnTo>
                      <a:pt x="1062" y="230"/>
                    </a:lnTo>
                    <a:lnTo>
                      <a:pt x="1062" y="262"/>
                    </a:lnTo>
                    <a:cubicBezTo>
                      <a:pt x="991" y="326"/>
                      <a:pt x="825" y="524"/>
                      <a:pt x="500" y="658"/>
                    </a:cubicBezTo>
                    <a:cubicBezTo>
                      <a:pt x="666" y="524"/>
                      <a:pt x="864" y="357"/>
                      <a:pt x="928" y="199"/>
                    </a:cubicBezTo>
                    <a:lnTo>
                      <a:pt x="959" y="159"/>
                    </a:lnTo>
                    <a:lnTo>
                      <a:pt x="928" y="127"/>
                    </a:lnTo>
                    <a:lnTo>
                      <a:pt x="1094" y="96"/>
                    </a:lnTo>
                    <a:close/>
                    <a:moveTo>
                      <a:pt x="1189" y="1"/>
                    </a:moveTo>
                    <a:lnTo>
                      <a:pt x="730" y="96"/>
                    </a:lnTo>
                    <a:lnTo>
                      <a:pt x="864" y="199"/>
                    </a:lnTo>
                    <a:cubicBezTo>
                      <a:pt x="698" y="460"/>
                      <a:pt x="230" y="754"/>
                      <a:pt x="230" y="754"/>
                    </a:cubicBezTo>
                    <a:lnTo>
                      <a:pt x="0" y="888"/>
                    </a:lnTo>
                    <a:lnTo>
                      <a:pt x="0" y="888"/>
                    </a:lnTo>
                    <a:lnTo>
                      <a:pt x="270" y="825"/>
                    </a:lnTo>
                    <a:cubicBezTo>
                      <a:pt x="761" y="658"/>
                      <a:pt x="991" y="429"/>
                      <a:pt x="1094" y="326"/>
                    </a:cubicBezTo>
                    <a:lnTo>
                      <a:pt x="1189" y="397"/>
                    </a:lnTo>
                    <a:lnTo>
                      <a:pt x="1189"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grpSp>
          <p:nvGrpSpPr>
            <p:cNvPr id="2386" name="Google Shape;2386;p37"/>
            <p:cNvGrpSpPr/>
            <p:nvPr/>
          </p:nvGrpSpPr>
          <p:grpSpPr>
            <a:xfrm>
              <a:off x="5360644" y="3287215"/>
              <a:ext cx="341787" cy="340307"/>
              <a:chOff x="5410354" y="3132496"/>
              <a:chExt cx="234390" cy="233375"/>
            </a:xfrm>
          </p:grpSpPr>
          <p:sp>
            <p:nvSpPr>
              <p:cNvPr id="2387" name="Google Shape;2387;p37"/>
              <p:cNvSpPr/>
              <p:nvPr/>
            </p:nvSpPr>
            <p:spPr>
              <a:xfrm>
                <a:off x="5410354" y="3132496"/>
                <a:ext cx="234390" cy="233375"/>
              </a:xfrm>
              <a:custGeom>
                <a:avLst/>
                <a:gdLst/>
                <a:ahLst/>
                <a:cxnLst/>
                <a:rect l="l" t="t" r="r" b="b"/>
                <a:pathLst>
                  <a:path w="1856" h="1848" extrusionOk="0">
                    <a:moveTo>
                      <a:pt x="928" y="64"/>
                    </a:moveTo>
                    <a:cubicBezTo>
                      <a:pt x="1387" y="64"/>
                      <a:pt x="1784" y="460"/>
                      <a:pt x="1784" y="920"/>
                    </a:cubicBezTo>
                    <a:cubicBezTo>
                      <a:pt x="1784" y="1388"/>
                      <a:pt x="1387" y="1784"/>
                      <a:pt x="928" y="1784"/>
                    </a:cubicBezTo>
                    <a:cubicBezTo>
                      <a:pt x="468" y="1784"/>
                      <a:pt x="103" y="1388"/>
                      <a:pt x="103" y="920"/>
                    </a:cubicBezTo>
                    <a:cubicBezTo>
                      <a:pt x="103" y="460"/>
                      <a:pt x="468" y="64"/>
                      <a:pt x="928" y="64"/>
                    </a:cubicBezTo>
                    <a:close/>
                    <a:moveTo>
                      <a:pt x="928" y="1"/>
                    </a:moveTo>
                    <a:cubicBezTo>
                      <a:pt x="428" y="1"/>
                      <a:pt x="0" y="429"/>
                      <a:pt x="0" y="920"/>
                    </a:cubicBezTo>
                    <a:cubicBezTo>
                      <a:pt x="0" y="1419"/>
                      <a:pt x="428" y="1848"/>
                      <a:pt x="928" y="1848"/>
                    </a:cubicBezTo>
                    <a:cubicBezTo>
                      <a:pt x="1459" y="1848"/>
                      <a:pt x="1855" y="1419"/>
                      <a:pt x="1855" y="920"/>
                    </a:cubicBezTo>
                    <a:cubicBezTo>
                      <a:pt x="1855" y="429"/>
                      <a:pt x="1459" y="1"/>
                      <a:pt x="92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88" name="Google Shape;2388;p37"/>
              <p:cNvSpPr/>
              <p:nvPr/>
            </p:nvSpPr>
            <p:spPr>
              <a:xfrm>
                <a:off x="5477412" y="3177580"/>
                <a:ext cx="104187" cy="138282"/>
              </a:xfrm>
              <a:custGeom>
                <a:avLst/>
                <a:gdLst/>
                <a:ahLst/>
                <a:cxnLst/>
                <a:rect l="l" t="t" r="r" b="b"/>
                <a:pathLst>
                  <a:path w="825" h="1095" extrusionOk="0">
                    <a:moveTo>
                      <a:pt x="428" y="0"/>
                    </a:moveTo>
                    <a:cubicBezTo>
                      <a:pt x="365" y="0"/>
                      <a:pt x="333" y="0"/>
                      <a:pt x="262" y="40"/>
                    </a:cubicBezTo>
                    <a:cubicBezTo>
                      <a:pt x="230" y="40"/>
                      <a:pt x="199" y="72"/>
                      <a:pt x="167" y="103"/>
                    </a:cubicBezTo>
                    <a:cubicBezTo>
                      <a:pt x="135" y="103"/>
                      <a:pt x="95" y="135"/>
                      <a:pt x="64" y="198"/>
                    </a:cubicBezTo>
                    <a:cubicBezTo>
                      <a:pt x="64" y="238"/>
                      <a:pt x="32" y="270"/>
                      <a:pt x="32" y="333"/>
                    </a:cubicBezTo>
                    <a:cubicBezTo>
                      <a:pt x="32" y="365"/>
                      <a:pt x="64" y="397"/>
                      <a:pt x="64" y="436"/>
                    </a:cubicBezTo>
                    <a:cubicBezTo>
                      <a:pt x="95" y="468"/>
                      <a:pt x="95" y="468"/>
                      <a:pt x="135" y="500"/>
                    </a:cubicBezTo>
                    <a:cubicBezTo>
                      <a:pt x="167" y="531"/>
                      <a:pt x="199" y="531"/>
                      <a:pt x="230" y="563"/>
                    </a:cubicBezTo>
                    <a:cubicBezTo>
                      <a:pt x="294" y="563"/>
                      <a:pt x="333" y="595"/>
                      <a:pt x="397" y="595"/>
                    </a:cubicBezTo>
                    <a:cubicBezTo>
                      <a:pt x="428" y="595"/>
                      <a:pt x="492" y="634"/>
                      <a:pt x="531" y="634"/>
                    </a:cubicBezTo>
                    <a:cubicBezTo>
                      <a:pt x="563" y="634"/>
                      <a:pt x="595" y="666"/>
                      <a:pt x="627" y="666"/>
                    </a:cubicBezTo>
                    <a:cubicBezTo>
                      <a:pt x="658" y="698"/>
                      <a:pt x="690" y="698"/>
                      <a:pt x="690" y="730"/>
                    </a:cubicBezTo>
                    <a:cubicBezTo>
                      <a:pt x="690" y="761"/>
                      <a:pt x="730" y="793"/>
                      <a:pt x="730" y="833"/>
                    </a:cubicBezTo>
                    <a:cubicBezTo>
                      <a:pt x="730" y="896"/>
                      <a:pt x="690" y="928"/>
                      <a:pt x="627" y="959"/>
                    </a:cubicBezTo>
                    <a:cubicBezTo>
                      <a:pt x="595" y="991"/>
                      <a:pt x="531" y="991"/>
                      <a:pt x="428" y="991"/>
                    </a:cubicBezTo>
                    <a:lnTo>
                      <a:pt x="333" y="991"/>
                    </a:lnTo>
                    <a:cubicBezTo>
                      <a:pt x="294" y="991"/>
                      <a:pt x="262" y="959"/>
                      <a:pt x="230" y="959"/>
                    </a:cubicBezTo>
                    <a:cubicBezTo>
                      <a:pt x="199" y="959"/>
                      <a:pt x="167" y="928"/>
                      <a:pt x="135" y="928"/>
                    </a:cubicBezTo>
                    <a:cubicBezTo>
                      <a:pt x="95" y="896"/>
                      <a:pt x="64" y="864"/>
                      <a:pt x="64" y="864"/>
                    </a:cubicBezTo>
                    <a:lnTo>
                      <a:pt x="0" y="928"/>
                    </a:lnTo>
                    <a:cubicBezTo>
                      <a:pt x="135" y="1062"/>
                      <a:pt x="262" y="1094"/>
                      <a:pt x="428" y="1094"/>
                    </a:cubicBezTo>
                    <a:lnTo>
                      <a:pt x="595" y="1094"/>
                    </a:lnTo>
                    <a:cubicBezTo>
                      <a:pt x="627" y="1062"/>
                      <a:pt x="690" y="1062"/>
                      <a:pt x="730" y="1031"/>
                    </a:cubicBezTo>
                    <a:cubicBezTo>
                      <a:pt x="761" y="991"/>
                      <a:pt x="761" y="959"/>
                      <a:pt x="793" y="928"/>
                    </a:cubicBezTo>
                    <a:cubicBezTo>
                      <a:pt x="825" y="896"/>
                      <a:pt x="825" y="864"/>
                      <a:pt x="825" y="793"/>
                    </a:cubicBezTo>
                    <a:cubicBezTo>
                      <a:pt x="825" y="761"/>
                      <a:pt x="825" y="730"/>
                      <a:pt x="793" y="698"/>
                    </a:cubicBezTo>
                    <a:cubicBezTo>
                      <a:pt x="793" y="666"/>
                      <a:pt x="761" y="634"/>
                      <a:pt x="730" y="595"/>
                    </a:cubicBezTo>
                    <a:cubicBezTo>
                      <a:pt x="690" y="595"/>
                      <a:pt x="658" y="563"/>
                      <a:pt x="595" y="531"/>
                    </a:cubicBezTo>
                    <a:cubicBezTo>
                      <a:pt x="563" y="531"/>
                      <a:pt x="492" y="531"/>
                      <a:pt x="460" y="500"/>
                    </a:cubicBezTo>
                    <a:cubicBezTo>
                      <a:pt x="397" y="500"/>
                      <a:pt x="365" y="500"/>
                      <a:pt x="333" y="468"/>
                    </a:cubicBezTo>
                    <a:cubicBezTo>
                      <a:pt x="294" y="468"/>
                      <a:pt x="262" y="468"/>
                      <a:pt x="230" y="436"/>
                    </a:cubicBezTo>
                    <a:cubicBezTo>
                      <a:pt x="199" y="436"/>
                      <a:pt x="199" y="397"/>
                      <a:pt x="167" y="365"/>
                    </a:cubicBezTo>
                    <a:lnTo>
                      <a:pt x="167" y="301"/>
                    </a:lnTo>
                    <a:cubicBezTo>
                      <a:pt x="167" y="238"/>
                      <a:pt x="167" y="198"/>
                      <a:pt x="230" y="167"/>
                    </a:cubicBezTo>
                    <a:cubicBezTo>
                      <a:pt x="262" y="135"/>
                      <a:pt x="333" y="103"/>
                      <a:pt x="428" y="103"/>
                    </a:cubicBezTo>
                    <a:cubicBezTo>
                      <a:pt x="492" y="103"/>
                      <a:pt x="563" y="103"/>
                      <a:pt x="595" y="135"/>
                    </a:cubicBezTo>
                    <a:cubicBezTo>
                      <a:pt x="658" y="167"/>
                      <a:pt x="690" y="167"/>
                      <a:pt x="730" y="238"/>
                    </a:cubicBezTo>
                    <a:lnTo>
                      <a:pt x="761" y="135"/>
                    </a:lnTo>
                    <a:cubicBezTo>
                      <a:pt x="730" y="103"/>
                      <a:pt x="658" y="72"/>
                      <a:pt x="627" y="40"/>
                    </a:cubicBezTo>
                    <a:cubicBezTo>
                      <a:pt x="563" y="40"/>
                      <a:pt x="492" y="0"/>
                      <a:pt x="42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89" name="Google Shape;2389;p37"/>
              <p:cNvSpPr/>
              <p:nvPr/>
            </p:nvSpPr>
            <p:spPr>
              <a:xfrm>
                <a:off x="5523506" y="3165583"/>
                <a:ext cx="8082" cy="162276"/>
              </a:xfrm>
              <a:custGeom>
                <a:avLst/>
                <a:gdLst/>
                <a:ahLst/>
                <a:cxnLst/>
                <a:rect l="l" t="t" r="r" b="b"/>
                <a:pathLst>
                  <a:path w="64" h="1285" extrusionOk="0">
                    <a:moveTo>
                      <a:pt x="0" y="0"/>
                    </a:moveTo>
                    <a:lnTo>
                      <a:pt x="0" y="1284"/>
                    </a:lnTo>
                    <a:lnTo>
                      <a:pt x="63" y="1284"/>
                    </a:lnTo>
                    <a:lnTo>
                      <a:pt x="6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grpSp>
          <p:nvGrpSpPr>
            <p:cNvPr id="2390" name="Google Shape;2390;p37"/>
            <p:cNvGrpSpPr/>
            <p:nvPr/>
          </p:nvGrpSpPr>
          <p:grpSpPr>
            <a:xfrm>
              <a:off x="4349711" y="3845426"/>
              <a:ext cx="445464" cy="346200"/>
              <a:chOff x="4388189" y="3691060"/>
              <a:chExt cx="305489" cy="237416"/>
            </a:xfrm>
          </p:grpSpPr>
          <p:sp>
            <p:nvSpPr>
              <p:cNvPr id="2391" name="Google Shape;2391;p37"/>
              <p:cNvSpPr/>
              <p:nvPr/>
            </p:nvSpPr>
            <p:spPr>
              <a:xfrm>
                <a:off x="4455248" y="3691060"/>
                <a:ext cx="238431" cy="237416"/>
              </a:xfrm>
              <a:custGeom>
                <a:avLst/>
                <a:gdLst/>
                <a:ahLst/>
                <a:cxnLst/>
                <a:rect l="l" t="t" r="r" b="b"/>
                <a:pathLst>
                  <a:path w="1888" h="1880" extrusionOk="0">
                    <a:moveTo>
                      <a:pt x="928" y="64"/>
                    </a:moveTo>
                    <a:cubicBezTo>
                      <a:pt x="1420" y="64"/>
                      <a:pt x="1816" y="461"/>
                      <a:pt x="1816" y="960"/>
                    </a:cubicBezTo>
                    <a:cubicBezTo>
                      <a:pt x="1816" y="1452"/>
                      <a:pt x="1420" y="1848"/>
                      <a:pt x="928" y="1848"/>
                    </a:cubicBezTo>
                    <a:cubicBezTo>
                      <a:pt x="429" y="1848"/>
                      <a:pt x="32" y="1452"/>
                      <a:pt x="32" y="960"/>
                    </a:cubicBezTo>
                    <a:cubicBezTo>
                      <a:pt x="32" y="461"/>
                      <a:pt x="429" y="64"/>
                      <a:pt x="928" y="64"/>
                    </a:cubicBezTo>
                    <a:close/>
                    <a:moveTo>
                      <a:pt x="928" y="1"/>
                    </a:moveTo>
                    <a:cubicBezTo>
                      <a:pt x="397" y="1"/>
                      <a:pt x="1" y="429"/>
                      <a:pt x="1" y="960"/>
                    </a:cubicBezTo>
                    <a:cubicBezTo>
                      <a:pt x="1" y="1483"/>
                      <a:pt x="397" y="1880"/>
                      <a:pt x="928" y="1880"/>
                    </a:cubicBezTo>
                    <a:cubicBezTo>
                      <a:pt x="1451" y="1880"/>
                      <a:pt x="1887" y="1483"/>
                      <a:pt x="1887" y="960"/>
                    </a:cubicBezTo>
                    <a:cubicBezTo>
                      <a:pt x="1887" y="429"/>
                      <a:pt x="1451" y="1"/>
                      <a:pt x="92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92" name="Google Shape;2392;p37"/>
              <p:cNvSpPr/>
              <p:nvPr/>
            </p:nvSpPr>
            <p:spPr>
              <a:xfrm>
                <a:off x="4484294" y="3720106"/>
                <a:ext cx="179328" cy="179325"/>
              </a:xfrm>
              <a:custGeom>
                <a:avLst/>
                <a:gdLst/>
                <a:ahLst/>
                <a:cxnLst/>
                <a:rect l="l" t="t" r="r" b="b"/>
                <a:pathLst>
                  <a:path w="1420" h="1420" extrusionOk="0">
                    <a:moveTo>
                      <a:pt x="698" y="64"/>
                    </a:moveTo>
                    <a:cubicBezTo>
                      <a:pt x="1063" y="64"/>
                      <a:pt x="1356" y="365"/>
                      <a:pt x="1356" y="730"/>
                    </a:cubicBezTo>
                    <a:cubicBezTo>
                      <a:pt x="1356" y="1095"/>
                      <a:pt x="1063" y="1388"/>
                      <a:pt x="698" y="1388"/>
                    </a:cubicBezTo>
                    <a:cubicBezTo>
                      <a:pt x="334" y="1388"/>
                      <a:pt x="32" y="1095"/>
                      <a:pt x="32" y="730"/>
                    </a:cubicBezTo>
                    <a:cubicBezTo>
                      <a:pt x="32" y="365"/>
                      <a:pt x="334" y="64"/>
                      <a:pt x="698" y="64"/>
                    </a:cubicBezTo>
                    <a:close/>
                    <a:moveTo>
                      <a:pt x="698" y="1"/>
                    </a:moveTo>
                    <a:cubicBezTo>
                      <a:pt x="302" y="1"/>
                      <a:pt x="1" y="334"/>
                      <a:pt x="1" y="730"/>
                    </a:cubicBezTo>
                    <a:cubicBezTo>
                      <a:pt x="1" y="1126"/>
                      <a:pt x="302" y="1420"/>
                      <a:pt x="698" y="1420"/>
                    </a:cubicBezTo>
                    <a:cubicBezTo>
                      <a:pt x="1095" y="1420"/>
                      <a:pt x="1420" y="1126"/>
                      <a:pt x="1420" y="730"/>
                    </a:cubicBezTo>
                    <a:cubicBezTo>
                      <a:pt x="1420" y="334"/>
                      <a:pt x="1095" y="1"/>
                      <a:pt x="69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93" name="Google Shape;2393;p37"/>
              <p:cNvSpPr/>
              <p:nvPr/>
            </p:nvSpPr>
            <p:spPr>
              <a:xfrm>
                <a:off x="4513339" y="3749151"/>
                <a:ext cx="121236" cy="121234"/>
              </a:xfrm>
              <a:custGeom>
                <a:avLst/>
                <a:gdLst/>
                <a:ahLst/>
                <a:cxnLst/>
                <a:rect l="l" t="t" r="r" b="b"/>
                <a:pathLst>
                  <a:path w="960" h="960" extrusionOk="0">
                    <a:moveTo>
                      <a:pt x="468" y="72"/>
                    </a:moveTo>
                    <a:cubicBezTo>
                      <a:pt x="698" y="72"/>
                      <a:pt x="896" y="270"/>
                      <a:pt x="896" y="500"/>
                    </a:cubicBezTo>
                    <a:cubicBezTo>
                      <a:pt x="896" y="730"/>
                      <a:pt x="698" y="928"/>
                      <a:pt x="468" y="928"/>
                    </a:cubicBezTo>
                    <a:cubicBezTo>
                      <a:pt x="238" y="928"/>
                      <a:pt x="40" y="730"/>
                      <a:pt x="40" y="500"/>
                    </a:cubicBezTo>
                    <a:cubicBezTo>
                      <a:pt x="40" y="270"/>
                      <a:pt x="238" y="72"/>
                      <a:pt x="468" y="72"/>
                    </a:cubicBezTo>
                    <a:close/>
                    <a:moveTo>
                      <a:pt x="468" y="1"/>
                    </a:moveTo>
                    <a:cubicBezTo>
                      <a:pt x="199" y="1"/>
                      <a:pt x="1" y="231"/>
                      <a:pt x="1" y="500"/>
                    </a:cubicBezTo>
                    <a:cubicBezTo>
                      <a:pt x="1" y="762"/>
                      <a:pt x="199" y="960"/>
                      <a:pt x="468" y="960"/>
                    </a:cubicBezTo>
                    <a:cubicBezTo>
                      <a:pt x="730" y="960"/>
                      <a:pt x="960" y="762"/>
                      <a:pt x="960" y="500"/>
                    </a:cubicBezTo>
                    <a:cubicBezTo>
                      <a:pt x="960" y="231"/>
                      <a:pt x="730" y="1"/>
                      <a:pt x="46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94" name="Google Shape;2394;p37"/>
              <p:cNvSpPr/>
              <p:nvPr/>
            </p:nvSpPr>
            <p:spPr>
              <a:xfrm>
                <a:off x="4543396" y="3778197"/>
                <a:ext cx="62133" cy="63143"/>
              </a:xfrm>
              <a:custGeom>
                <a:avLst/>
                <a:gdLst/>
                <a:ahLst/>
                <a:cxnLst/>
                <a:rect l="l" t="t" r="r" b="b"/>
                <a:pathLst>
                  <a:path w="492" h="500" extrusionOk="0">
                    <a:moveTo>
                      <a:pt x="230" y="72"/>
                    </a:moveTo>
                    <a:cubicBezTo>
                      <a:pt x="357" y="72"/>
                      <a:pt x="428" y="135"/>
                      <a:pt x="428" y="270"/>
                    </a:cubicBezTo>
                    <a:cubicBezTo>
                      <a:pt x="428" y="365"/>
                      <a:pt x="357" y="468"/>
                      <a:pt x="230" y="468"/>
                    </a:cubicBezTo>
                    <a:cubicBezTo>
                      <a:pt x="127" y="468"/>
                      <a:pt x="32" y="365"/>
                      <a:pt x="32" y="270"/>
                    </a:cubicBezTo>
                    <a:cubicBezTo>
                      <a:pt x="32" y="135"/>
                      <a:pt x="127" y="72"/>
                      <a:pt x="230" y="72"/>
                    </a:cubicBezTo>
                    <a:close/>
                    <a:moveTo>
                      <a:pt x="230" y="1"/>
                    </a:moveTo>
                    <a:cubicBezTo>
                      <a:pt x="95" y="1"/>
                      <a:pt x="0" y="135"/>
                      <a:pt x="0" y="270"/>
                    </a:cubicBezTo>
                    <a:cubicBezTo>
                      <a:pt x="0" y="397"/>
                      <a:pt x="95" y="500"/>
                      <a:pt x="230" y="500"/>
                    </a:cubicBezTo>
                    <a:cubicBezTo>
                      <a:pt x="357" y="500"/>
                      <a:pt x="492" y="397"/>
                      <a:pt x="492" y="270"/>
                    </a:cubicBezTo>
                    <a:cubicBezTo>
                      <a:pt x="492" y="135"/>
                      <a:pt x="357" y="1"/>
                      <a:pt x="23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95" name="Google Shape;2395;p37"/>
              <p:cNvSpPr/>
              <p:nvPr/>
            </p:nvSpPr>
            <p:spPr>
              <a:xfrm>
                <a:off x="4418246" y="3808253"/>
                <a:ext cx="154323" cy="8082"/>
              </a:xfrm>
              <a:custGeom>
                <a:avLst/>
                <a:gdLst/>
                <a:ahLst/>
                <a:cxnLst/>
                <a:rect l="l" t="t" r="r" b="b"/>
                <a:pathLst>
                  <a:path w="1222" h="64" extrusionOk="0">
                    <a:moveTo>
                      <a:pt x="0" y="0"/>
                    </a:moveTo>
                    <a:lnTo>
                      <a:pt x="0" y="64"/>
                    </a:lnTo>
                    <a:lnTo>
                      <a:pt x="1221" y="64"/>
                    </a:lnTo>
                    <a:lnTo>
                      <a:pt x="1221"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96" name="Google Shape;2396;p37"/>
              <p:cNvSpPr/>
              <p:nvPr/>
            </p:nvSpPr>
            <p:spPr>
              <a:xfrm>
                <a:off x="4388189" y="3791205"/>
                <a:ext cx="63270" cy="21216"/>
              </a:xfrm>
              <a:custGeom>
                <a:avLst/>
                <a:gdLst/>
                <a:ahLst/>
                <a:cxnLst/>
                <a:rect l="l" t="t" r="r" b="b"/>
                <a:pathLst>
                  <a:path w="501" h="168" extrusionOk="0">
                    <a:moveTo>
                      <a:pt x="1" y="1"/>
                    </a:moveTo>
                    <a:lnTo>
                      <a:pt x="199" y="167"/>
                    </a:lnTo>
                    <a:lnTo>
                      <a:pt x="500" y="167"/>
                    </a:lnTo>
                    <a:lnTo>
                      <a:pt x="397"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97" name="Google Shape;2397;p37"/>
              <p:cNvSpPr/>
              <p:nvPr/>
            </p:nvSpPr>
            <p:spPr>
              <a:xfrm>
                <a:off x="4388189" y="3808253"/>
                <a:ext cx="63270" cy="20079"/>
              </a:xfrm>
              <a:custGeom>
                <a:avLst/>
                <a:gdLst/>
                <a:ahLst/>
                <a:cxnLst/>
                <a:rect l="l" t="t" r="r" b="b"/>
                <a:pathLst>
                  <a:path w="501" h="159" extrusionOk="0">
                    <a:moveTo>
                      <a:pt x="199" y="0"/>
                    </a:moveTo>
                    <a:lnTo>
                      <a:pt x="1" y="159"/>
                    </a:lnTo>
                    <a:lnTo>
                      <a:pt x="397" y="159"/>
                    </a:lnTo>
                    <a:lnTo>
                      <a:pt x="500" y="32"/>
                    </a:lnTo>
                    <a:lnTo>
                      <a:pt x="199"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sp>
          <p:nvSpPr>
            <p:cNvPr id="2398" name="Google Shape;2398;p37"/>
            <p:cNvSpPr/>
            <p:nvPr/>
          </p:nvSpPr>
          <p:spPr>
            <a:xfrm>
              <a:off x="3448650" y="3293108"/>
              <a:ext cx="328501" cy="328497"/>
            </a:xfrm>
            <a:custGeom>
              <a:avLst/>
              <a:gdLst/>
              <a:ahLst/>
              <a:cxnLst/>
              <a:rect l="l" t="t" r="r" b="b"/>
              <a:pathLst>
                <a:path w="1784" h="1784" extrusionOk="0">
                  <a:moveTo>
                    <a:pt x="888" y="595"/>
                  </a:moveTo>
                  <a:cubicBezTo>
                    <a:pt x="1055" y="595"/>
                    <a:pt x="1189" y="722"/>
                    <a:pt x="1189" y="888"/>
                  </a:cubicBezTo>
                  <a:cubicBezTo>
                    <a:pt x="1189" y="1055"/>
                    <a:pt x="1055" y="1189"/>
                    <a:pt x="888" y="1189"/>
                  </a:cubicBezTo>
                  <a:cubicBezTo>
                    <a:pt x="730" y="1189"/>
                    <a:pt x="595" y="1055"/>
                    <a:pt x="595" y="888"/>
                  </a:cubicBezTo>
                  <a:cubicBezTo>
                    <a:pt x="595" y="722"/>
                    <a:pt x="730" y="595"/>
                    <a:pt x="888" y="595"/>
                  </a:cubicBezTo>
                  <a:close/>
                  <a:moveTo>
                    <a:pt x="888" y="523"/>
                  </a:moveTo>
                  <a:cubicBezTo>
                    <a:pt x="690" y="523"/>
                    <a:pt x="531" y="690"/>
                    <a:pt x="531" y="888"/>
                  </a:cubicBezTo>
                  <a:cubicBezTo>
                    <a:pt x="531" y="1086"/>
                    <a:pt x="690" y="1253"/>
                    <a:pt x="888" y="1253"/>
                  </a:cubicBezTo>
                  <a:cubicBezTo>
                    <a:pt x="1086" y="1253"/>
                    <a:pt x="1221" y="1086"/>
                    <a:pt x="1221" y="888"/>
                  </a:cubicBezTo>
                  <a:cubicBezTo>
                    <a:pt x="1221" y="690"/>
                    <a:pt x="1086" y="523"/>
                    <a:pt x="888" y="523"/>
                  </a:cubicBezTo>
                  <a:close/>
                  <a:moveTo>
                    <a:pt x="1023" y="64"/>
                  </a:moveTo>
                  <a:lnTo>
                    <a:pt x="1023" y="294"/>
                  </a:lnTo>
                  <a:lnTo>
                    <a:pt x="1055" y="294"/>
                  </a:lnTo>
                  <a:cubicBezTo>
                    <a:pt x="1086" y="294"/>
                    <a:pt x="1158" y="325"/>
                    <a:pt x="1189" y="325"/>
                  </a:cubicBezTo>
                  <a:lnTo>
                    <a:pt x="1221" y="365"/>
                  </a:lnTo>
                  <a:lnTo>
                    <a:pt x="1387" y="198"/>
                  </a:lnTo>
                  <a:lnTo>
                    <a:pt x="1586" y="397"/>
                  </a:lnTo>
                  <a:lnTo>
                    <a:pt x="1419" y="563"/>
                  </a:lnTo>
                  <a:lnTo>
                    <a:pt x="1419" y="595"/>
                  </a:lnTo>
                  <a:cubicBezTo>
                    <a:pt x="1451" y="626"/>
                    <a:pt x="1483" y="658"/>
                    <a:pt x="1483" y="722"/>
                  </a:cubicBezTo>
                  <a:lnTo>
                    <a:pt x="1720" y="722"/>
                  </a:lnTo>
                  <a:lnTo>
                    <a:pt x="1720" y="1023"/>
                  </a:lnTo>
                  <a:lnTo>
                    <a:pt x="1483" y="1023"/>
                  </a:lnTo>
                  <a:lnTo>
                    <a:pt x="1483" y="1055"/>
                  </a:lnTo>
                  <a:cubicBezTo>
                    <a:pt x="1483" y="1086"/>
                    <a:pt x="1451" y="1158"/>
                    <a:pt x="1419" y="1189"/>
                  </a:cubicBezTo>
                  <a:lnTo>
                    <a:pt x="1419" y="1221"/>
                  </a:lnTo>
                  <a:lnTo>
                    <a:pt x="1586" y="1387"/>
                  </a:lnTo>
                  <a:lnTo>
                    <a:pt x="1387" y="1586"/>
                  </a:lnTo>
                  <a:lnTo>
                    <a:pt x="1221" y="1419"/>
                  </a:lnTo>
                  <a:lnTo>
                    <a:pt x="1189" y="1419"/>
                  </a:lnTo>
                  <a:cubicBezTo>
                    <a:pt x="1158" y="1451"/>
                    <a:pt x="1086" y="1483"/>
                    <a:pt x="1055" y="1483"/>
                  </a:cubicBezTo>
                  <a:lnTo>
                    <a:pt x="1023" y="1483"/>
                  </a:lnTo>
                  <a:lnTo>
                    <a:pt x="1023" y="1712"/>
                  </a:lnTo>
                  <a:lnTo>
                    <a:pt x="730" y="1712"/>
                  </a:lnTo>
                  <a:lnTo>
                    <a:pt x="730" y="1483"/>
                  </a:lnTo>
                  <a:cubicBezTo>
                    <a:pt x="658" y="1483"/>
                    <a:pt x="626" y="1451"/>
                    <a:pt x="563" y="1419"/>
                  </a:cubicBezTo>
                  <a:lnTo>
                    <a:pt x="397" y="1586"/>
                  </a:lnTo>
                  <a:lnTo>
                    <a:pt x="198" y="1387"/>
                  </a:lnTo>
                  <a:lnTo>
                    <a:pt x="365" y="1221"/>
                  </a:lnTo>
                  <a:lnTo>
                    <a:pt x="333" y="1189"/>
                  </a:lnTo>
                  <a:cubicBezTo>
                    <a:pt x="333" y="1158"/>
                    <a:pt x="294" y="1086"/>
                    <a:pt x="294" y="1055"/>
                  </a:cubicBezTo>
                  <a:lnTo>
                    <a:pt x="262" y="1023"/>
                  </a:lnTo>
                  <a:lnTo>
                    <a:pt x="64" y="1023"/>
                  </a:lnTo>
                  <a:lnTo>
                    <a:pt x="64" y="722"/>
                  </a:lnTo>
                  <a:lnTo>
                    <a:pt x="294" y="722"/>
                  </a:lnTo>
                  <a:cubicBezTo>
                    <a:pt x="294" y="658"/>
                    <a:pt x="333" y="626"/>
                    <a:pt x="333" y="595"/>
                  </a:cubicBezTo>
                  <a:lnTo>
                    <a:pt x="365" y="563"/>
                  </a:lnTo>
                  <a:lnTo>
                    <a:pt x="198" y="397"/>
                  </a:lnTo>
                  <a:lnTo>
                    <a:pt x="397" y="198"/>
                  </a:lnTo>
                  <a:lnTo>
                    <a:pt x="563" y="365"/>
                  </a:lnTo>
                  <a:lnTo>
                    <a:pt x="563" y="325"/>
                  </a:lnTo>
                  <a:cubicBezTo>
                    <a:pt x="626" y="325"/>
                    <a:pt x="658" y="294"/>
                    <a:pt x="730" y="294"/>
                  </a:cubicBezTo>
                  <a:lnTo>
                    <a:pt x="730" y="64"/>
                  </a:lnTo>
                  <a:close/>
                  <a:moveTo>
                    <a:pt x="690" y="0"/>
                  </a:moveTo>
                  <a:lnTo>
                    <a:pt x="690" y="230"/>
                  </a:lnTo>
                  <a:cubicBezTo>
                    <a:pt x="658" y="262"/>
                    <a:pt x="595" y="262"/>
                    <a:pt x="563" y="294"/>
                  </a:cubicBezTo>
                  <a:lnTo>
                    <a:pt x="397" y="127"/>
                  </a:lnTo>
                  <a:lnTo>
                    <a:pt x="135" y="397"/>
                  </a:lnTo>
                  <a:lnTo>
                    <a:pt x="294" y="563"/>
                  </a:lnTo>
                  <a:cubicBezTo>
                    <a:pt x="262" y="595"/>
                    <a:pt x="262" y="658"/>
                    <a:pt x="230" y="690"/>
                  </a:cubicBezTo>
                  <a:lnTo>
                    <a:pt x="0" y="690"/>
                  </a:lnTo>
                  <a:lnTo>
                    <a:pt x="0" y="1086"/>
                  </a:lnTo>
                  <a:lnTo>
                    <a:pt x="230" y="1086"/>
                  </a:lnTo>
                  <a:cubicBezTo>
                    <a:pt x="262" y="1118"/>
                    <a:pt x="262" y="1158"/>
                    <a:pt x="294" y="1221"/>
                  </a:cubicBezTo>
                  <a:lnTo>
                    <a:pt x="135" y="1387"/>
                  </a:lnTo>
                  <a:lnTo>
                    <a:pt x="397" y="1649"/>
                  </a:lnTo>
                  <a:lnTo>
                    <a:pt x="563" y="1483"/>
                  </a:lnTo>
                  <a:cubicBezTo>
                    <a:pt x="595" y="1483"/>
                    <a:pt x="658" y="1514"/>
                    <a:pt x="690" y="1514"/>
                  </a:cubicBezTo>
                  <a:lnTo>
                    <a:pt x="690" y="1784"/>
                  </a:lnTo>
                  <a:lnTo>
                    <a:pt x="1086" y="1784"/>
                  </a:lnTo>
                  <a:lnTo>
                    <a:pt x="1086" y="1514"/>
                  </a:lnTo>
                  <a:cubicBezTo>
                    <a:pt x="1126" y="1514"/>
                    <a:pt x="1158" y="1483"/>
                    <a:pt x="1189" y="1483"/>
                  </a:cubicBezTo>
                  <a:lnTo>
                    <a:pt x="1387" y="1649"/>
                  </a:lnTo>
                  <a:lnTo>
                    <a:pt x="1649" y="1387"/>
                  </a:lnTo>
                  <a:lnTo>
                    <a:pt x="1483" y="1221"/>
                  </a:lnTo>
                  <a:cubicBezTo>
                    <a:pt x="1483" y="1158"/>
                    <a:pt x="1522" y="1118"/>
                    <a:pt x="1522" y="1086"/>
                  </a:cubicBezTo>
                  <a:lnTo>
                    <a:pt x="1784" y="1086"/>
                  </a:lnTo>
                  <a:lnTo>
                    <a:pt x="1784" y="690"/>
                  </a:lnTo>
                  <a:lnTo>
                    <a:pt x="1522" y="690"/>
                  </a:lnTo>
                  <a:cubicBezTo>
                    <a:pt x="1522" y="658"/>
                    <a:pt x="1483" y="595"/>
                    <a:pt x="1483" y="563"/>
                  </a:cubicBezTo>
                  <a:lnTo>
                    <a:pt x="1649" y="397"/>
                  </a:lnTo>
                  <a:lnTo>
                    <a:pt x="1387" y="127"/>
                  </a:lnTo>
                  <a:lnTo>
                    <a:pt x="1189" y="294"/>
                  </a:lnTo>
                  <a:cubicBezTo>
                    <a:pt x="1158" y="262"/>
                    <a:pt x="1126" y="262"/>
                    <a:pt x="1086" y="230"/>
                  </a:cubicBezTo>
                  <a:lnTo>
                    <a:pt x="1086"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sp>
        <p:nvSpPr>
          <p:cNvPr id="2399" name="Google Shape;2399;p37"/>
          <p:cNvSpPr txBox="1"/>
          <p:nvPr/>
        </p:nvSpPr>
        <p:spPr>
          <a:xfrm>
            <a:off x="1180222" y="5195721"/>
            <a:ext cx="2825963"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3200" b="1" kern="0" dirty="0">
                <a:solidFill>
                  <a:srgbClr val="1F5B84"/>
                </a:solidFill>
                <a:latin typeface="Fira Sans Extra Condensed Medium"/>
                <a:ea typeface="Fira Sans Extra Condensed Medium"/>
                <a:cs typeface="Fira Sans Extra Condensed Medium"/>
                <a:sym typeface="Fira Sans Extra Condensed Medium"/>
              </a:rPr>
              <a:t>他社比較</a:t>
            </a:r>
            <a:endParaRPr kumimoji="0" sz="3200" b="1" kern="0" dirty="0">
              <a:solidFill>
                <a:srgbClr val="1F5B84"/>
              </a:solidFill>
              <a:latin typeface="Fira Sans Extra Condensed Medium"/>
              <a:ea typeface="Fira Sans Extra Condensed Medium"/>
              <a:cs typeface="Fira Sans Extra Condensed Medium"/>
              <a:sym typeface="Fira Sans Extra Condensed Medium"/>
            </a:endParaRPr>
          </a:p>
        </p:txBody>
      </p:sp>
      <p:sp>
        <p:nvSpPr>
          <p:cNvPr id="2401" name="Google Shape;2401;p37"/>
          <p:cNvSpPr txBox="1"/>
          <p:nvPr/>
        </p:nvSpPr>
        <p:spPr>
          <a:xfrm>
            <a:off x="1180222" y="2054257"/>
            <a:ext cx="3025083"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3200" b="1" kern="0" dirty="0">
                <a:solidFill>
                  <a:srgbClr val="54AED6"/>
                </a:solidFill>
                <a:latin typeface="Fira Sans Extra Condensed Medium"/>
                <a:ea typeface="Fira Sans Extra Condensed Medium"/>
                <a:cs typeface="Fira Sans Extra Condensed Medium"/>
                <a:sym typeface="Fira Sans Extra Condensed Medium"/>
              </a:rPr>
              <a:t>盤面イメージ</a:t>
            </a:r>
          </a:p>
        </p:txBody>
      </p:sp>
      <p:sp>
        <p:nvSpPr>
          <p:cNvPr id="2403" name="Google Shape;2403;p37"/>
          <p:cNvSpPr txBox="1"/>
          <p:nvPr/>
        </p:nvSpPr>
        <p:spPr>
          <a:xfrm>
            <a:off x="1180223" y="3624980"/>
            <a:ext cx="26032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3200" b="1" kern="0" dirty="0">
                <a:solidFill>
                  <a:srgbClr val="3280AD"/>
                </a:solidFill>
                <a:latin typeface="Fira Sans Extra Condensed Medium"/>
                <a:ea typeface="Fira Sans Extra Condensed Medium"/>
                <a:cs typeface="Fira Sans Extra Condensed Medium"/>
                <a:sym typeface="Fira Sans Extra Condensed Medium"/>
              </a:rPr>
              <a:t>ルール</a:t>
            </a:r>
            <a:endParaRPr kumimoji="0" sz="3200" b="1" kern="0" dirty="0">
              <a:solidFill>
                <a:srgbClr val="3280AD"/>
              </a:solidFill>
              <a:latin typeface="Fira Sans Extra Condensed Medium"/>
              <a:ea typeface="Fira Sans Extra Condensed Medium"/>
              <a:cs typeface="Fira Sans Extra Condensed Medium"/>
              <a:sym typeface="Fira Sans Extra Condensed Medium"/>
            </a:endParaRPr>
          </a:p>
        </p:txBody>
      </p:sp>
      <p:sp>
        <p:nvSpPr>
          <p:cNvPr id="2406" name="Google Shape;2406;p37"/>
          <p:cNvSpPr txBox="1"/>
          <p:nvPr/>
        </p:nvSpPr>
        <p:spPr>
          <a:xfrm>
            <a:off x="8406156" y="2109876"/>
            <a:ext cx="2603200" cy="572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kumimoji="0" lang="ja-JP" altLang="en-US" sz="3200" b="1" kern="0" dirty="0">
                <a:solidFill>
                  <a:srgbClr val="FED57D"/>
                </a:solidFill>
                <a:latin typeface="Fira Sans Extra Condensed Medium"/>
                <a:ea typeface="Fira Sans Extra Condensed Medium"/>
                <a:cs typeface="Fira Sans Extra Condensed Medium"/>
                <a:sym typeface="Fira Sans Extra Condensed Medium"/>
              </a:rPr>
              <a:t>提案概要</a:t>
            </a:r>
            <a:endParaRPr kumimoji="0" sz="3200" b="1" kern="0" dirty="0">
              <a:solidFill>
                <a:srgbClr val="FED57D"/>
              </a:solidFill>
              <a:latin typeface="Fira Sans Extra Condensed Medium"/>
              <a:ea typeface="Fira Sans Extra Condensed Medium"/>
              <a:cs typeface="Fira Sans Extra Condensed Medium"/>
              <a:sym typeface="Fira Sans Extra Condensed Medium"/>
            </a:endParaRPr>
          </a:p>
        </p:txBody>
      </p:sp>
      <p:sp>
        <p:nvSpPr>
          <p:cNvPr id="2407" name="Google Shape;2407;p37"/>
          <p:cNvSpPr txBox="1"/>
          <p:nvPr/>
        </p:nvSpPr>
        <p:spPr>
          <a:xfrm>
            <a:off x="8406156" y="3624980"/>
            <a:ext cx="2603200" cy="572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kumimoji="0" lang="ja-JP" altLang="en-US" sz="3200" b="1" kern="0" dirty="0">
                <a:solidFill>
                  <a:srgbClr val="F6A53C"/>
                </a:solidFill>
                <a:latin typeface="Fira Sans Extra Condensed Medium"/>
                <a:ea typeface="Fira Sans Extra Condensed Medium"/>
                <a:cs typeface="Fira Sans Extra Condensed Medium"/>
                <a:sym typeface="Fira Sans Extra Condensed Medium"/>
              </a:rPr>
              <a:t>社会背景</a:t>
            </a:r>
            <a:endParaRPr kumimoji="0" lang="en-US" sz="3200" b="1" kern="0" dirty="0">
              <a:solidFill>
                <a:srgbClr val="F6A53C"/>
              </a:solidFill>
              <a:latin typeface="Fira Sans Extra Condensed Medium"/>
              <a:ea typeface="Fira Sans Extra Condensed Medium"/>
              <a:cs typeface="Fira Sans Extra Condensed Medium"/>
              <a:sym typeface="Fira Sans Extra Condensed Medium"/>
            </a:endParaRPr>
          </a:p>
        </p:txBody>
      </p:sp>
      <p:sp>
        <p:nvSpPr>
          <p:cNvPr id="2409" name="Google Shape;2409;p37"/>
          <p:cNvSpPr txBox="1"/>
          <p:nvPr/>
        </p:nvSpPr>
        <p:spPr>
          <a:xfrm>
            <a:off x="8186603" y="5195721"/>
            <a:ext cx="2822753" cy="572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kumimoji="0" lang="ja-JP" altLang="en-US" sz="3200" b="1" kern="0" dirty="0">
                <a:solidFill>
                  <a:srgbClr val="0D3E65"/>
                </a:solidFill>
                <a:latin typeface="Fira Sans Extra Condensed Medium"/>
                <a:ea typeface="Fira Sans Extra Condensed Medium"/>
                <a:cs typeface="Fira Sans Extra Condensed Medium"/>
                <a:sym typeface="Fira Sans Extra Condensed Medium"/>
              </a:rPr>
              <a:t>ゲームの特徴</a:t>
            </a:r>
          </a:p>
        </p:txBody>
      </p:sp>
      <p:sp>
        <p:nvSpPr>
          <p:cNvPr id="2411" name="Google Shape;2411;p37"/>
          <p:cNvSpPr/>
          <p:nvPr/>
        </p:nvSpPr>
        <p:spPr>
          <a:xfrm>
            <a:off x="555033" y="2101851"/>
            <a:ext cx="544400" cy="544400"/>
          </a:xfrm>
          <a:prstGeom prst="ellipse">
            <a:avLst/>
          </a:prstGeom>
          <a:solidFill>
            <a:schemeClr val="accent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06</a:t>
            </a:r>
            <a:endParaRPr kumimoji="0" sz="1867" kern="0" dirty="0">
              <a:solidFill>
                <a:srgbClr val="FFFFFF"/>
              </a:solidFill>
              <a:latin typeface="Arial"/>
              <a:cs typeface="Arial"/>
              <a:sym typeface="Arial"/>
            </a:endParaRPr>
          </a:p>
        </p:txBody>
      </p:sp>
      <p:sp>
        <p:nvSpPr>
          <p:cNvPr id="2412" name="Google Shape;2412;p37"/>
          <p:cNvSpPr/>
          <p:nvPr/>
        </p:nvSpPr>
        <p:spPr>
          <a:xfrm>
            <a:off x="555033" y="3673459"/>
            <a:ext cx="544400" cy="544400"/>
          </a:xfrm>
          <a:prstGeom prst="ellipse">
            <a:avLst/>
          </a:prstGeom>
          <a:solidFill>
            <a:schemeClr val="accent1"/>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05</a:t>
            </a:r>
            <a:endParaRPr kumimoji="0" sz="1867" kern="0" dirty="0">
              <a:solidFill>
                <a:srgbClr val="FFFFFF"/>
              </a:solidFill>
              <a:latin typeface="Arial"/>
              <a:cs typeface="Arial"/>
              <a:sym typeface="Arial"/>
            </a:endParaRPr>
          </a:p>
        </p:txBody>
      </p:sp>
      <p:sp>
        <p:nvSpPr>
          <p:cNvPr id="2413" name="Google Shape;2413;p37"/>
          <p:cNvSpPr/>
          <p:nvPr/>
        </p:nvSpPr>
        <p:spPr>
          <a:xfrm>
            <a:off x="555033" y="5245067"/>
            <a:ext cx="544400" cy="544400"/>
          </a:xfrm>
          <a:prstGeom prst="ellipse">
            <a:avLst/>
          </a:prstGeom>
          <a:solidFill>
            <a:schemeClr val="lt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04</a:t>
            </a:r>
            <a:endParaRPr kumimoji="0" sz="1867" kern="0" dirty="0">
              <a:solidFill>
                <a:srgbClr val="FFFFFF"/>
              </a:solidFill>
              <a:latin typeface="Arial"/>
              <a:cs typeface="Arial"/>
              <a:sym typeface="Arial"/>
            </a:endParaRPr>
          </a:p>
        </p:txBody>
      </p:sp>
      <p:sp>
        <p:nvSpPr>
          <p:cNvPr id="2414" name="Google Shape;2414;p37"/>
          <p:cNvSpPr/>
          <p:nvPr/>
        </p:nvSpPr>
        <p:spPr>
          <a:xfrm>
            <a:off x="11092567" y="2101851"/>
            <a:ext cx="544400" cy="544400"/>
          </a:xfrm>
          <a:prstGeom prst="ellipse">
            <a:avLst/>
          </a:prstGeom>
          <a:solidFill>
            <a:schemeClr val="accent4"/>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01</a:t>
            </a:r>
            <a:endParaRPr kumimoji="0" sz="1867" kern="0" dirty="0">
              <a:solidFill>
                <a:srgbClr val="FFFFFF"/>
              </a:solidFill>
              <a:latin typeface="Arial"/>
              <a:cs typeface="Arial"/>
              <a:sym typeface="Arial"/>
            </a:endParaRPr>
          </a:p>
        </p:txBody>
      </p:sp>
      <p:sp>
        <p:nvSpPr>
          <p:cNvPr id="2415" name="Google Shape;2415;p37"/>
          <p:cNvSpPr/>
          <p:nvPr/>
        </p:nvSpPr>
        <p:spPr>
          <a:xfrm>
            <a:off x="11092567" y="3673459"/>
            <a:ext cx="544400" cy="544400"/>
          </a:xfrm>
          <a:prstGeom prst="ellipse">
            <a:avLst/>
          </a:prstGeom>
          <a:solidFill>
            <a:schemeClr val="accent3"/>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02</a:t>
            </a:r>
            <a:endParaRPr kumimoji="0" sz="1867" kern="0" dirty="0">
              <a:solidFill>
                <a:srgbClr val="FFFFFF"/>
              </a:solidFill>
              <a:latin typeface="Arial"/>
              <a:cs typeface="Arial"/>
              <a:sym typeface="Arial"/>
            </a:endParaRPr>
          </a:p>
        </p:txBody>
      </p:sp>
      <p:sp>
        <p:nvSpPr>
          <p:cNvPr id="2416" name="Google Shape;2416;p37"/>
          <p:cNvSpPr/>
          <p:nvPr/>
        </p:nvSpPr>
        <p:spPr>
          <a:xfrm>
            <a:off x="11092567" y="5245067"/>
            <a:ext cx="544400" cy="544400"/>
          </a:xfrm>
          <a:prstGeom prst="ellipse">
            <a:avLst/>
          </a:prstGeom>
          <a:solidFill>
            <a:schemeClr val="dk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03</a:t>
            </a:r>
            <a:endParaRPr kumimoji="0" sz="1867" kern="0" dirty="0">
              <a:solidFill>
                <a:srgbClr val="FFFFFF"/>
              </a:solidFill>
              <a:latin typeface="Arial"/>
              <a:cs typeface="Arial"/>
              <a:sym typeface="Arial"/>
            </a:endParaRPr>
          </a:p>
        </p:txBody>
      </p:sp>
      <p:sp>
        <p:nvSpPr>
          <p:cNvPr id="74" name="正方形/長方形 73">
            <a:extLst>
              <a:ext uri="{FF2B5EF4-FFF2-40B4-BE49-F238E27FC236}">
                <a16:creationId xmlns:a16="http://schemas.microsoft.com/office/drawing/2014/main" id="{E8E08C40-87EC-459A-984A-6DB2525F7457}"/>
              </a:ext>
            </a:extLst>
          </p:cNvPr>
          <p:cNvSpPr/>
          <p:nvPr/>
        </p:nvSpPr>
        <p:spPr>
          <a:xfrm>
            <a:off x="1250500" y="501531"/>
            <a:ext cx="470000" cy="707886"/>
          </a:xfrm>
          <a:prstGeom prst="rect">
            <a:avLst/>
          </a:prstGeom>
        </p:spPr>
        <p:txBody>
          <a:bodyPr wrap="none">
            <a:spAutoFit/>
          </a:bodyPr>
          <a:lstStyle/>
          <a:p>
            <a:pPr defTabSz="1219170">
              <a:buClr>
                <a:srgbClr val="000000"/>
              </a:buClr>
            </a:pPr>
            <a:r>
              <a:rPr kumimoji="0" lang="en-US" altLang="ja-JP" sz="4000" b="1" kern="0" dirty="0">
                <a:solidFill>
                  <a:srgbClr val="3280AD"/>
                </a:solidFill>
                <a:latin typeface="Fira Sans Extra Condensed Medium"/>
                <a:ea typeface="Fira Sans Extra Condensed Medium"/>
                <a:cs typeface="Fira Sans Extra Condensed Medium"/>
                <a:sym typeface="Fira Sans Extra Condensed Medium"/>
              </a:rPr>
              <a:t>2</a:t>
            </a:r>
          </a:p>
        </p:txBody>
      </p:sp>
      <p:sp>
        <p:nvSpPr>
          <p:cNvPr id="3" name="スライド番号プレースホルダー 2">
            <a:extLst>
              <a:ext uri="{FF2B5EF4-FFF2-40B4-BE49-F238E27FC236}">
                <a16:creationId xmlns:a16="http://schemas.microsoft.com/office/drawing/2014/main" id="{26D4FDBA-3AA7-489D-8263-764793455ED4}"/>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3690236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cxnSp>
        <p:nvCxnSpPr>
          <p:cNvPr id="1357" name="Google Shape;1357;p16"/>
          <p:cNvCxnSpPr>
            <a:cxnSpLocks/>
          </p:cNvCxnSpPr>
          <p:nvPr/>
        </p:nvCxnSpPr>
        <p:spPr>
          <a:xfrm>
            <a:off x="6096693" y="5277667"/>
            <a:ext cx="3877731" cy="0"/>
          </a:xfrm>
          <a:prstGeom prst="straightConnector1">
            <a:avLst/>
          </a:prstGeom>
          <a:noFill/>
          <a:ln w="19050" cap="flat" cmpd="sng">
            <a:solidFill>
              <a:schemeClr val="accent6"/>
            </a:solidFill>
            <a:prstDash val="solid"/>
            <a:round/>
            <a:headEnd type="none" w="med" len="med"/>
            <a:tailEnd type="oval" w="med" len="med"/>
          </a:ln>
        </p:spPr>
      </p:cxnSp>
      <p:cxnSp>
        <p:nvCxnSpPr>
          <p:cNvPr id="1358" name="Google Shape;1358;p16"/>
          <p:cNvCxnSpPr/>
          <p:nvPr/>
        </p:nvCxnSpPr>
        <p:spPr>
          <a:xfrm rot="10800000">
            <a:off x="3655340" y="4583667"/>
            <a:ext cx="2446000" cy="0"/>
          </a:xfrm>
          <a:prstGeom prst="straightConnector1">
            <a:avLst/>
          </a:prstGeom>
          <a:noFill/>
          <a:ln w="19050" cap="flat" cmpd="sng">
            <a:solidFill>
              <a:schemeClr val="accent5"/>
            </a:solidFill>
            <a:prstDash val="solid"/>
            <a:round/>
            <a:headEnd type="none" w="med" len="med"/>
            <a:tailEnd type="oval" w="med" len="med"/>
          </a:ln>
        </p:spPr>
      </p:cxnSp>
      <p:cxnSp>
        <p:nvCxnSpPr>
          <p:cNvPr id="1359" name="Google Shape;1359;p16"/>
          <p:cNvCxnSpPr/>
          <p:nvPr/>
        </p:nvCxnSpPr>
        <p:spPr>
          <a:xfrm>
            <a:off x="6096693" y="3648900"/>
            <a:ext cx="2446000" cy="0"/>
          </a:xfrm>
          <a:prstGeom prst="straightConnector1">
            <a:avLst/>
          </a:prstGeom>
          <a:noFill/>
          <a:ln w="19050" cap="flat" cmpd="sng">
            <a:solidFill>
              <a:schemeClr val="accent1"/>
            </a:solidFill>
            <a:prstDash val="solid"/>
            <a:round/>
            <a:headEnd type="none" w="med" len="med"/>
            <a:tailEnd type="oval" w="med" len="med"/>
          </a:ln>
        </p:spPr>
      </p:cxnSp>
      <p:cxnSp>
        <p:nvCxnSpPr>
          <p:cNvPr id="1360" name="Google Shape;1360;p16"/>
          <p:cNvCxnSpPr/>
          <p:nvPr/>
        </p:nvCxnSpPr>
        <p:spPr>
          <a:xfrm rot="10800000">
            <a:off x="3655309" y="2701300"/>
            <a:ext cx="2214000" cy="12800"/>
          </a:xfrm>
          <a:prstGeom prst="straightConnector1">
            <a:avLst/>
          </a:prstGeom>
          <a:noFill/>
          <a:ln w="19050" cap="flat" cmpd="sng">
            <a:solidFill>
              <a:schemeClr val="accent3"/>
            </a:solidFill>
            <a:prstDash val="solid"/>
            <a:round/>
            <a:headEnd type="none" w="med" len="med"/>
            <a:tailEnd type="oval" w="med" len="med"/>
          </a:ln>
        </p:spPr>
      </p:cxnSp>
      <p:sp>
        <p:nvSpPr>
          <p:cNvPr id="1361" name="Google Shape;1361;p16"/>
          <p:cNvSpPr txBox="1">
            <a:spLocks noGrp="1"/>
          </p:cNvSpPr>
          <p:nvPr>
            <p:ph type="title"/>
          </p:nvPr>
        </p:nvSpPr>
        <p:spPr>
          <a:xfrm>
            <a:off x="8201608" y="409933"/>
            <a:ext cx="3750392" cy="763600"/>
          </a:xfrm>
          <a:prstGeom prst="rect">
            <a:avLst/>
          </a:prstGeom>
        </p:spPr>
        <p:txBody>
          <a:bodyPr spcFirstLastPara="1" wrap="square" lIns="121900" tIns="121900" rIns="121900" bIns="121900" anchor="t" anchorCtr="0">
            <a:noAutofit/>
          </a:bodyPr>
          <a:lstStyle/>
          <a:p>
            <a:r>
              <a:rPr lang="ja-JP" altLang="en-US" sz="3200" dirty="0"/>
              <a:t>提案概要</a:t>
            </a:r>
          </a:p>
        </p:txBody>
      </p:sp>
      <p:sp>
        <p:nvSpPr>
          <p:cNvPr id="1362" name="Google Shape;1362;p16"/>
          <p:cNvSpPr/>
          <p:nvPr/>
        </p:nvSpPr>
        <p:spPr>
          <a:xfrm>
            <a:off x="6096001" y="2975469"/>
            <a:ext cx="42068" cy="1147545"/>
          </a:xfrm>
          <a:custGeom>
            <a:avLst/>
            <a:gdLst/>
            <a:ahLst/>
            <a:cxnLst/>
            <a:rect l="l" t="t" r="r" b="b"/>
            <a:pathLst>
              <a:path w="348" h="9493" extrusionOk="0">
                <a:moveTo>
                  <a:pt x="174" y="0"/>
                </a:moveTo>
                <a:cubicBezTo>
                  <a:pt x="83" y="0"/>
                  <a:pt x="0" y="91"/>
                  <a:pt x="0" y="174"/>
                </a:cubicBezTo>
                <a:lnTo>
                  <a:pt x="0" y="9319"/>
                </a:lnTo>
                <a:cubicBezTo>
                  <a:pt x="0" y="9403"/>
                  <a:pt x="83" y="9493"/>
                  <a:pt x="174" y="9493"/>
                </a:cubicBezTo>
                <a:cubicBezTo>
                  <a:pt x="257" y="9493"/>
                  <a:pt x="347" y="9403"/>
                  <a:pt x="347" y="9319"/>
                </a:cubicBezTo>
                <a:lnTo>
                  <a:pt x="347" y="174"/>
                </a:lnTo>
                <a:cubicBezTo>
                  <a:pt x="347" y="91"/>
                  <a:pt x="257" y="0"/>
                  <a:pt x="174" y="0"/>
                </a:cubicBezTo>
                <a:close/>
              </a:path>
            </a:pathLst>
          </a:custGeom>
          <a:solidFill>
            <a:srgbClr val="8B6239"/>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63" name="Google Shape;1363;p16"/>
          <p:cNvSpPr/>
          <p:nvPr/>
        </p:nvSpPr>
        <p:spPr>
          <a:xfrm>
            <a:off x="5193605" y="4290795"/>
            <a:ext cx="1804788" cy="1517811"/>
          </a:xfrm>
          <a:custGeom>
            <a:avLst/>
            <a:gdLst/>
            <a:ahLst/>
            <a:cxnLst/>
            <a:rect l="l" t="t" r="r" b="b"/>
            <a:pathLst>
              <a:path w="14930" h="12556" extrusionOk="0">
                <a:moveTo>
                  <a:pt x="0" y="1"/>
                </a:moveTo>
                <a:lnTo>
                  <a:pt x="2979" y="12556"/>
                </a:lnTo>
                <a:lnTo>
                  <a:pt x="11979" y="12556"/>
                </a:lnTo>
                <a:lnTo>
                  <a:pt x="1493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64" name="Google Shape;1364;p16"/>
          <p:cNvSpPr/>
          <p:nvPr/>
        </p:nvSpPr>
        <p:spPr>
          <a:xfrm>
            <a:off x="4983751" y="4042380"/>
            <a:ext cx="2224495" cy="444125"/>
          </a:xfrm>
          <a:custGeom>
            <a:avLst/>
            <a:gdLst/>
            <a:ahLst/>
            <a:cxnLst/>
            <a:rect l="l" t="t" r="r" b="b"/>
            <a:pathLst>
              <a:path w="18402" h="3674" extrusionOk="0">
                <a:moveTo>
                  <a:pt x="1042" y="0"/>
                </a:moveTo>
                <a:cubicBezTo>
                  <a:pt x="458" y="0"/>
                  <a:pt x="0" y="465"/>
                  <a:pt x="0" y="1014"/>
                </a:cubicBezTo>
                <a:lnTo>
                  <a:pt x="0" y="2632"/>
                </a:lnTo>
                <a:cubicBezTo>
                  <a:pt x="0" y="3208"/>
                  <a:pt x="458" y="3674"/>
                  <a:pt x="1042" y="3674"/>
                </a:cubicBezTo>
                <a:lnTo>
                  <a:pt x="17360" y="3674"/>
                </a:lnTo>
                <a:cubicBezTo>
                  <a:pt x="17937" y="3674"/>
                  <a:pt x="18402" y="3208"/>
                  <a:pt x="18402" y="2632"/>
                </a:cubicBezTo>
                <a:lnTo>
                  <a:pt x="18402" y="1014"/>
                </a:lnTo>
                <a:cubicBezTo>
                  <a:pt x="18402" y="465"/>
                  <a:pt x="17937" y="0"/>
                  <a:pt x="1736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65" name="Google Shape;1365;p16"/>
          <p:cNvSpPr/>
          <p:nvPr/>
        </p:nvSpPr>
        <p:spPr>
          <a:xfrm>
            <a:off x="5235551" y="2821825"/>
            <a:ext cx="941077" cy="996563"/>
          </a:xfrm>
          <a:custGeom>
            <a:avLst/>
            <a:gdLst/>
            <a:ahLst/>
            <a:cxnLst/>
            <a:rect l="l" t="t" r="r" b="b"/>
            <a:pathLst>
              <a:path w="7785" h="8244" extrusionOk="0">
                <a:moveTo>
                  <a:pt x="28" y="1"/>
                </a:moveTo>
                <a:cubicBezTo>
                  <a:pt x="28" y="1"/>
                  <a:pt x="0" y="6077"/>
                  <a:pt x="7174" y="8243"/>
                </a:cubicBezTo>
                <a:cubicBezTo>
                  <a:pt x="7174" y="8243"/>
                  <a:pt x="7785" y="2716"/>
                  <a:pt x="28" y="1"/>
                </a:cubicBezTo>
                <a:close/>
              </a:path>
            </a:pathLst>
          </a:custGeom>
          <a:solidFill>
            <a:srgbClr val="3280A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66" name="Google Shape;1366;p16"/>
          <p:cNvSpPr/>
          <p:nvPr/>
        </p:nvSpPr>
        <p:spPr>
          <a:xfrm>
            <a:off x="5238935" y="2821825"/>
            <a:ext cx="937692" cy="996563"/>
          </a:xfrm>
          <a:custGeom>
            <a:avLst/>
            <a:gdLst/>
            <a:ahLst/>
            <a:cxnLst/>
            <a:rect l="l" t="t" r="r" b="b"/>
            <a:pathLst>
              <a:path w="7757" h="8244" extrusionOk="0">
                <a:moveTo>
                  <a:pt x="0" y="1"/>
                </a:moveTo>
                <a:lnTo>
                  <a:pt x="7146" y="8243"/>
                </a:lnTo>
                <a:cubicBezTo>
                  <a:pt x="7146" y="8243"/>
                  <a:pt x="7757" y="2716"/>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67" name="Google Shape;1367;p16"/>
          <p:cNvSpPr/>
          <p:nvPr/>
        </p:nvSpPr>
        <p:spPr>
          <a:xfrm>
            <a:off x="6134561" y="3230652"/>
            <a:ext cx="894899" cy="647331"/>
          </a:xfrm>
          <a:custGeom>
            <a:avLst/>
            <a:gdLst/>
            <a:ahLst/>
            <a:cxnLst/>
            <a:rect l="l" t="t" r="r" b="b"/>
            <a:pathLst>
              <a:path w="7403" h="5355" extrusionOk="0">
                <a:moveTo>
                  <a:pt x="7403" y="0"/>
                </a:moveTo>
                <a:lnTo>
                  <a:pt x="7403" y="0"/>
                </a:lnTo>
                <a:cubicBezTo>
                  <a:pt x="549" y="722"/>
                  <a:pt x="0" y="5354"/>
                  <a:pt x="0" y="5354"/>
                </a:cubicBezTo>
                <a:cubicBezTo>
                  <a:pt x="6306" y="4951"/>
                  <a:pt x="7403" y="0"/>
                  <a:pt x="7403" y="0"/>
                </a:cubicBezTo>
                <a:close/>
              </a:path>
            </a:pathLst>
          </a:custGeom>
          <a:solidFill>
            <a:srgbClr val="3280A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68" name="Google Shape;1368;p16"/>
          <p:cNvSpPr/>
          <p:nvPr/>
        </p:nvSpPr>
        <p:spPr>
          <a:xfrm>
            <a:off x="6134561" y="3230652"/>
            <a:ext cx="894899" cy="647331"/>
          </a:xfrm>
          <a:custGeom>
            <a:avLst/>
            <a:gdLst/>
            <a:ahLst/>
            <a:cxnLst/>
            <a:rect l="l" t="t" r="r" b="b"/>
            <a:pathLst>
              <a:path w="7403" h="5355" extrusionOk="0">
                <a:moveTo>
                  <a:pt x="7403" y="0"/>
                </a:moveTo>
                <a:lnTo>
                  <a:pt x="7403" y="0"/>
                </a:lnTo>
                <a:cubicBezTo>
                  <a:pt x="549" y="722"/>
                  <a:pt x="0" y="5354"/>
                  <a:pt x="0" y="5354"/>
                </a:cubicBezTo>
                <a:lnTo>
                  <a:pt x="740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69" name="Google Shape;1369;p16"/>
          <p:cNvSpPr/>
          <p:nvPr/>
        </p:nvSpPr>
        <p:spPr>
          <a:xfrm>
            <a:off x="5613312" y="2003450"/>
            <a:ext cx="1073685" cy="1073685"/>
          </a:xfrm>
          <a:custGeom>
            <a:avLst/>
            <a:gdLst/>
            <a:ahLst/>
            <a:cxnLst/>
            <a:rect l="l" t="t" r="r" b="b"/>
            <a:pathLst>
              <a:path w="8882" h="8882" extrusionOk="0">
                <a:moveTo>
                  <a:pt x="4424" y="0"/>
                </a:moveTo>
                <a:cubicBezTo>
                  <a:pt x="1993" y="0"/>
                  <a:pt x="0" y="1993"/>
                  <a:pt x="0" y="4451"/>
                </a:cubicBezTo>
                <a:cubicBezTo>
                  <a:pt x="0" y="6882"/>
                  <a:pt x="1993" y="8882"/>
                  <a:pt x="4424" y="8882"/>
                </a:cubicBezTo>
                <a:cubicBezTo>
                  <a:pt x="6882" y="8882"/>
                  <a:pt x="8882" y="6882"/>
                  <a:pt x="8882" y="4451"/>
                </a:cubicBezTo>
                <a:cubicBezTo>
                  <a:pt x="8882" y="1993"/>
                  <a:pt x="6882" y="0"/>
                  <a:pt x="442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70" name="Google Shape;1370;p16"/>
          <p:cNvSpPr/>
          <p:nvPr/>
        </p:nvSpPr>
        <p:spPr>
          <a:xfrm>
            <a:off x="5605697" y="1995834"/>
            <a:ext cx="1088071" cy="1088071"/>
          </a:xfrm>
          <a:custGeom>
            <a:avLst/>
            <a:gdLst/>
            <a:ahLst/>
            <a:cxnLst/>
            <a:rect l="l" t="t" r="r" b="b"/>
            <a:pathLst>
              <a:path w="9001" h="9001" extrusionOk="0">
                <a:moveTo>
                  <a:pt x="4487" y="119"/>
                </a:moveTo>
                <a:cubicBezTo>
                  <a:pt x="5702" y="119"/>
                  <a:pt x="6806" y="612"/>
                  <a:pt x="7584" y="1424"/>
                </a:cubicBezTo>
                <a:cubicBezTo>
                  <a:pt x="8396" y="2202"/>
                  <a:pt x="8889" y="3299"/>
                  <a:pt x="8889" y="4514"/>
                </a:cubicBezTo>
                <a:cubicBezTo>
                  <a:pt x="8889" y="5702"/>
                  <a:pt x="8396" y="6806"/>
                  <a:pt x="7584" y="7611"/>
                </a:cubicBezTo>
                <a:cubicBezTo>
                  <a:pt x="6806" y="8396"/>
                  <a:pt x="5702" y="8889"/>
                  <a:pt x="4487" y="8889"/>
                </a:cubicBezTo>
                <a:cubicBezTo>
                  <a:pt x="3299" y="8889"/>
                  <a:pt x="2202" y="8396"/>
                  <a:pt x="1389" y="7611"/>
                </a:cubicBezTo>
                <a:cubicBezTo>
                  <a:pt x="612" y="6806"/>
                  <a:pt x="119" y="5702"/>
                  <a:pt x="119" y="4514"/>
                </a:cubicBezTo>
                <a:cubicBezTo>
                  <a:pt x="119" y="3299"/>
                  <a:pt x="612" y="2202"/>
                  <a:pt x="1389" y="1424"/>
                </a:cubicBezTo>
                <a:cubicBezTo>
                  <a:pt x="2202" y="612"/>
                  <a:pt x="3299" y="119"/>
                  <a:pt x="4487" y="119"/>
                </a:cubicBezTo>
                <a:close/>
                <a:moveTo>
                  <a:pt x="4487" y="1"/>
                </a:moveTo>
                <a:cubicBezTo>
                  <a:pt x="2028" y="1"/>
                  <a:pt x="1" y="2028"/>
                  <a:pt x="1" y="4514"/>
                </a:cubicBezTo>
                <a:cubicBezTo>
                  <a:pt x="1" y="6979"/>
                  <a:pt x="2028" y="9000"/>
                  <a:pt x="4487" y="9000"/>
                </a:cubicBezTo>
                <a:cubicBezTo>
                  <a:pt x="6979" y="9000"/>
                  <a:pt x="9000" y="6979"/>
                  <a:pt x="9000" y="4514"/>
                </a:cubicBezTo>
                <a:cubicBezTo>
                  <a:pt x="9000" y="2028"/>
                  <a:pt x="6979" y="1"/>
                  <a:pt x="4487"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71" name="Google Shape;1371;p16"/>
          <p:cNvSpPr/>
          <p:nvPr/>
        </p:nvSpPr>
        <p:spPr>
          <a:xfrm>
            <a:off x="5718239" y="2108375"/>
            <a:ext cx="863832" cy="863832"/>
          </a:xfrm>
          <a:custGeom>
            <a:avLst/>
            <a:gdLst/>
            <a:ahLst/>
            <a:cxnLst/>
            <a:rect l="l" t="t" r="r" b="b"/>
            <a:pathLst>
              <a:path w="7146" h="7146" extrusionOk="0">
                <a:moveTo>
                  <a:pt x="3556" y="0"/>
                </a:moveTo>
                <a:cubicBezTo>
                  <a:pt x="1590" y="0"/>
                  <a:pt x="0" y="1618"/>
                  <a:pt x="0" y="3583"/>
                </a:cubicBezTo>
                <a:cubicBezTo>
                  <a:pt x="0" y="5555"/>
                  <a:pt x="1590" y="7146"/>
                  <a:pt x="3556" y="7146"/>
                </a:cubicBezTo>
                <a:cubicBezTo>
                  <a:pt x="5555" y="7146"/>
                  <a:pt x="7146" y="5555"/>
                  <a:pt x="7146" y="3583"/>
                </a:cubicBezTo>
                <a:cubicBezTo>
                  <a:pt x="7146" y="1618"/>
                  <a:pt x="5555" y="0"/>
                  <a:pt x="3556"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72" name="Google Shape;1372;p16"/>
          <p:cNvSpPr/>
          <p:nvPr/>
        </p:nvSpPr>
        <p:spPr>
          <a:xfrm>
            <a:off x="5861729" y="2339142"/>
            <a:ext cx="42068" cy="48837"/>
          </a:xfrm>
          <a:custGeom>
            <a:avLst/>
            <a:gdLst/>
            <a:ahLst/>
            <a:cxnLst/>
            <a:rect l="l" t="t" r="r" b="b"/>
            <a:pathLst>
              <a:path w="348" h="404" extrusionOk="0">
                <a:moveTo>
                  <a:pt x="348" y="1"/>
                </a:moveTo>
                <a:lnTo>
                  <a:pt x="348" y="1"/>
                </a:lnTo>
                <a:cubicBezTo>
                  <a:pt x="348" y="1"/>
                  <a:pt x="174" y="29"/>
                  <a:pt x="84" y="147"/>
                </a:cubicBezTo>
                <a:cubicBezTo>
                  <a:pt x="1" y="258"/>
                  <a:pt x="28" y="403"/>
                  <a:pt x="28" y="403"/>
                </a:cubicBezTo>
                <a:cubicBezTo>
                  <a:pt x="28" y="403"/>
                  <a:pt x="174" y="376"/>
                  <a:pt x="230" y="258"/>
                </a:cubicBezTo>
                <a:cubicBezTo>
                  <a:pt x="313" y="174"/>
                  <a:pt x="348" y="1"/>
                  <a:pt x="348"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73" name="Google Shape;1373;p16"/>
          <p:cNvSpPr/>
          <p:nvPr/>
        </p:nvSpPr>
        <p:spPr>
          <a:xfrm>
            <a:off x="5857497" y="2331646"/>
            <a:ext cx="53068" cy="62980"/>
          </a:xfrm>
          <a:custGeom>
            <a:avLst/>
            <a:gdLst/>
            <a:ahLst/>
            <a:cxnLst/>
            <a:rect l="l" t="t" r="r" b="b"/>
            <a:pathLst>
              <a:path w="439" h="521" extrusionOk="0">
                <a:moveTo>
                  <a:pt x="303" y="146"/>
                </a:moveTo>
                <a:cubicBezTo>
                  <a:pt x="289" y="192"/>
                  <a:pt x="267" y="247"/>
                  <a:pt x="237" y="292"/>
                </a:cubicBezTo>
                <a:cubicBezTo>
                  <a:pt x="210" y="319"/>
                  <a:pt x="149" y="346"/>
                  <a:pt x="120" y="380"/>
                </a:cubicBezTo>
                <a:lnTo>
                  <a:pt x="120" y="380"/>
                </a:lnTo>
                <a:cubicBezTo>
                  <a:pt x="124" y="331"/>
                  <a:pt x="136" y="275"/>
                  <a:pt x="174" y="236"/>
                </a:cubicBezTo>
                <a:cubicBezTo>
                  <a:pt x="209" y="209"/>
                  <a:pt x="265" y="174"/>
                  <a:pt x="293" y="146"/>
                </a:cubicBezTo>
                <a:close/>
                <a:moveTo>
                  <a:pt x="348" y="0"/>
                </a:moveTo>
                <a:cubicBezTo>
                  <a:pt x="320" y="35"/>
                  <a:pt x="174" y="63"/>
                  <a:pt x="91" y="146"/>
                </a:cubicBezTo>
                <a:cubicBezTo>
                  <a:pt x="10" y="252"/>
                  <a:pt x="2" y="330"/>
                  <a:pt x="1" y="410"/>
                </a:cubicBezTo>
                <a:lnTo>
                  <a:pt x="1" y="410"/>
                </a:lnTo>
                <a:lnTo>
                  <a:pt x="1" y="410"/>
                </a:lnTo>
                <a:lnTo>
                  <a:pt x="1" y="410"/>
                </a:lnTo>
                <a:cubicBezTo>
                  <a:pt x="1" y="419"/>
                  <a:pt x="1" y="428"/>
                  <a:pt x="1" y="438"/>
                </a:cubicBezTo>
                <a:lnTo>
                  <a:pt x="1" y="465"/>
                </a:lnTo>
                <a:lnTo>
                  <a:pt x="1" y="493"/>
                </a:lnTo>
                <a:lnTo>
                  <a:pt x="36" y="493"/>
                </a:lnTo>
                <a:cubicBezTo>
                  <a:pt x="36" y="521"/>
                  <a:pt x="36" y="521"/>
                  <a:pt x="63" y="521"/>
                </a:cubicBezTo>
                <a:lnTo>
                  <a:pt x="91" y="521"/>
                </a:lnTo>
                <a:lnTo>
                  <a:pt x="91" y="504"/>
                </a:lnTo>
                <a:lnTo>
                  <a:pt x="91" y="504"/>
                </a:lnTo>
                <a:cubicBezTo>
                  <a:pt x="145" y="479"/>
                  <a:pt x="253" y="443"/>
                  <a:pt x="320" y="347"/>
                </a:cubicBezTo>
                <a:cubicBezTo>
                  <a:pt x="383" y="292"/>
                  <a:pt x="411" y="236"/>
                  <a:pt x="411" y="174"/>
                </a:cubicBezTo>
                <a:cubicBezTo>
                  <a:pt x="411" y="146"/>
                  <a:pt x="438" y="118"/>
                  <a:pt x="438" y="118"/>
                </a:cubicBezTo>
                <a:lnTo>
                  <a:pt x="438" y="90"/>
                </a:lnTo>
                <a:lnTo>
                  <a:pt x="438" y="63"/>
                </a:lnTo>
                <a:lnTo>
                  <a:pt x="411" y="35"/>
                </a:lnTo>
                <a:lnTo>
                  <a:pt x="383"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74" name="Google Shape;1374;p16"/>
          <p:cNvSpPr/>
          <p:nvPr/>
        </p:nvSpPr>
        <p:spPr>
          <a:xfrm>
            <a:off x="5826430" y="2363559"/>
            <a:ext cx="66485" cy="60563"/>
          </a:xfrm>
          <a:custGeom>
            <a:avLst/>
            <a:gdLst/>
            <a:ahLst/>
            <a:cxnLst/>
            <a:rect l="l" t="t" r="r" b="b"/>
            <a:pathLst>
              <a:path w="550" h="501" extrusionOk="0">
                <a:moveTo>
                  <a:pt x="119" y="0"/>
                </a:moveTo>
                <a:cubicBezTo>
                  <a:pt x="119" y="0"/>
                  <a:pt x="1" y="146"/>
                  <a:pt x="29" y="292"/>
                </a:cubicBezTo>
                <a:cubicBezTo>
                  <a:pt x="29" y="403"/>
                  <a:pt x="147" y="431"/>
                  <a:pt x="175" y="465"/>
                </a:cubicBezTo>
                <a:cubicBezTo>
                  <a:pt x="175" y="465"/>
                  <a:pt x="228" y="501"/>
                  <a:pt x="310" y="501"/>
                </a:cubicBezTo>
                <a:cubicBezTo>
                  <a:pt x="330" y="501"/>
                  <a:pt x="352" y="499"/>
                  <a:pt x="376" y="493"/>
                </a:cubicBezTo>
                <a:cubicBezTo>
                  <a:pt x="494" y="431"/>
                  <a:pt x="550" y="320"/>
                  <a:pt x="550" y="320"/>
                </a:cubicBezTo>
                <a:cubicBezTo>
                  <a:pt x="550" y="320"/>
                  <a:pt x="487" y="252"/>
                  <a:pt x="393" y="252"/>
                </a:cubicBezTo>
                <a:cubicBezTo>
                  <a:pt x="379" y="252"/>
                  <a:pt x="364" y="253"/>
                  <a:pt x="348" y="257"/>
                </a:cubicBezTo>
                <a:cubicBezTo>
                  <a:pt x="258" y="292"/>
                  <a:pt x="202" y="375"/>
                  <a:pt x="175" y="403"/>
                </a:cubicBezTo>
                <a:cubicBezTo>
                  <a:pt x="202" y="375"/>
                  <a:pt x="230" y="292"/>
                  <a:pt x="230" y="201"/>
                </a:cubicBezTo>
                <a:cubicBezTo>
                  <a:pt x="230" y="56"/>
                  <a:pt x="119" y="0"/>
                  <a:pt x="119"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75" name="Google Shape;1375;p16"/>
          <p:cNvSpPr/>
          <p:nvPr/>
        </p:nvSpPr>
        <p:spPr>
          <a:xfrm>
            <a:off x="5823166" y="2356790"/>
            <a:ext cx="115081" cy="73135"/>
          </a:xfrm>
          <a:custGeom>
            <a:avLst/>
            <a:gdLst/>
            <a:ahLst/>
            <a:cxnLst/>
            <a:rect l="l" t="t" r="r" b="b"/>
            <a:pathLst>
              <a:path w="952" h="605" extrusionOk="0">
                <a:moveTo>
                  <a:pt x="161" y="129"/>
                </a:moveTo>
                <a:lnTo>
                  <a:pt x="161" y="129"/>
                </a:lnTo>
                <a:cubicBezTo>
                  <a:pt x="165" y="132"/>
                  <a:pt x="170" y="135"/>
                  <a:pt x="174" y="139"/>
                </a:cubicBezTo>
                <a:cubicBezTo>
                  <a:pt x="174" y="174"/>
                  <a:pt x="202" y="202"/>
                  <a:pt x="202" y="257"/>
                </a:cubicBezTo>
                <a:cubicBezTo>
                  <a:pt x="202" y="301"/>
                  <a:pt x="184" y="367"/>
                  <a:pt x="163" y="420"/>
                </a:cubicBezTo>
                <a:lnTo>
                  <a:pt x="163" y="420"/>
                </a:lnTo>
                <a:cubicBezTo>
                  <a:pt x="158" y="415"/>
                  <a:pt x="152" y="409"/>
                  <a:pt x="146" y="403"/>
                </a:cubicBezTo>
                <a:cubicBezTo>
                  <a:pt x="111" y="403"/>
                  <a:pt x="111" y="376"/>
                  <a:pt x="111" y="313"/>
                </a:cubicBezTo>
                <a:cubicBezTo>
                  <a:pt x="111" y="257"/>
                  <a:pt x="111" y="202"/>
                  <a:pt x="146" y="174"/>
                </a:cubicBezTo>
                <a:cubicBezTo>
                  <a:pt x="146" y="156"/>
                  <a:pt x="154" y="140"/>
                  <a:pt x="161" y="129"/>
                </a:cubicBezTo>
                <a:close/>
                <a:moveTo>
                  <a:pt x="431" y="376"/>
                </a:moveTo>
                <a:cubicBezTo>
                  <a:pt x="454" y="376"/>
                  <a:pt x="481" y="376"/>
                  <a:pt x="506" y="391"/>
                </a:cubicBezTo>
                <a:lnTo>
                  <a:pt x="506" y="391"/>
                </a:lnTo>
                <a:cubicBezTo>
                  <a:pt x="502" y="395"/>
                  <a:pt x="497" y="399"/>
                  <a:pt x="493" y="403"/>
                </a:cubicBezTo>
                <a:cubicBezTo>
                  <a:pt x="458" y="431"/>
                  <a:pt x="431" y="459"/>
                  <a:pt x="375" y="487"/>
                </a:cubicBezTo>
                <a:lnTo>
                  <a:pt x="257" y="487"/>
                </a:lnTo>
                <a:lnTo>
                  <a:pt x="320" y="431"/>
                </a:lnTo>
                <a:cubicBezTo>
                  <a:pt x="347" y="403"/>
                  <a:pt x="375" y="376"/>
                  <a:pt x="403" y="376"/>
                </a:cubicBezTo>
                <a:close/>
                <a:moveTo>
                  <a:pt x="111" y="1"/>
                </a:moveTo>
                <a:lnTo>
                  <a:pt x="84" y="28"/>
                </a:lnTo>
                <a:cubicBezTo>
                  <a:pt x="84" y="28"/>
                  <a:pt x="56" y="84"/>
                  <a:pt x="28" y="112"/>
                </a:cubicBezTo>
                <a:cubicBezTo>
                  <a:pt x="0" y="174"/>
                  <a:pt x="0" y="230"/>
                  <a:pt x="0" y="313"/>
                </a:cubicBezTo>
                <a:lnTo>
                  <a:pt x="0" y="348"/>
                </a:lnTo>
                <a:cubicBezTo>
                  <a:pt x="0" y="431"/>
                  <a:pt x="56" y="459"/>
                  <a:pt x="84" y="521"/>
                </a:cubicBezTo>
                <a:cubicBezTo>
                  <a:pt x="111" y="521"/>
                  <a:pt x="111" y="549"/>
                  <a:pt x="146" y="549"/>
                </a:cubicBezTo>
                <a:lnTo>
                  <a:pt x="174" y="549"/>
                </a:lnTo>
                <a:cubicBezTo>
                  <a:pt x="174" y="577"/>
                  <a:pt x="202" y="577"/>
                  <a:pt x="229" y="577"/>
                </a:cubicBezTo>
                <a:cubicBezTo>
                  <a:pt x="257" y="605"/>
                  <a:pt x="285" y="605"/>
                  <a:pt x="347" y="605"/>
                </a:cubicBezTo>
                <a:cubicBezTo>
                  <a:pt x="375" y="605"/>
                  <a:pt x="403" y="605"/>
                  <a:pt x="431" y="577"/>
                </a:cubicBezTo>
                <a:cubicBezTo>
                  <a:pt x="493" y="577"/>
                  <a:pt x="549" y="521"/>
                  <a:pt x="577" y="487"/>
                </a:cubicBezTo>
                <a:cubicBezTo>
                  <a:pt x="604" y="459"/>
                  <a:pt x="604" y="431"/>
                  <a:pt x="632" y="431"/>
                </a:cubicBezTo>
                <a:lnTo>
                  <a:pt x="632" y="422"/>
                </a:lnTo>
                <a:lnTo>
                  <a:pt x="632" y="422"/>
                </a:lnTo>
                <a:lnTo>
                  <a:pt x="952" y="313"/>
                </a:lnTo>
                <a:lnTo>
                  <a:pt x="632" y="313"/>
                </a:lnTo>
                <a:cubicBezTo>
                  <a:pt x="604" y="313"/>
                  <a:pt x="604" y="313"/>
                  <a:pt x="577" y="285"/>
                </a:cubicBezTo>
                <a:cubicBezTo>
                  <a:pt x="521" y="257"/>
                  <a:pt x="493" y="257"/>
                  <a:pt x="431" y="257"/>
                </a:cubicBezTo>
                <a:lnTo>
                  <a:pt x="347" y="257"/>
                </a:lnTo>
                <a:cubicBezTo>
                  <a:pt x="340" y="265"/>
                  <a:pt x="330" y="272"/>
                  <a:pt x="319" y="280"/>
                </a:cubicBezTo>
                <a:lnTo>
                  <a:pt x="319" y="280"/>
                </a:lnTo>
                <a:cubicBezTo>
                  <a:pt x="319" y="272"/>
                  <a:pt x="320" y="265"/>
                  <a:pt x="320" y="257"/>
                </a:cubicBezTo>
                <a:lnTo>
                  <a:pt x="320" y="230"/>
                </a:lnTo>
                <a:cubicBezTo>
                  <a:pt x="320" y="174"/>
                  <a:pt x="285" y="112"/>
                  <a:pt x="229" y="56"/>
                </a:cubicBezTo>
                <a:lnTo>
                  <a:pt x="202" y="28"/>
                </a:lnTo>
                <a:lnTo>
                  <a:pt x="17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76" name="Google Shape;1376;p16"/>
          <p:cNvSpPr/>
          <p:nvPr/>
        </p:nvSpPr>
        <p:spPr>
          <a:xfrm>
            <a:off x="5805518" y="2405506"/>
            <a:ext cx="69749" cy="55485"/>
          </a:xfrm>
          <a:custGeom>
            <a:avLst/>
            <a:gdLst/>
            <a:ahLst/>
            <a:cxnLst/>
            <a:rect l="l" t="t" r="r" b="b"/>
            <a:pathLst>
              <a:path w="577" h="459" extrusionOk="0">
                <a:moveTo>
                  <a:pt x="84" y="0"/>
                </a:moveTo>
                <a:cubicBezTo>
                  <a:pt x="84" y="0"/>
                  <a:pt x="0" y="174"/>
                  <a:pt x="28" y="292"/>
                </a:cubicBezTo>
                <a:cubicBezTo>
                  <a:pt x="56" y="403"/>
                  <a:pt x="174" y="431"/>
                  <a:pt x="202" y="431"/>
                </a:cubicBezTo>
                <a:cubicBezTo>
                  <a:pt x="202" y="431"/>
                  <a:pt x="254" y="459"/>
                  <a:pt x="314" y="459"/>
                </a:cubicBezTo>
                <a:cubicBezTo>
                  <a:pt x="344" y="459"/>
                  <a:pt x="375" y="452"/>
                  <a:pt x="403" y="431"/>
                </a:cubicBezTo>
                <a:cubicBezTo>
                  <a:pt x="521" y="375"/>
                  <a:pt x="577" y="257"/>
                  <a:pt x="577" y="257"/>
                </a:cubicBezTo>
                <a:cubicBezTo>
                  <a:pt x="577" y="257"/>
                  <a:pt x="514" y="210"/>
                  <a:pt x="433" y="210"/>
                </a:cubicBezTo>
                <a:cubicBezTo>
                  <a:pt x="406" y="210"/>
                  <a:pt x="377" y="216"/>
                  <a:pt x="348" y="229"/>
                </a:cubicBezTo>
                <a:cubicBezTo>
                  <a:pt x="292" y="257"/>
                  <a:pt x="230" y="347"/>
                  <a:pt x="202" y="403"/>
                </a:cubicBezTo>
                <a:cubicBezTo>
                  <a:pt x="230" y="347"/>
                  <a:pt x="257" y="257"/>
                  <a:pt x="230" y="174"/>
                </a:cubicBezTo>
                <a:cubicBezTo>
                  <a:pt x="202" y="56"/>
                  <a:pt x="84" y="0"/>
                  <a:pt x="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77" name="Google Shape;1377;p16"/>
          <p:cNvSpPr/>
          <p:nvPr/>
        </p:nvSpPr>
        <p:spPr>
          <a:xfrm>
            <a:off x="5802132" y="2398737"/>
            <a:ext cx="105048" cy="69871"/>
          </a:xfrm>
          <a:custGeom>
            <a:avLst/>
            <a:gdLst/>
            <a:ahLst/>
            <a:cxnLst/>
            <a:rect l="l" t="t" r="r" b="b"/>
            <a:pathLst>
              <a:path w="869" h="578" extrusionOk="0">
                <a:moveTo>
                  <a:pt x="146" y="140"/>
                </a:moveTo>
                <a:cubicBezTo>
                  <a:pt x="174" y="174"/>
                  <a:pt x="202" y="202"/>
                  <a:pt x="202" y="230"/>
                </a:cubicBezTo>
                <a:lnTo>
                  <a:pt x="202" y="285"/>
                </a:lnTo>
                <a:cubicBezTo>
                  <a:pt x="202" y="337"/>
                  <a:pt x="202" y="384"/>
                  <a:pt x="186" y="414"/>
                </a:cubicBezTo>
                <a:lnTo>
                  <a:pt x="186" y="414"/>
                </a:lnTo>
                <a:cubicBezTo>
                  <a:pt x="182" y="411"/>
                  <a:pt x="178" y="408"/>
                  <a:pt x="174" y="403"/>
                </a:cubicBezTo>
                <a:cubicBezTo>
                  <a:pt x="146" y="376"/>
                  <a:pt x="112" y="376"/>
                  <a:pt x="112" y="313"/>
                </a:cubicBezTo>
                <a:lnTo>
                  <a:pt x="112" y="285"/>
                </a:lnTo>
                <a:cubicBezTo>
                  <a:pt x="112" y="230"/>
                  <a:pt x="112" y="174"/>
                  <a:pt x="146" y="140"/>
                </a:cubicBezTo>
                <a:close/>
                <a:moveTo>
                  <a:pt x="459" y="313"/>
                </a:moveTo>
                <a:cubicBezTo>
                  <a:pt x="477" y="313"/>
                  <a:pt x="493" y="323"/>
                  <a:pt x="508" y="332"/>
                </a:cubicBezTo>
                <a:lnTo>
                  <a:pt x="508" y="332"/>
                </a:lnTo>
                <a:lnTo>
                  <a:pt x="494" y="348"/>
                </a:lnTo>
                <a:cubicBezTo>
                  <a:pt x="494" y="376"/>
                  <a:pt x="459" y="431"/>
                  <a:pt x="403" y="431"/>
                </a:cubicBezTo>
                <a:cubicBezTo>
                  <a:pt x="403" y="459"/>
                  <a:pt x="376" y="459"/>
                  <a:pt x="348" y="459"/>
                </a:cubicBezTo>
                <a:lnTo>
                  <a:pt x="295" y="459"/>
                </a:lnTo>
                <a:cubicBezTo>
                  <a:pt x="308" y="441"/>
                  <a:pt x="329" y="422"/>
                  <a:pt x="348" y="403"/>
                </a:cubicBezTo>
                <a:cubicBezTo>
                  <a:pt x="348" y="376"/>
                  <a:pt x="376" y="348"/>
                  <a:pt x="403" y="348"/>
                </a:cubicBezTo>
                <a:cubicBezTo>
                  <a:pt x="431" y="313"/>
                  <a:pt x="431" y="313"/>
                  <a:pt x="459" y="313"/>
                </a:cubicBezTo>
                <a:close/>
                <a:moveTo>
                  <a:pt x="84" y="1"/>
                </a:moveTo>
                <a:lnTo>
                  <a:pt x="56" y="29"/>
                </a:lnTo>
                <a:cubicBezTo>
                  <a:pt x="28" y="84"/>
                  <a:pt x="1" y="174"/>
                  <a:pt x="1" y="285"/>
                </a:cubicBezTo>
                <a:lnTo>
                  <a:pt x="1" y="348"/>
                </a:lnTo>
                <a:cubicBezTo>
                  <a:pt x="28" y="431"/>
                  <a:pt x="84" y="487"/>
                  <a:pt x="112" y="522"/>
                </a:cubicBezTo>
                <a:cubicBezTo>
                  <a:pt x="146" y="522"/>
                  <a:pt x="174" y="522"/>
                  <a:pt x="174" y="549"/>
                </a:cubicBezTo>
                <a:lnTo>
                  <a:pt x="202" y="549"/>
                </a:lnTo>
                <a:cubicBezTo>
                  <a:pt x="202" y="549"/>
                  <a:pt x="230" y="549"/>
                  <a:pt x="258" y="577"/>
                </a:cubicBezTo>
                <a:lnTo>
                  <a:pt x="348" y="577"/>
                </a:lnTo>
                <a:cubicBezTo>
                  <a:pt x="376" y="577"/>
                  <a:pt x="431" y="577"/>
                  <a:pt x="459" y="549"/>
                </a:cubicBezTo>
                <a:cubicBezTo>
                  <a:pt x="521" y="522"/>
                  <a:pt x="577" y="459"/>
                  <a:pt x="605" y="403"/>
                </a:cubicBezTo>
                <a:cubicBezTo>
                  <a:pt x="605" y="376"/>
                  <a:pt x="632" y="376"/>
                  <a:pt x="632" y="348"/>
                </a:cubicBezTo>
                <a:lnTo>
                  <a:pt x="869" y="258"/>
                </a:lnTo>
                <a:lnTo>
                  <a:pt x="632" y="258"/>
                </a:lnTo>
                <a:cubicBezTo>
                  <a:pt x="605" y="258"/>
                  <a:pt x="605" y="230"/>
                  <a:pt x="577" y="230"/>
                </a:cubicBezTo>
                <a:cubicBezTo>
                  <a:pt x="549" y="230"/>
                  <a:pt x="521" y="202"/>
                  <a:pt x="459" y="202"/>
                </a:cubicBezTo>
                <a:cubicBezTo>
                  <a:pt x="431" y="202"/>
                  <a:pt x="403" y="230"/>
                  <a:pt x="348" y="230"/>
                </a:cubicBezTo>
                <a:cubicBezTo>
                  <a:pt x="340" y="237"/>
                  <a:pt x="331" y="244"/>
                  <a:pt x="320" y="252"/>
                </a:cubicBezTo>
                <a:lnTo>
                  <a:pt x="320" y="252"/>
                </a:lnTo>
                <a:lnTo>
                  <a:pt x="320" y="202"/>
                </a:lnTo>
                <a:cubicBezTo>
                  <a:pt x="285" y="140"/>
                  <a:pt x="258" y="84"/>
                  <a:pt x="202" y="56"/>
                </a:cubicBezTo>
                <a:cubicBezTo>
                  <a:pt x="202" y="29"/>
                  <a:pt x="174" y="29"/>
                  <a:pt x="146" y="29"/>
                </a:cubicBezTo>
                <a:lnTo>
                  <a:pt x="146"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78" name="Google Shape;1378;p16"/>
          <p:cNvSpPr/>
          <p:nvPr/>
        </p:nvSpPr>
        <p:spPr>
          <a:xfrm>
            <a:off x="5787868" y="2450836"/>
            <a:ext cx="69749" cy="49925"/>
          </a:xfrm>
          <a:custGeom>
            <a:avLst/>
            <a:gdLst/>
            <a:ahLst/>
            <a:cxnLst/>
            <a:rect l="l" t="t" r="r" b="b"/>
            <a:pathLst>
              <a:path w="577" h="413" extrusionOk="0">
                <a:moveTo>
                  <a:pt x="56" y="0"/>
                </a:moveTo>
                <a:cubicBezTo>
                  <a:pt x="56" y="0"/>
                  <a:pt x="1" y="174"/>
                  <a:pt x="56" y="292"/>
                </a:cubicBezTo>
                <a:cubicBezTo>
                  <a:pt x="119" y="403"/>
                  <a:pt x="230" y="403"/>
                  <a:pt x="264" y="403"/>
                </a:cubicBezTo>
                <a:cubicBezTo>
                  <a:pt x="264" y="403"/>
                  <a:pt x="295" y="413"/>
                  <a:pt x="338" y="413"/>
                </a:cubicBezTo>
                <a:cubicBezTo>
                  <a:pt x="376" y="413"/>
                  <a:pt x="423" y="405"/>
                  <a:pt x="466" y="375"/>
                </a:cubicBezTo>
                <a:cubicBezTo>
                  <a:pt x="549" y="320"/>
                  <a:pt x="577" y="174"/>
                  <a:pt x="577" y="174"/>
                </a:cubicBezTo>
                <a:cubicBezTo>
                  <a:pt x="577" y="174"/>
                  <a:pt x="528" y="149"/>
                  <a:pt x="468" y="149"/>
                </a:cubicBezTo>
                <a:cubicBezTo>
                  <a:pt x="438" y="149"/>
                  <a:pt x="406" y="155"/>
                  <a:pt x="376" y="174"/>
                </a:cubicBezTo>
                <a:cubicBezTo>
                  <a:pt x="292" y="229"/>
                  <a:pt x="264" y="320"/>
                  <a:pt x="264" y="375"/>
                </a:cubicBezTo>
                <a:cubicBezTo>
                  <a:pt x="264" y="320"/>
                  <a:pt x="264" y="229"/>
                  <a:pt x="230" y="146"/>
                </a:cubicBezTo>
                <a:cubicBezTo>
                  <a:pt x="202" y="28"/>
                  <a:pt x="56" y="0"/>
                  <a:pt x="5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79" name="Google Shape;1379;p16"/>
          <p:cNvSpPr/>
          <p:nvPr/>
        </p:nvSpPr>
        <p:spPr>
          <a:xfrm>
            <a:off x="5784483" y="2444067"/>
            <a:ext cx="80751" cy="63101"/>
          </a:xfrm>
          <a:custGeom>
            <a:avLst/>
            <a:gdLst/>
            <a:ahLst/>
            <a:cxnLst/>
            <a:rect l="l" t="t" r="r" b="b"/>
            <a:pathLst>
              <a:path w="668" h="522" extrusionOk="0">
                <a:moveTo>
                  <a:pt x="141" y="140"/>
                </a:moveTo>
                <a:cubicBezTo>
                  <a:pt x="143" y="142"/>
                  <a:pt x="145" y="144"/>
                  <a:pt x="147" y="147"/>
                </a:cubicBezTo>
                <a:cubicBezTo>
                  <a:pt x="174" y="147"/>
                  <a:pt x="202" y="174"/>
                  <a:pt x="230" y="230"/>
                </a:cubicBezTo>
                <a:lnTo>
                  <a:pt x="230" y="320"/>
                </a:lnTo>
                <a:lnTo>
                  <a:pt x="230" y="395"/>
                </a:lnTo>
                <a:lnTo>
                  <a:pt x="230" y="395"/>
                </a:lnTo>
                <a:cubicBezTo>
                  <a:pt x="220" y="391"/>
                  <a:pt x="211" y="385"/>
                  <a:pt x="202" y="376"/>
                </a:cubicBezTo>
                <a:cubicBezTo>
                  <a:pt x="174" y="376"/>
                  <a:pt x="174" y="348"/>
                  <a:pt x="147" y="320"/>
                </a:cubicBezTo>
                <a:cubicBezTo>
                  <a:pt x="147" y="285"/>
                  <a:pt x="119" y="258"/>
                  <a:pt x="119" y="230"/>
                </a:cubicBezTo>
                <a:cubicBezTo>
                  <a:pt x="119" y="190"/>
                  <a:pt x="133" y="164"/>
                  <a:pt x="141" y="140"/>
                </a:cubicBezTo>
                <a:close/>
                <a:moveTo>
                  <a:pt x="547" y="258"/>
                </a:moveTo>
                <a:cubicBezTo>
                  <a:pt x="539" y="305"/>
                  <a:pt x="512" y="352"/>
                  <a:pt x="466" y="376"/>
                </a:cubicBezTo>
                <a:cubicBezTo>
                  <a:pt x="432" y="403"/>
                  <a:pt x="379" y="403"/>
                  <a:pt x="351" y="403"/>
                </a:cubicBezTo>
                <a:lnTo>
                  <a:pt x="351" y="403"/>
                </a:lnTo>
                <a:cubicBezTo>
                  <a:pt x="354" y="385"/>
                  <a:pt x="361" y="363"/>
                  <a:pt x="376" y="348"/>
                </a:cubicBezTo>
                <a:cubicBezTo>
                  <a:pt x="376" y="320"/>
                  <a:pt x="404" y="285"/>
                  <a:pt x="431" y="285"/>
                </a:cubicBezTo>
                <a:cubicBezTo>
                  <a:pt x="466" y="258"/>
                  <a:pt x="494" y="258"/>
                  <a:pt x="522" y="258"/>
                </a:cubicBezTo>
                <a:close/>
                <a:moveTo>
                  <a:pt x="56" y="1"/>
                </a:moveTo>
                <a:lnTo>
                  <a:pt x="56" y="28"/>
                </a:lnTo>
                <a:cubicBezTo>
                  <a:pt x="29" y="28"/>
                  <a:pt x="29" y="56"/>
                  <a:pt x="29" y="84"/>
                </a:cubicBezTo>
                <a:cubicBezTo>
                  <a:pt x="29" y="147"/>
                  <a:pt x="1" y="174"/>
                  <a:pt x="1" y="230"/>
                </a:cubicBezTo>
                <a:cubicBezTo>
                  <a:pt x="1" y="258"/>
                  <a:pt x="29" y="320"/>
                  <a:pt x="29" y="376"/>
                </a:cubicBezTo>
                <a:cubicBezTo>
                  <a:pt x="56" y="431"/>
                  <a:pt x="119" y="459"/>
                  <a:pt x="174" y="494"/>
                </a:cubicBezTo>
                <a:cubicBezTo>
                  <a:pt x="202" y="494"/>
                  <a:pt x="230" y="522"/>
                  <a:pt x="230" y="522"/>
                </a:cubicBezTo>
                <a:lnTo>
                  <a:pt x="348" y="522"/>
                </a:lnTo>
                <a:cubicBezTo>
                  <a:pt x="404" y="522"/>
                  <a:pt x="466" y="522"/>
                  <a:pt x="522" y="494"/>
                </a:cubicBezTo>
                <a:cubicBezTo>
                  <a:pt x="577" y="431"/>
                  <a:pt x="605" y="376"/>
                  <a:pt x="640" y="320"/>
                </a:cubicBezTo>
                <a:cubicBezTo>
                  <a:pt x="667" y="320"/>
                  <a:pt x="667" y="285"/>
                  <a:pt x="667" y="258"/>
                </a:cubicBezTo>
                <a:lnTo>
                  <a:pt x="667" y="230"/>
                </a:lnTo>
                <a:lnTo>
                  <a:pt x="667" y="202"/>
                </a:lnTo>
                <a:cubicBezTo>
                  <a:pt x="667" y="174"/>
                  <a:pt x="640" y="174"/>
                  <a:pt x="640" y="174"/>
                </a:cubicBezTo>
                <a:cubicBezTo>
                  <a:pt x="640" y="174"/>
                  <a:pt x="577" y="147"/>
                  <a:pt x="522" y="147"/>
                </a:cubicBezTo>
                <a:cubicBezTo>
                  <a:pt x="466" y="147"/>
                  <a:pt x="404" y="174"/>
                  <a:pt x="376" y="202"/>
                </a:cubicBezTo>
                <a:cubicBezTo>
                  <a:pt x="362" y="209"/>
                  <a:pt x="349" y="216"/>
                  <a:pt x="338" y="224"/>
                </a:cubicBezTo>
                <a:lnTo>
                  <a:pt x="338" y="224"/>
                </a:lnTo>
                <a:cubicBezTo>
                  <a:pt x="334" y="208"/>
                  <a:pt x="329" y="191"/>
                  <a:pt x="320" y="174"/>
                </a:cubicBezTo>
                <a:cubicBezTo>
                  <a:pt x="292" y="112"/>
                  <a:pt x="230" y="56"/>
                  <a:pt x="202" y="28"/>
                </a:cubicBezTo>
                <a:cubicBezTo>
                  <a:pt x="174" y="28"/>
                  <a:pt x="147" y="1"/>
                  <a:pt x="147"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80" name="Google Shape;1380;p16"/>
          <p:cNvSpPr/>
          <p:nvPr/>
        </p:nvSpPr>
        <p:spPr>
          <a:xfrm>
            <a:off x="5781099" y="2496169"/>
            <a:ext cx="69871" cy="46177"/>
          </a:xfrm>
          <a:custGeom>
            <a:avLst/>
            <a:gdLst/>
            <a:ahLst/>
            <a:cxnLst/>
            <a:rect l="l" t="t" r="r" b="b"/>
            <a:pathLst>
              <a:path w="578" h="382" extrusionOk="0">
                <a:moveTo>
                  <a:pt x="29" y="0"/>
                </a:moveTo>
                <a:cubicBezTo>
                  <a:pt x="29" y="0"/>
                  <a:pt x="1" y="174"/>
                  <a:pt x="57" y="292"/>
                </a:cubicBezTo>
                <a:cubicBezTo>
                  <a:pt x="112" y="375"/>
                  <a:pt x="258" y="375"/>
                  <a:pt x="258" y="375"/>
                </a:cubicBezTo>
                <a:cubicBezTo>
                  <a:pt x="258" y="375"/>
                  <a:pt x="285" y="382"/>
                  <a:pt x="321" y="382"/>
                </a:cubicBezTo>
                <a:cubicBezTo>
                  <a:pt x="368" y="382"/>
                  <a:pt x="428" y="371"/>
                  <a:pt x="459" y="320"/>
                </a:cubicBezTo>
                <a:cubicBezTo>
                  <a:pt x="550" y="236"/>
                  <a:pt x="577" y="118"/>
                  <a:pt x="577" y="118"/>
                </a:cubicBezTo>
                <a:cubicBezTo>
                  <a:pt x="577" y="118"/>
                  <a:pt x="530" y="100"/>
                  <a:pt x="473" y="100"/>
                </a:cubicBezTo>
                <a:cubicBezTo>
                  <a:pt x="431" y="100"/>
                  <a:pt x="384" y="110"/>
                  <a:pt x="348" y="146"/>
                </a:cubicBezTo>
                <a:cubicBezTo>
                  <a:pt x="286" y="202"/>
                  <a:pt x="258" y="292"/>
                  <a:pt x="258" y="347"/>
                </a:cubicBezTo>
                <a:cubicBezTo>
                  <a:pt x="258" y="292"/>
                  <a:pt x="258" y="202"/>
                  <a:pt x="230" y="118"/>
                </a:cubicBezTo>
                <a:cubicBezTo>
                  <a:pt x="175" y="28"/>
                  <a:pt x="29" y="0"/>
                  <a:pt x="29"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81" name="Google Shape;1381;p16"/>
          <p:cNvSpPr/>
          <p:nvPr/>
        </p:nvSpPr>
        <p:spPr>
          <a:xfrm>
            <a:off x="5777835" y="2489399"/>
            <a:ext cx="79783" cy="59716"/>
          </a:xfrm>
          <a:custGeom>
            <a:avLst/>
            <a:gdLst/>
            <a:ahLst/>
            <a:cxnLst/>
            <a:rect l="l" t="t" r="r" b="b"/>
            <a:pathLst>
              <a:path w="660" h="494" extrusionOk="0">
                <a:moveTo>
                  <a:pt x="537" y="202"/>
                </a:moveTo>
                <a:cubicBezTo>
                  <a:pt x="519" y="250"/>
                  <a:pt x="511" y="301"/>
                  <a:pt x="459" y="348"/>
                </a:cubicBezTo>
                <a:cubicBezTo>
                  <a:pt x="438" y="368"/>
                  <a:pt x="388" y="374"/>
                  <a:pt x="348" y="375"/>
                </a:cubicBezTo>
                <a:lnTo>
                  <a:pt x="348" y="375"/>
                </a:lnTo>
                <a:cubicBezTo>
                  <a:pt x="351" y="357"/>
                  <a:pt x="357" y="338"/>
                  <a:pt x="375" y="320"/>
                </a:cubicBezTo>
                <a:cubicBezTo>
                  <a:pt x="375" y="292"/>
                  <a:pt x="403" y="258"/>
                  <a:pt x="431" y="258"/>
                </a:cubicBezTo>
                <a:cubicBezTo>
                  <a:pt x="459" y="230"/>
                  <a:pt x="486" y="202"/>
                  <a:pt x="521" y="202"/>
                </a:cubicBezTo>
                <a:close/>
                <a:moveTo>
                  <a:pt x="111" y="147"/>
                </a:moveTo>
                <a:cubicBezTo>
                  <a:pt x="139" y="147"/>
                  <a:pt x="174" y="174"/>
                  <a:pt x="202" y="202"/>
                </a:cubicBezTo>
                <a:cubicBezTo>
                  <a:pt x="225" y="249"/>
                  <a:pt x="229" y="321"/>
                  <a:pt x="229" y="376"/>
                </a:cubicBezTo>
                <a:lnTo>
                  <a:pt x="229" y="376"/>
                </a:lnTo>
                <a:cubicBezTo>
                  <a:pt x="202" y="348"/>
                  <a:pt x="174" y="348"/>
                  <a:pt x="139" y="320"/>
                </a:cubicBezTo>
                <a:cubicBezTo>
                  <a:pt x="111" y="292"/>
                  <a:pt x="111" y="230"/>
                  <a:pt x="111" y="174"/>
                </a:cubicBezTo>
                <a:lnTo>
                  <a:pt x="111" y="147"/>
                </a:lnTo>
                <a:close/>
                <a:moveTo>
                  <a:pt x="56" y="1"/>
                </a:moveTo>
                <a:cubicBezTo>
                  <a:pt x="28" y="1"/>
                  <a:pt x="28" y="1"/>
                  <a:pt x="28" y="28"/>
                </a:cubicBezTo>
                <a:lnTo>
                  <a:pt x="0" y="28"/>
                </a:lnTo>
                <a:lnTo>
                  <a:pt x="0" y="56"/>
                </a:lnTo>
                <a:lnTo>
                  <a:pt x="0" y="174"/>
                </a:lnTo>
                <a:cubicBezTo>
                  <a:pt x="0" y="230"/>
                  <a:pt x="0" y="320"/>
                  <a:pt x="28" y="376"/>
                </a:cubicBezTo>
                <a:cubicBezTo>
                  <a:pt x="84" y="431"/>
                  <a:pt x="139" y="466"/>
                  <a:pt x="202" y="494"/>
                </a:cubicBezTo>
                <a:lnTo>
                  <a:pt x="313" y="494"/>
                </a:lnTo>
                <a:cubicBezTo>
                  <a:pt x="375" y="494"/>
                  <a:pt x="459" y="494"/>
                  <a:pt x="549" y="431"/>
                </a:cubicBezTo>
                <a:cubicBezTo>
                  <a:pt x="604" y="376"/>
                  <a:pt x="632" y="320"/>
                  <a:pt x="632" y="258"/>
                </a:cubicBezTo>
                <a:cubicBezTo>
                  <a:pt x="632" y="230"/>
                  <a:pt x="632" y="202"/>
                  <a:pt x="660" y="202"/>
                </a:cubicBezTo>
                <a:lnTo>
                  <a:pt x="660" y="174"/>
                </a:lnTo>
                <a:cubicBezTo>
                  <a:pt x="660" y="147"/>
                  <a:pt x="660" y="147"/>
                  <a:pt x="632" y="119"/>
                </a:cubicBezTo>
                <a:lnTo>
                  <a:pt x="604" y="119"/>
                </a:lnTo>
                <a:cubicBezTo>
                  <a:pt x="604" y="119"/>
                  <a:pt x="577" y="84"/>
                  <a:pt x="521" y="84"/>
                </a:cubicBezTo>
                <a:cubicBezTo>
                  <a:pt x="486" y="84"/>
                  <a:pt x="403" y="119"/>
                  <a:pt x="347" y="174"/>
                </a:cubicBezTo>
                <a:cubicBezTo>
                  <a:pt x="336" y="183"/>
                  <a:pt x="326" y="192"/>
                  <a:pt x="316" y="202"/>
                </a:cubicBezTo>
                <a:lnTo>
                  <a:pt x="316" y="202"/>
                </a:lnTo>
                <a:cubicBezTo>
                  <a:pt x="308" y="182"/>
                  <a:pt x="298" y="164"/>
                  <a:pt x="285" y="147"/>
                </a:cubicBezTo>
                <a:cubicBezTo>
                  <a:pt x="257" y="84"/>
                  <a:pt x="202" y="56"/>
                  <a:pt x="174" y="28"/>
                </a:cubicBezTo>
                <a:cubicBezTo>
                  <a:pt x="139" y="28"/>
                  <a:pt x="111" y="1"/>
                  <a:pt x="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82" name="Google Shape;1382;p16"/>
          <p:cNvSpPr/>
          <p:nvPr/>
        </p:nvSpPr>
        <p:spPr>
          <a:xfrm>
            <a:off x="5777835" y="2545609"/>
            <a:ext cx="69749" cy="42188"/>
          </a:xfrm>
          <a:custGeom>
            <a:avLst/>
            <a:gdLst/>
            <a:ahLst/>
            <a:cxnLst/>
            <a:rect l="l" t="t" r="r" b="b"/>
            <a:pathLst>
              <a:path w="577" h="349" extrusionOk="0">
                <a:moveTo>
                  <a:pt x="28" y="1"/>
                </a:moveTo>
                <a:cubicBezTo>
                  <a:pt x="28" y="1"/>
                  <a:pt x="0" y="175"/>
                  <a:pt x="84" y="258"/>
                </a:cubicBezTo>
                <a:cubicBezTo>
                  <a:pt x="174" y="348"/>
                  <a:pt x="285" y="348"/>
                  <a:pt x="285" y="348"/>
                </a:cubicBezTo>
                <a:cubicBezTo>
                  <a:pt x="285" y="348"/>
                  <a:pt x="431" y="313"/>
                  <a:pt x="486" y="230"/>
                </a:cubicBezTo>
                <a:cubicBezTo>
                  <a:pt x="577" y="140"/>
                  <a:pt x="577" y="1"/>
                  <a:pt x="577" y="1"/>
                </a:cubicBezTo>
                <a:lnTo>
                  <a:pt x="577" y="1"/>
                </a:lnTo>
                <a:cubicBezTo>
                  <a:pt x="577" y="1"/>
                  <a:pt x="431" y="1"/>
                  <a:pt x="347" y="84"/>
                </a:cubicBezTo>
                <a:cubicBezTo>
                  <a:pt x="313" y="140"/>
                  <a:pt x="285" y="230"/>
                  <a:pt x="285" y="286"/>
                </a:cubicBezTo>
                <a:cubicBezTo>
                  <a:pt x="285" y="230"/>
                  <a:pt x="257" y="140"/>
                  <a:pt x="229" y="84"/>
                </a:cubicBezTo>
                <a:cubicBezTo>
                  <a:pt x="139" y="1"/>
                  <a:pt x="28" y="1"/>
                  <a:pt x="28"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83" name="Google Shape;1383;p16"/>
          <p:cNvSpPr/>
          <p:nvPr/>
        </p:nvSpPr>
        <p:spPr>
          <a:xfrm>
            <a:off x="5773604" y="2538114"/>
            <a:ext cx="88245" cy="56332"/>
          </a:xfrm>
          <a:custGeom>
            <a:avLst/>
            <a:gdLst/>
            <a:ahLst/>
            <a:cxnLst/>
            <a:rect l="l" t="t" r="r" b="b"/>
            <a:pathLst>
              <a:path w="730" h="466" extrusionOk="0">
                <a:moveTo>
                  <a:pt x="539" y="127"/>
                </a:moveTo>
                <a:cubicBezTo>
                  <a:pt x="520" y="179"/>
                  <a:pt x="516" y="242"/>
                  <a:pt x="494" y="264"/>
                </a:cubicBezTo>
                <a:cubicBezTo>
                  <a:pt x="466" y="292"/>
                  <a:pt x="438" y="320"/>
                  <a:pt x="410" y="320"/>
                </a:cubicBezTo>
                <a:cubicBezTo>
                  <a:pt x="402" y="320"/>
                  <a:pt x="392" y="323"/>
                  <a:pt x="384" y="326"/>
                </a:cubicBezTo>
                <a:lnTo>
                  <a:pt x="384" y="326"/>
                </a:lnTo>
                <a:cubicBezTo>
                  <a:pt x="390" y="278"/>
                  <a:pt x="414" y="228"/>
                  <a:pt x="438" y="174"/>
                </a:cubicBezTo>
                <a:cubicBezTo>
                  <a:pt x="456" y="156"/>
                  <a:pt x="502" y="137"/>
                  <a:pt x="539" y="127"/>
                </a:cubicBezTo>
                <a:close/>
                <a:moveTo>
                  <a:pt x="119" y="119"/>
                </a:moveTo>
                <a:cubicBezTo>
                  <a:pt x="146" y="119"/>
                  <a:pt x="174" y="146"/>
                  <a:pt x="209" y="174"/>
                </a:cubicBezTo>
                <a:cubicBezTo>
                  <a:pt x="232" y="225"/>
                  <a:pt x="254" y="290"/>
                  <a:pt x="262" y="343"/>
                </a:cubicBezTo>
                <a:lnTo>
                  <a:pt x="262" y="343"/>
                </a:lnTo>
                <a:cubicBezTo>
                  <a:pt x="256" y="339"/>
                  <a:pt x="249" y="332"/>
                  <a:pt x="237" y="320"/>
                </a:cubicBezTo>
                <a:cubicBezTo>
                  <a:pt x="209" y="320"/>
                  <a:pt x="174" y="320"/>
                  <a:pt x="174" y="292"/>
                </a:cubicBezTo>
                <a:cubicBezTo>
                  <a:pt x="146" y="264"/>
                  <a:pt x="119" y="237"/>
                  <a:pt x="119" y="174"/>
                </a:cubicBezTo>
                <a:lnTo>
                  <a:pt x="119" y="119"/>
                </a:lnTo>
                <a:close/>
                <a:moveTo>
                  <a:pt x="0" y="0"/>
                </a:moveTo>
                <a:lnTo>
                  <a:pt x="0" y="28"/>
                </a:lnTo>
                <a:lnTo>
                  <a:pt x="0" y="63"/>
                </a:lnTo>
                <a:lnTo>
                  <a:pt x="0" y="91"/>
                </a:lnTo>
                <a:lnTo>
                  <a:pt x="0" y="202"/>
                </a:lnTo>
                <a:cubicBezTo>
                  <a:pt x="0" y="264"/>
                  <a:pt x="35" y="320"/>
                  <a:pt x="91" y="348"/>
                </a:cubicBezTo>
                <a:cubicBezTo>
                  <a:pt x="119" y="410"/>
                  <a:pt x="146" y="438"/>
                  <a:pt x="209" y="438"/>
                </a:cubicBezTo>
                <a:cubicBezTo>
                  <a:pt x="237" y="466"/>
                  <a:pt x="264" y="466"/>
                  <a:pt x="292" y="466"/>
                </a:cubicBezTo>
                <a:lnTo>
                  <a:pt x="382" y="466"/>
                </a:lnTo>
                <a:cubicBezTo>
                  <a:pt x="410" y="438"/>
                  <a:pt x="521" y="410"/>
                  <a:pt x="584" y="348"/>
                </a:cubicBezTo>
                <a:cubicBezTo>
                  <a:pt x="612" y="292"/>
                  <a:pt x="639" y="202"/>
                  <a:pt x="639" y="174"/>
                </a:cubicBezTo>
                <a:cubicBezTo>
                  <a:pt x="639" y="146"/>
                  <a:pt x="667" y="119"/>
                  <a:pt x="667" y="91"/>
                </a:cubicBezTo>
                <a:lnTo>
                  <a:pt x="662" y="88"/>
                </a:lnTo>
                <a:lnTo>
                  <a:pt x="662" y="88"/>
                </a:lnTo>
                <a:lnTo>
                  <a:pt x="730" y="0"/>
                </a:lnTo>
                <a:lnTo>
                  <a:pt x="584" y="0"/>
                </a:lnTo>
                <a:cubicBezTo>
                  <a:pt x="521" y="0"/>
                  <a:pt x="410" y="28"/>
                  <a:pt x="348" y="119"/>
                </a:cubicBezTo>
                <a:cubicBezTo>
                  <a:pt x="336" y="130"/>
                  <a:pt x="326" y="144"/>
                  <a:pt x="317" y="159"/>
                </a:cubicBezTo>
                <a:lnTo>
                  <a:pt x="317" y="159"/>
                </a:lnTo>
                <a:cubicBezTo>
                  <a:pt x="309" y="145"/>
                  <a:pt x="301" y="132"/>
                  <a:pt x="292" y="119"/>
                </a:cubicBezTo>
                <a:cubicBezTo>
                  <a:pt x="264" y="63"/>
                  <a:pt x="209" y="28"/>
                  <a:pt x="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84" name="Google Shape;1384;p16"/>
          <p:cNvSpPr/>
          <p:nvPr/>
        </p:nvSpPr>
        <p:spPr>
          <a:xfrm>
            <a:off x="5781099" y="2583446"/>
            <a:ext cx="69871" cy="46781"/>
          </a:xfrm>
          <a:custGeom>
            <a:avLst/>
            <a:gdLst/>
            <a:ahLst/>
            <a:cxnLst/>
            <a:rect l="l" t="t" r="r" b="b"/>
            <a:pathLst>
              <a:path w="578" h="387" extrusionOk="0">
                <a:moveTo>
                  <a:pt x="550" y="0"/>
                </a:moveTo>
                <a:lnTo>
                  <a:pt x="550" y="0"/>
                </a:lnTo>
                <a:cubicBezTo>
                  <a:pt x="550" y="0"/>
                  <a:pt x="404" y="0"/>
                  <a:pt x="348" y="118"/>
                </a:cubicBezTo>
                <a:cubicBezTo>
                  <a:pt x="320" y="174"/>
                  <a:pt x="320" y="292"/>
                  <a:pt x="320" y="320"/>
                </a:cubicBezTo>
                <a:cubicBezTo>
                  <a:pt x="320" y="292"/>
                  <a:pt x="286" y="174"/>
                  <a:pt x="202" y="118"/>
                </a:cubicBezTo>
                <a:cubicBezTo>
                  <a:pt x="148" y="68"/>
                  <a:pt x="87" y="58"/>
                  <a:pt x="46" y="58"/>
                </a:cubicBezTo>
                <a:cubicBezTo>
                  <a:pt x="19" y="58"/>
                  <a:pt x="1" y="63"/>
                  <a:pt x="1" y="63"/>
                </a:cubicBezTo>
                <a:cubicBezTo>
                  <a:pt x="1" y="63"/>
                  <a:pt x="1" y="237"/>
                  <a:pt x="112" y="320"/>
                </a:cubicBezTo>
                <a:cubicBezTo>
                  <a:pt x="168" y="376"/>
                  <a:pt x="234" y="386"/>
                  <a:pt x="277" y="386"/>
                </a:cubicBezTo>
                <a:cubicBezTo>
                  <a:pt x="303" y="386"/>
                  <a:pt x="320" y="382"/>
                  <a:pt x="320" y="382"/>
                </a:cubicBezTo>
                <a:cubicBezTo>
                  <a:pt x="320" y="382"/>
                  <a:pt x="459" y="348"/>
                  <a:pt x="522" y="264"/>
                </a:cubicBezTo>
                <a:cubicBezTo>
                  <a:pt x="577" y="146"/>
                  <a:pt x="550" y="0"/>
                  <a:pt x="550"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85" name="Google Shape;1385;p16"/>
          <p:cNvSpPr/>
          <p:nvPr/>
        </p:nvSpPr>
        <p:spPr>
          <a:xfrm>
            <a:off x="5773605" y="2576677"/>
            <a:ext cx="80751" cy="59716"/>
          </a:xfrm>
          <a:custGeom>
            <a:avLst/>
            <a:gdLst/>
            <a:ahLst/>
            <a:cxnLst/>
            <a:rect l="l" t="t" r="r" b="b"/>
            <a:pathLst>
              <a:path w="668" h="494" extrusionOk="0">
                <a:moveTo>
                  <a:pt x="556" y="147"/>
                </a:moveTo>
                <a:cubicBezTo>
                  <a:pt x="556" y="174"/>
                  <a:pt x="556" y="230"/>
                  <a:pt x="521" y="293"/>
                </a:cubicBezTo>
                <a:cubicBezTo>
                  <a:pt x="494" y="320"/>
                  <a:pt x="466" y="348"/>
                  <a:pt x="438" y="348"/>
                </a:cubicBezTo>
                <a:lnTo>
                  <a:pt x="438" y="320"/>
                </a:lnTo>
                <a:cubicBezTo>
                  <a:pt x="438" y="293"/>
                  <a:pt x="438" y="230"/>
                  <a:pt x="466" y="202"/>
                </a:cubicBezTo>
                <a:cubicBezTo>
                  <a:pt x="494" y="174"/>
                  <a:pt x="521" y="147"/>
                  <a:pt x="556" y="147"/>
                </a:cubicBezTo>
                <a:close/>
                <a:moveTo>
                  <a:pt x="120" y="175"/>
                </a:moveTo>
                <a:lnTo>
                  <a:pt x="120" y="175"/>
                </a:lnTo>
                <a:cubicBezTo>
                  <a:pt x="167" y="176"/>
                  <a:pt x="214" y="184"/>
                  <a:pt x="237" y="230"/>
                </a:cubicBezTo>
                <a:cubicBezTo>
                  <a:pt x="283" y="259"/>
                  <a:pt x="311" y="323"/>
                  <a:pt x="318" y="376"/>
                </a:cubicBezTo>
                <a:lnTo>
                  <a:pt x="318" y="376"/>
                </a:lnTo>
                <a:cubicBezTo>
                  <a:pt x="289" y="376"/>
                  <a:pt x="236" y="375"/>
                  <a:pt x="209" y="348"/>
                </a:cubicBezTo>
                <a:cubicBezTo>
                  <a:pt x="174" y="320"/>
                  <a:pt x="146" y="265"/>
                  <a:pt x="146" y="202"/>
                </a:cubicBezTo>
                <a:cubicBezTo>
                  <a:pt x="128" y="202"/>
                  <a:pt x="122" y="191"/>
                  <a:pt x="120" y="175"/>
                </a:cubicBezTo>
                <a:close/>
                <a:moveTo>
                  <a:pt x="584" y="1"/>
                </a:moveTo>
                <a:lnTo>
                  <a:pt x="584" y="12"/>
                </a:lnTo>
                <a:lnTo>
                  <a:pt x="584" y="12"/>
                </a:lnTo>
                <a:cubicBezTo>
                  <a:pt x="562" y="20"/>
                  <a:pt x="529" y="29"/>
                  <a:pt x="494" y="29"/>
                </a:cubicBezTo>
                <a:cubicBezTo>
                  <a:pt x="466" y="56"/>
                  <a:pt x="410" y="91"/>
                  <a:pt x="348" y="147"/>
                </a:cubicBezTo>
                <a:cubicBezTo>
                  <a:pt x="344" y="155"/>
                  <a:pt x="340" y="163"/>
                  <a:pt x="337" y="171"/>
                </a:cubicBezTo>
                <a:lnTo>
                  <a:pt x="337" y="171"/>
                </a:lnTo>
                <a:cubicBezTo>
                  <a:pt x="332" y="163"/>
                  <a:pt x="326" y="155"/>
                  <a:pt x="320" y="147"/>
                </a:cubicBezTo>
                <a:cubicBezTo>
                  <a:pt x="237" y="56"/>
                  <a:pt x="146" y="56"/>
                  <a:pt x="91" y="56"/>
                </a:cubicBezTo>
                <a:lnTo>
                  <a:pt x="35" y="56"/>
                </a:lnTo>
                <a:lnTo>
                  <a:pt x="35" y="91"/>
                </a:lnTo>
                <a:lnTo>
                  <a:pt x="0" y="91"/>
                </a:lnTo>
                <a:lnTo>
                  <a:pt x="0" y="119"/>
                </a:lnTo>
                <a:lnTo>
                  <a:pt x="0" y="174"/>
                </a:lnTo>
                <a:cubicBezTo>
                  <a:pt x="0" y="202"/>
                  <a:pt x="35" y="230"/>
                  <a:pt x="35" y="293"/>
                </a:cubicBezTo>
                <a:cubicBezTo>
                  <a:pt x="63" y="348"/>
                  <a:pt x="91" y="376"/>
                  <a:pt x="119" y="438"/>
                </a:cubicBezTo>
                <a:cubicBezTo>
                  <a:pt x="174" y="494"/>
                  <a:pt x="264" y="494"/>
                  <a:pt x="320" y="494"/>
                </a:cubicBezTo>
                <a:lnTo>
                  <a:pt x="438" y="494"/>
                </a:lnTo>
                <a:cubicBezTo>
                  <a:pt x="494" y="466"/>
                  <a:pt x="584" y="438"/>
                  <a:pt x="639" y="348"/>
                </a:cubicBezTo>
                <a:cubicBezTo>
                  <a:pt x="667" y="265"/>
                  <a:pt x="667" y="202"/>
                  <a:pt x="667" y="147"/>
                </a:cubicBezTo>
                <a:lnTo>
                  <a:pt x="667" y="91"/>
                </a:lnTo>
                <a:lnTo>
                  <a:pt x="667" y="56"/>
                </a:lnTo>
                <a:lnTo>
                  <a:pt x="612" y="56"/>
                </a:lnTo>
                <a:lnTo>
                  <a:pt x="612"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86" name="Google Shape;1386;p16"/>
          <p:cNvSpPr/>
          <p:nvPr/>
        </p:nvSpPr>
        <p:spPr>
          <a:xfrm>
            <a:off x="5787868" y="2622007"/>
            <a:ext cx="69749" cy="51739"/>
          </a:xfrm>
          <a:custGeom>
            <a:avLst/>
            <a:gdLst/>
            <a:ahLst/>
            <a:cxnLst/>
            <a:rect l="l" t="t" r="r" b="b"/>
            <a:pathLst>
              <a:path w="577" h="428" extrusionOk="0">
                <a:moveTo>
                  <a:pt x="549" y="1"/>
                </a:moveTo>
                <a:cubicBezTo>
                  <a:pt x="549" y="1"/>
                  <a:pt x="403" y="29"/>
                  <a:pt x="376" y="147"/>
                </a:cubicBezTo>
                <a:cubicBezTo>
                  <a:pt x="320" y="202"/>
                  <a:pt x="348" y="320"/>
                  <a:pt x="376" y="348"/>
                </a:cubicBezTo>
                <a:cubicBezTo>
                  <a:pt x="348" y="320"/>
                  <a:pt x="292" y="237"/>
                  <a:pt x="230" y="174"/>
                </a:cubicBezTo>
                <a:cubicBezTo>
                  <a:pt x="194" y="139"/>
                  <a:pt x="147" y="129"/>
                  <a:pt x="105" y="129"/>
                </a:cubicBezTo>
                <a:cubicBezTo>
                  <a:pt x="48" y="129"/>
                  <a:pt x="1" y="147"/>
                  <a:pt x="1" y="147"/>
                </a:cubicBezTo>
                <a:cubicBezTo>
                  <a:pt x="1" y="147"/>
                  <a:pt x="56" y="320"/>
                  <a:pt x="146" y="376"/>
                </a:cubicBezTo>
                <a:cubicBezTo>
                  <a:pt x="199" y="416"/>
                  <a:pt x="251" y="427"/>
                  <a:pt x="292" y="427"/>
                </a:cubicBezTo>
                <a:cubicBezTo>
                  <a:pt x="342" y="427"/>
                  <a:pt x="376" y="411"/>
                  <a:pt x="376" y="411"/>
                </a:cubicBezTo>
                <a:cubicBezTo>
                  <a:pt x="376" y="411"/>
                  <a:pt x="494" y="348"/>
                  <a:pt x="549" y="265"/>
                </a:cubicBezTo>
                <a:cubicBezTo>
                  <a:pt x="577" y="147"/>
                  <a:pt x="549" y="1"/>
                  <a:pt x="549"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87" name="Google Shape;1387;p16"/>
          <p:cNvSpPr/>
          <p:nvPr/>
        </p:nvSpPr>
        <p:spPr>
          <a:xfrm>
            <a:off x="5781099" y="2615359"/>
            <a:ext cx="80751" cy="63101"/>
          </a:xfrm>
          <a:custGeom>
            <a:avLst/>
            <a:gdLst/>
            <a:ahLst/>
            <a:cxnLst/>
            <a:rect l="l" t="t" r="r" b="b"/>
            <a:pathLst>
              <a:path w="668" h="522" extrusionOk="0">
                <a:moveTo>
                  <a:pt x="550" y="146"/>
                </a:moveTo>
                <a:lnTo>
                  <a:pt x="550" y="202"/>
                </a:lnTo>
                <a:lnTo>
                  <a:pt x="550" y="292"/>
                </a:lnTo>
                <a:cubicBezTo>
                  <a:pt x="522" y="320"/>
                  <a:pt x="494" y="348"/>
                  <a:pt x="459" y="375"/>
                </a:cubicBezTo>
                <a:lnTo>
                  <a:pt x="459" y="292"/>
                </a:lnTo>
                <a:lnTo>
                  <a:pt x="459" y="202"/>
                </a:lnTo>
                <a:cubicBezTo>
                  <a:pt x="494" y="174"/>
                  <a:pt x="522" y="146"/>
                  <a:pt x="550" y="146"/>
                </a:cubicBezTo>
                <a:close/>
                <a:moveTo>
                  <a:pt x="147" y="229"/>
                </a:moveTo>
                <a:cubicBezTo>
                  <a:pt x="175" y="229"/>
                  <a:pt x="230" y="257"/>
                  <a:pt x="258" y="257"/>
                </a:cubicBezTo>
                <a:cubicBezTo>
                  <a:pt x="306" y="305"/>
                  <a:pt x="333" y="365"/>
                  <a:pt x="356" y="403"/>
                </a:cubicBezTo>
                <a:lnTo>
                  <a:pt x="230" y="403"/>
                </a:lnTo>
                <a:cubicBezTo>
                  <a:pt x="202" y="375"/>
                  <a:pt x="175" y="320"/>
                  <a:pt x="147" y="257"/>
                </a:cubicBezTo>
                <a:cubicBezTo>
                  <a:pt x="147" y="243"/>
                  <a:pt x="147" y="236"/>
                  <a:pt x="143" y="230"/>
                </a:cubicBezTo>
                <a:lnTo>
                  <a:pt x="143" y="230"/>
                </a:lnTo>
                <a:cubicBezTo>
                  <a:pt x="144" y="230"/>
                  <a:pt x="145" y="229"/>
                  <a:pt x="147" y="229"/>
                </a:cubicBezTo>
                <a:close/>
                <a:moveTo>
                  <a:pt x="577" y="0"/>
                </a:moveTo>
                <a:lnTo>
                  <a:pt x="577" y="0"/>
                </a:lnTo>
                <a:lnTo>
                  <a:pt x="577" y="0"/>
                </a:lnTo>
                <a:cubicBezTo>
                  <a:pt x="577" y="1"/>
                  <a:pt x="549" y="28"/>
                  <a:pt x="494" y="28"/>
                </a:cubicBezTo>
                <a:cubicBezTo>
                  <a:pt x="459" y="56"/>
                  <a:pt x="404" y="118"/>
                  <a:pt x="376" y="174"/>
                </a:cubicBezTo>
                <a:cubicBezTo>
                  <a:pt x="368" y="182"/>
                  <a:pt x="362" y="193"/>
                  <a:pt x="358" y="205"/>
                </a:cubicBezTo>
                <a:lnTo>
                  <a:pt x="358" y="205"/>
                </a:lnTo>
                <a:cubicBezTo>
                  <a:pt x="346" y="193"/>
                  <a:pt x="334" y="183"/>
                  <a:pt x="320" y="174"/>
                </a:cubicBezTo>
                <a:cubicBezTo>
                  <a:pt x="258" y="146"/>
                  <a:pt x="202" y="118"/>
                  <a:pt x="147" y="118"/>
                </a:cubicBezTo>
                <a:lnTo>
                  <a:pt x="84" y="118"/>
                </a:lnTo>
                <a:lnTo>
                  <a:pt x="57" y="146"/>
                </a:lnTo>
                <a:lnTo>
                  <a:pt x="29" y="146"/>
                </a:lnTo>
                <a:lnTo>
                  <a:pt x="1" y="174"/>
                </a:lnTo>
                <a:lnTo>
                  <a:pt x="1" y="202"/>
                </a:lnTo>
                <a:cubicBezTo>
                  <a:pt x="1" y="202"/>
                  <a:pt x="1" y="229"/>
                  <a:pt x="29" y="229"/>
                </a:cubicBezTo>
                <a:cubicBezTo>
                  <a:pt x="29" y="292"/>
                  <a:pt x="57" y="320"/>
                  <a:pt x="57" y="375"/>
                </a:cubicBezTo>
                <a:cubicBezTo>
                  <a:pt x="84" y="403"/>
                  <a:pt x="112" y="466"/>
                  <a:pt x="175" y="493"/>
                </a:cubicBezTo>
                <a:cubicBezTo>
                  <a:pt x="230" y="521"/>
                  <a:pt x="286" y="521"/>
                  <a:pt x="320" y="521"/>
                </a:cubicBezTo>
                <a:lnTo>
                  <a:pt x="459" y="521"/>
                </a:lnTo>
                <a:cubicBezTo>
                  <a:pt x="459" y="493"/>
                  <a:pt x="494" y="493"/>
                  <a:pt x="550" y="466"/>
                </a:cubicBezTo>
                <a:cubicBezTo>
                  <a:pt x="577" y="431"/>
                  <a:pt x="633" y="375"/>
                  <a:pt x="668" y="320"/>
                </a:cubicBezTo>
                <a:lnTo>
                  <a:pt x="668" y="202"/>
                </a:lnTo>
                <a:lnTo>
                  <a:pt x="668" y="84"/>
                </a:lnTo>
                <a:lnTo>
                  <a:pt x="668" y="56"/>
                </a:lnTo>
                <a:lnTo>
                  <a:pt x="605" y="56"/>
                </a:lnTo>
                <a:lnTo>
                  <a:pt x="577"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88" name="Google Shape;1388;p16"/>
          <p:cNvSpPr/>
          <p:nvPr/>
        </p:nvSpPr>
        <p:spPr>
          <a:xfrm>
            <a:off x="5802132" y="2660690"/>
            <a:ext cx="69749" cy="53793"/>
          </a:xfrm>
          <a:custGeom>
            <a:avLst/>
            <a:gdLst/>
            <a:ahLst/>
            <a:cxnLst/>
            <a:rect l="l" t="t" r="r" b="b"/>
            <a:pathLst>
              <a:path w="577" h="445" extrusionOk="0">
                <a:moveTo>
                  <a:pt x="521" y="0"/>
                </a:moveTo>
                <a:cubicBezTo>
                  <a:pt x="521" y="0"/>
                  <a:pt x="403" y="28"/>
                  <a:pt x="376" y="146"/>
                </a:cubicBezTo>
                <a:cubicBezTo>
                  <a:pt x="348" y="229"/>
                  <a:pt x="376" y="320"/>
                  <a:pt x="403" y="375"/>
                </a:cubicBezTo>
                <a:cubicBezTo>
                  <a:pt x="376" y="320"/>
                  <a:pt x="320" y="229"/>
                  <a:pt x="230" y="202"/>
                </a:cubicBezTo>
                <a:cubicBezTo>
                  <a:pt x="202" y="183"/>
                  <a:pt x="167" y="177"/>
                  <a:pt x="133" y="177"/>
                </a:cubicBezTo>
                <a:cubicBezTo>
                  <a:pt x="65" y="177"/>
                  <a:pt x="1" y="202"/>
                  <a:pt x="1" y="202"/>
                </a:cubicBezTo>
                <a:cubicBezTo>
                  <a:pt x="1" y="202"/>
                  <a:pt x="84" y="375"/>
                  <a:pt x="202" y="438"/>
                </a:cubicBezTo>
                <a:cubicBezTo>
                  <a:pt x="223" y="443"/>
                  <a:pt x="244" y="445"/>
                  <a:pt x="263" y="445"/>
                </a:cubicBezTo>
                <a:cubicBezTo>
                  <a:pt x="348" y="445"/>
                  <a:pt x="403" y="403"/>
                  <a:pt x="403" y="403"/>
                </a:cubicBezTo>
                <a:cubicBezTo>
                  <a:pt x="431" y="403"/>
                  <a:pt x="549" y="347"/>
                  <a:pt x="549" y="229"/>
                </a:cubicBezTo>
                <a:cubicBezTo>
                  <a:pt x="577" y="118"/>
                  <a:pt x="521" y="0"/>
                  <a:pt x="521"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89" name="Google Shape;1389;p16"/>
          <p:cNvSpPr/>
          <p:nvPr/>
        </p:nvSpPr>
        <p:spPr>
          <a:xfrm>
            <a:off x="5794638" y="2653920"/>
            <a:ext cx="84013" cy="66485"/>
          </a:xfrm>
          <a:custGeom>
            <a:avLst/>
            <a:gdLst/>
            <a:ahLst/>
            <a:cxnLst/>
            <a:rect l="l" t="t" r="r" b="b"/>
            <a:pathLst>
              <a:path w="695" h="550" extrusionOk="0">
                <a:moveTo>
                  <a:pt x="556" y="147"/>
                </a:moveTo>
                <a:cubicBezTo>
                  <a:pt x="556" y="174"/>
                  <a:pt x="583" y="202"/>
                  <a:pt x="583" y="230"/>
                </a:cubicBezTo>
                <a:cubicBezTo>
                  <a:pt x="583" y="258"/>
                  <a:pt x="583" y="258"/>
                  <a:pt x="556" y="285"/>
                </a:cubicBezTo>
                <a:cubicBezTo>
                  <a:pt x="556" y="319"/>
                  <a:pt x="524" y="345"/>
                  <a:pt x="497" y="372"/>
                </a:cubicBezTo>
                <a:lnTo>
                  <a:pt x="497" y="372"/>
                </a:lnTo>
                <a:cubicBezTo>
                  <a:pt x="479" y="342"/>
                  <a:pt x="465" y="302"/>
                  <a:pt x="465" y="258"/>
                </a:cubicBezTo>
                <a:cubicBezTo>
                  <a:pt x="465" y="258"/>
                  <a:pt x="465" y="230"/>
                  <a:pt x="493" y="230"/>
                </a:cubicBezTo>
                <a:cubicBezTo>
                  <a:pt x="493" y="174"/>
                  <a:pt x="521" y="147"/>
                  <a:pt x="556" y="147"/>
                </a:cubicBezTo>
                <a:close/>
                <a:moveTo>
                  <a:pt x="174" y="285"/>
                </a:moveTo>
                <a:cubicBezTo>
                  <a:pt x="208" y="285"/>
                  <a:pt x="236" y="285"/>
                  <a:pt x="264" y="320"/>
                </a:cubicBezTo>
                <a:cubicBezTo>
                  <a:pt x="310" y="343"/>
                  <a:pt x="360" y="385"/>
                  <a:pt x="392" y="430"/>
                </a:cubicBezTo>
                <a:lnTo>
                  <a:pt x="392" y="430"/>
                </a:lnTo>
                <a:cubicBezTo>
                  <a:pt x="377" y="431"/>
                  <a:pt x="361" y="431"/>
                  <a:pt x="347" y="431"/>
                </a:cubicBezTo>
                <a:lnTo>
                  <a:pt x="292" y="431"/>
                </a:lnTo>
                <a:cubicBezTo>
                  <a:pt x="236" y="403"/>
                  <a:pt x="208" y="376"/>
                  <a:pt x="174" y="320"/>
                </a:cubicBezTo>
                <a:cubicBezTo>
                  <a:pt x="164" y="308"/>
                  <a:pt x="157" y="296"/>
                  <a:pt x="153" y="286"/>
                </a:cubicBezTo>
                <a:lnTo>
                  <a:pt x="153" y="286"/>
                </a:lnTo>
                <a:cubicBezTo>
                  <a:pt x="160" y="285"/>
                  <a:pt x="167" y="285"/>
                  <a:pt x="174" y="285"/>
                </a:cubicBezTo>
                <a:close/>
                <a:moveTo>
                  <a:pt x="521" y="1"/>
                </a:moveTo>
                <a:cubicBezTo>
                  <a:pt x="521" y="29"/>
                  <a:pt x="493" y="29"/>
                  <a:pt x="438" y="56"/>
                </a:cubicBezTo>
                <a:cubicBezTo>
                  <a:pt x="410" y="84"/>
                  <a:pt x="382" y="147"/>
                  <a:pt x="382" y="174"/>
                </a:cubicBezTo>
                <a:cubicBezTo>
                  <a:pt x="362" y="191"/>
                  <a:pt x="353" y="207"/>
                  <a:pt x="350" y="223"/>
                </a:cubicBezTo>
                <a:lnTo>
                  <a:pt x="350" y="223"/>
                </a:lnTo>
                <a:cubicBezTo>
                  <a:pt x="340" y="216"/>
                  <a:pt x="330" y="209"/>
                  <a:pt x="320" y="202"/>
                </a:cubicBezTo>
                <a:cubicBezTo>
                  <a:pt x="292" y="174"/>
                  <a:pt x="236" y="174"/>
                  <a:pt x="174" y="174"/>
                </a:cubicBezTo>
                <a:lnTo>
                  <a:pt x="90" y="174"/>
                </a:lnTo>
                <a:cubicBezTo>
                  <a:pt x="90" y="202"/>
                  <a:pt x="63" y="202"/>
                  <a:pt x="63" y="202"/>
                </a:cubicBezTo>
                <a:lnTo>
                  <a:pt x="35" y="202"/>
                </a:lnTo>
                <a:cubicBezTo>
                  <a:pt x="35" y="202"/>
                  <a:pt x="35" y="215"/>
                  <a:pt x="24" y="231"/>
                </a:cubicBezTo>
                <a:lnTo>
                  <a:pt x="24" y="231"/>
                </a:lnTo>
                <a:cubicBezTo>
                  <a:pt x="14" y="234"/>
                  <a:pt x="0" y="240"/>
                  <a:pt x="0" y="258"/>
                </a:cubicBezTo>
                <a:cubicBezTo>
                  <a:pt x="0" y="258"/>
                  <a:pt x="0" y="258"/>
                  <a:pt x="0" y="258"/>
                </a:cubicBezTo>
                <a:lnTo>
                  <a:pt x="0" y="258"/>
                </a:lnTo>
                <a:lnTo>
                  <a:pt x="35" y="285"/>
                </a:lnTo>
                <a:cubicBezTo>
                  <a:pt x="35" y="285"/>
                  <a:pt x="63" y="348"/>
                  <a:pt x="90" y="403"/>
                </a:cubicBezTo>
                <a:cubicBezTo>
                  <a:pt x="118" y="431"/>
                  <a:pt x="146" y="494"/>
                  <a:pt x="236" y="522"/>
                </a:cubicBezTo>
                <a:cubicBezTo>
                  <a:pt x="264" y="549"/>
                  <a:pt x="320" y="549"/>
                  <a:pt x="347" y="549"/>
                </a:cubicBezTo>
                <a:cubicBezTo>
                  <a:pt x="382" y="549"/>
                  <a:pt x="438" y="549"/>
                  <a:pt x="465" y="522"/>
                </a:cubicBezTo>
                <a:lnTo>
                  <a:pt x="493" y="522"/>
                </a:lnTo>
                <a:cubicBezTo>
                  <a:pt x="521" y="522"/>
                  <a:pt x="521" y="494"/>
                  <a:pt x="521" y="494"/>
                </a:cubicBezTo>
                <a:cubicBezTo>
                  <a:pt x="583" y="459"/>
                  <a:pt x="667" y="403"/>
                  <a:pt x="667" y="285"/>
                </a:cubicBezTo>
                <a:cubicBezTo>
                  <a:pt x="694" y="285"/>
                  <a:pt x="694" y="258"/>
                  <a:pt x="694" y="230"/>
                </a:cubicBezTo>
                <a:cubicBezTo>
                  <a:pt x="694" y="174"/>
                  <a:pt x="667" y="112"/>
                  <a:pt x="667" y="84"/>
                </a:cubicBezTo>
                <a:cubicBezTo>
                  <a:pt x="667" y="56"/>
                  <a:pt x="639" y="56"/>
                  <a:pt x="639" y="56"/>
                </a:cubicBezTo>
                <a:lnTo>
                  <a:pt x="639" y="29"/>
                </a:lnTo>
                <a:lnTo>
                  <a:pt x="583" y="56"/>
                </a:lnTo>
                <a:lnTo>
                  <a:pt x="556"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90" name="Google Shape;1390;p16"/>
          <p:cNvSpPr/>
          <p:nvPr/>
        </p:nvSpPr>
        <p:spPr>
          <a:xfrm>
            <a:off x="5850849" y="2713515"/>
            <a:ext cx="56332" cy="66485"/>
          </a:xfrm>
          <a:custGeom>
            <a:avLst/>
            <a:gdLst/>
            <a:ahLst/>
            <a:cxnLst/>
            <a:rect l="l" t="t" r="r" b="b"/>
            <a:pathLst>
              <a:path w="466" h="550" extrusionOk="0">
                <a:moveTo>
                  <a:pt x="91" y="1"/>
                </a:moveTo>
                <a:cubicBezTo>
                  <a:pt x="56" y="1"/>
                  <a:pt x="28" y="29"/>
                  <a:pt x="0" y="56"/>
                </a:cubicBezTo>
                <a:cubicBezTo>
                  <a:pt x="118" y="230"/>
                  <a:pt x="229" y="376"/>
                  <a:pt x="403" y="549"/>
                </a:cubicBezTo>
                <a:cubicBezTo>
                  <a:pt x="403" y="522"/>
                  <a:pt x="438" y="487"/>
                  <a:pt x="466" y="459"/>
                </a:cubicBezTo>
                <a:cubicBezTo>
                  <a:pt x="320" y="313"/>
                  <a:pt x="174" y="174"/>
                  <a:pt x="91"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91" name="Google Shape;1391;p16"/>
          <p:cNvSpPr/>
          <p:nvPr/>
        </p:nvSpPr>
        <p:spPr>
          <a:xfrm>
            <a:off x="5840815" y="2702637"/>
            <a:ext cx="76399" cy="87399"/>
          </a:xfrm>
          <a:custGeom>
            <a:avLst/>
            <a:gdLst/>
            <a:ahLst/>
            <a:cxnLst/>
            <a:rect l="l" t="t" r="r" b="b"/>
            <a:pathLst>
              <a:path w="632" h="723" extrusionOk="0">
                <a:moveTo>
                  <a:pt x="201" y="0"/>
                </a:moveTo>
                <a:lnTo>
                  <a:pt x="139" y="28"/>
                </a:lnTo>
                <a:cubicBezTo>
                  <a:pt x="111" y="56"/>
                  <a:pt x="83" y="56"/>
                  <a:pt x="56" y="91"/>
                </a:cubicBezTo>
                <a:lnTo>
                  <a:pt x="0" y="119"/>
                </a:lnTo>
                <a:lnTo>
                  <a:pt x="28" y="174"/>
                </a:lnTo>
                <a:cubicBezTo>
                  <a:pt x="139" y="348"/>
                  <a:pt x="285" y="521"/>
                  <a:pt x="431" y="667"/>
                </a:cubicBezTo>
                <a:lnTo>
                  <a:pt x="486" y="723"/>
                </a:lnTo>
                <a:lnTo>
                  <a:pt x="521" y="667"/>
                </a:lnTo>
                <a:cubicBezTo>
                  <a:pt x="549" y="639"/>
                  <a:pt x="576" y="639"/>
                  <a:pt x="576" y="612"/>
                </a:cubicBezTo>
                <a:lnTo>
                  <a:pt x="632" y="549"/>
                </a:lnTo>
                <a:lnTo>
                  <a:pt x="576" y="521"/>
                </a:lnTo>
                <a:cubicBezTo>
                  <a:pt x="431" y="375"/>
                  <a:pt x="312" y="230"/>
                  <a:pt x="229" y="56"/>
                </a:cubicBezTo>
                <a:lnTo>
                  <a:pt x="20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92" name="Google Shape;1392;p16"/>
          <p:cNvSpPr/>
          <p:nvPr/>
        </p:nvSpPr>
        <p:spPr>
          <a:xfrm>
            <a:off x="6407397" y="2339142"/>
            <a:ext cx="42068" cy="48837"/>
          </a:xfrm>
          <a:custGeom>
            <a:avLst/>
            <a:gdLst/>
            <a:ahLst/>
            <a:cxnLst/>
            <a:rect l="l" t="t" r="r" b="b"/>
            <a:pathLst>
              <a:path w="348" h="404" extrusionOk="0">
                <a:moveTo>
                  <a:pt x="0" y="1"/>
                </a:moveTo>
                <a:cubicBezTo>
                  <a:pt x="0" y="1"/>
                  <a:pt x="0" y="174"/>
                  <a:pt x="84" y="258"/>
                </a:cubicBezTo>
                <a:cubicBezTo>
                  <a:pt x="174" y="376"/>
                  <a:pt x="313" y="403"/>
                  <a:pt x="313" y="403"/>
                </a:cubicBezTo>
                <a:cubicBezTo>
                  <a:pt x="313" y="403"/>
                  <a:pt x="347" y="258"/>
                  <a:pt x="257" y="147"/>
                </a:cubicBezTo>
                <a:cubicBezTo>
                  <a:pt x="139" y="29"/>
                  <a:pt x="0" y="1"/>
                  <a:pt x="0"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93" name="Google Shape;1393;p16"/>
          <p:cNvSpPr/>
          <p:nvPr/>
        </p:nvSpPr>
        <p:spPr>
          <a:xfrm>
            <a:off x="6399781" y="2331646"/>
            <a:ext cx="53068" cy="62980"/>
          </a:xfrm>
          <a:custGeom>
            <a:avLst/>
            <a:gdLst/>
            <a:ahLst/>
            <a:cxnLst/>
            <a:rect l="l" t="t" r="r" b="b"/>
            <a:pathLst>
              <a:path w="439" h="521" extrusionOk="0">
                <a:moveTo>
                  <a:pt x="147" y="146"/>
                </a:moveTo>
                <a:cubicBezTo>
                  <a:pt x="174" y="174"/>
                  <a:pt x="237" y="209"/>
                  <a:pt x="265" y="236"/>
                </a:cubicBezTo>
                <a:cubicBezTo>
                  <a:pt x="302" y="273"/>
                  <a:pt x="314" y="325"/>
                  <a:pt x="318" y="372"/>
                </a:cubicBezTo>
                <a:lnTo>
                  <a:pt x="318" y="372"/>
                </a:lnTo>
                <a:cubicBezTo>
                  <a:pt x="278" y="350"/>
                  <a:pt x="234" y="320"/>
                  <a:pt x="202" y="292"/>
                </a:cubicBezTo>
                <a:cubicBezTo>
                  <a:pt x="174" y="236"/>
                  <a:pt x="147" y="209"/>
                  <a:pt x="147" y="146"/>
                </a:cubicBezTo>
                <a:close/>
                <a:moveTo>
                  <a:pt x="63" y="0"/>
                </a:moveTo>
                <a:lnTo>
                  <a:pt x="29" y="35"/>
                </a:lnTo>
                <a:cubicBezTo>
                  <a:pt x="1" y="35"/>
                  <a:pt x="1" y="63"/>
                  <a:pt x="1" y="63"/>
                </a:cubicBezTo>
                <a:lnTo>
                  <a:pt x="1" y="90"/>
                </a:lnTo>
                <a:cubicBezTo>
                  <a:pt x="1" y="90"/>
                  <a:pt x="1" y="118"/>
                  <a:pt x="29" y="174"/>
                </a:cubicBezTo>
                <a:cubicBezTo>
                  <a:pt x="29" y="236"/>
                  <a:pt x="63" y="292"/>
                  <a:pt x="119" y="347"/>
                </a:cubicBezTo>
                <a:lnTo>
                  <a:pt x="265" y="493"/>
                </a:lnTo>
                <a:lnTo>
                  <a:pt x="348" y="493"/>
                </a:lnTo>
                <a:lnTo>
                  <a:pt x="348" y="521"/>
                </a:lnTo>
                <a:lnTo>
                  <a:pt x="376" y="521"/>
                </a:lnTo>
                <a:cubicBezTo>
                  <a:pt x="410" y="521"/>
                  <a:pt x="410" y="521"/>
                  <a:pt x="410" y="493"/>
                </a:cubicBezTo>
                <a:lnTo>
                  <a:pt x="438" y="493"/>
                </a:lnTo>
                <a:lnTo>
                  <a:pt x="438" y="465"/>
                </a:lnTo>
                <a:lnTo>
                  <a:pt x="438" y="438"/>
                </a:lnTo>
                <a:cubicBezTo>
                  <a:pt x="438" y="347"/>
                  <a:pt x="438" y="264"/>
                  <a:pt x="348" y="146"/>
                </a:cubicBezTo>
                <a:cubicBezTo>
                  <a:pt x="292" y="90"/>
                  <a:pt x="237" y="63"/>
                  <a:pt x="174" y="35"/>
                </a:cubicBezTo>
                <a:lnTo>
                  <a:pt x="91" y="35"/>
                </a:lnTo>
                <a:lnTo>
                  <a:pt x="9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94" name="Google Shape;1394;p16"/>
          <p:cNvSpPr/>
          <p:nvPr/>
        </p:nvSpPr>
        <p:spPr>
          <a:xfrm>
            <a:off x="6414046" y="2363559"/>
            <a:ext cx="69871" cy="60563"/>
          </a:xfrm>
          <a:custGeom>
            <a:avLst/>
            <a:gdLst/>
            <a:ahLst/>
            <a:cxnLst/>
            <a:rect l="l" t="t" r="r" b="b"/>
            <a:pathLst>
              <a:path w="578" h="501" extrusionOk="0">
                <a:moveTo>
                  <a:pt x="466" y="0"/>
                </a:moveTo>
                <a:cubicBezTo>
                  <a:pt x="466" y="0"/>
                  <a:pt x="348" y="56"/>
                  <a:pt x="348" y="201"/>
                </a:cubicBezTo>
                <a:cubicBezTo>
                  <a:pt x="320" y="291"/>
                  <a:pt x="375" y="375"/>
                  <a:pt x="403" y="403"/>
                </a:cubicBezTo>
                <a:lnTo>
                  <a:pt x="403" y="403"/>
                </a:lnTo>
                <a:cubicBezTo>
                  <a:pt x="375" y="375"/>
                  <a:pt x="320" y="292"/>
                  <a:pt x="230" y="257"/>
                </a:cubicBezTo>
                <a:cubicBezTo>
                  <a:pt x="215" y="253"/>
                  <a:pt x="200" y="252"/>
                  <a:pt x="185" y="252"/>
                </a:cubicBezTo>
                <a:cubicBezTo>
                  <a:pt x="90" y="252"/>
                  <a:pt x="1" y="320"/>
                  <a:pt x="1" y="320"/>
                </a:cubicBezTo>
                <a:cubicBezTo>
                  <a:pt x="1" y="320"/>
                  <a:pt x="84" y="431"/>
                  <a:pt x="202" y="493"/>
                </a:cubicBezTo>
                <a:cubicBezTo>
                  <a:pt x="220" y="499"/>
                  <a:pt x="239" y="501"/>
                  <a:pt x="258" y="501"/>
                </a:cubicBezTo>
                <a:cubicBezTo>
                  <a:pt x="332" y="501"/>
                  <a:pt x="404" y="465"/>
                  <a:pt x="404" y="465"/>
                </a:cubicBezTo>
                <a:cubicBezTo>
                  <a:pt x="431" y="431"/>
                  <a:pt x="549" y="403"/>
                  <a:pt x="549" y="292"/>
                </a:cubicBezTo>
                <a:cubicBezTo>
                  <a:pt x="577" y="146"/>
                  <a:pt x="466" y="0"/>
                  <a:pt x="46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95" name="Google Shape;1395;p16"/>
          <p:cNvSpPr/>
          <p:nvPr/>
        </p:nvSpPr>
        <p:spPr>
          <a:xfrm>
            <a:off x="6372100" y="2356790"/>
            <a:ext cx="115081" cy="73135"/>
          </a:xfrm>
          <a:custGeom>
            <a:avLst/>
            <a:gdLst/>
            <a:ahLst/>
            <a:cxnLst/>
            <a:rect l="l" t="t" r="r" b="b"/>
            <a:pathLst>
              <a:path w="952" h="605" extrusionOk="0">
                <a:moveTo>
                  <a:pt x="789" y="138"/>
                </a:moveTo>
                <a:lnTo>
                  <a:pt x="789" y="138"/>
                </a:lnTo>
                <a:cubicBezTo>
                  <a:pt x="795" y="151"/>
                  <a:pt x="802" y="163"/>
                  <a:pt x="813" y="174"/>
                </a:cubicBezTo>
                <a:cubicBezTo>
                  <a:pt x="841" y="202"/>
                  <a:pt x="841" y="257"/>
                  <a:pt x="841" y="313"/>
                </a:cubicBezTo>
                <a:cubicBezTo>
                  <a:pt x="841" y="376"/>
                  <a:pt x="813" y="403"/>
                  <a:pt x="778" y="431"/>
                </a:cubicBezTo>
                <a:cubicBezTo>
                  <a:pt x="778" y="431"/>
                  <a:pt x="778" y="429"/>
                  <a:pt x="776" y="427"/>
                </a:cubicBezTo>
                <a:lnTo>
                  <a:pt x="776" y="427"/>
                </a:lnTo>
                <a:cubicBezTo>
                  <a:pt x="769" y="373"/>
                  <a:pt x="751" y="303"/>
                  <a:pt x="751" y="257"/>
                </a:cubicBezTo>
                <a:cubicBezTo>
                  <a:pt x="751" y="202"/>
                  <a:pt x="778" y="174"/>
                  <a:pt x="778" y="139"/>
                </a:cubicBezTo>
                <a:cubicBezTo>
                  <a:pt x="782" y="139"/>
                  <a:pt x="786" y="139"/>
                  <a:pt x="789" y="138"/>
                </a:cubicBezTo>
                <a:close/>
                <a:moveTo>
                  <a:pt x="549" y="376"/>
                </a:moveTo>
                <a:cubicBezTo>
                  <a:pt x="577" y="376"/>
                  <a:pt x="605" y="403"/>
                  <a:pt x="639" y="431"/>
                </a:cubicBezTo>
                <a:lnTo>
                  <a:pt x="683" y="474"/>
                </a:lnTo>
                <a:lnTo>
                  <a:pt x="683" y="474"/>
                </a:lnTo>
                <a:cubicBezTo>
                  <a:pt x="661" y="481"/>
                  <a:pt x="634" y="487"/>
                  <a:pt x="605" y="487"/>
                </a:cubicBezTo>
                <a:lnTo>
                  <a:pt x="549" y="487"/>
                </a:lnTo>
                <a:cubicBezTo>
                  <a:pt x="521" y="459"/>
                  <a:pt x="494" y="431"/>
                  <a:pt x="466" y="403"/>
                </a:cubicBezTo>
                <a:cubicBezTo>
                  <a:pt x="458" y="397"/>
                  <a:pt x="452" y="392"/>
                  <a:pt x="447" y="388"/>
                </a:cubicBezTo>
                <a:lnTo>
                  <a:pt x="447" y="388"/>
                </a:lnTo>
                <a:cubicBezTo>
                  <a:pt x="468" y="381"/>
                  <a:pt x="496" y="376"/>
                  <a:pt x="521" y="376"/>
                </a:cubicBezTo>
                <a:close/>
                <a:moveTo>
                  <a:pt x="751" y="1"/>
                </a:moveTo>
                <a:cubicBezTo>
                  <a:pt x="751" y="28"/>
                  <a:pt x="723" y="56"/>
                  <a:pt x="695" y="84"/>
                </a:cubicBezTo>
                <a:cubicBezTo>
                  <a:pt x="667" y="112"/>
                  <a:pt x="639" y="174"/>
                  <a:pt x="639" y="230"/>
                </a:cubicBezTo>
                <a:lnTo>
                  <a:pt x="639" y="257"/>
                </a:lnTo>
                <a:cubicBezTo>
                  <a:pt x="639" y="268"/>
                  <a:pt x="640" y="278"/>
                  <a:pt x="640" y="287"/>
                </a:cubicBezTo>
                <a:lnTo>
                  <a:pt x="640" y="287"/>
                </a:lnTo>
                <a:cubicBezTo>
                  <a:pt x="621" y="277"/>
                  <a:pt x="599" y="267"/>
                  <a:pt x="577" y="257"/>
                </a:cubicBezTo>
                <a:lnTo>
                  <a:pt x="521" y="257"/>
                </a:lnTo>
                <a:cubicBezTo>
                  <a:pt x="466" y="257"/>
                  <a:pt x="403" y="285"/>
                  <a:pt x="376" y="285"/>
                </a:cubicBezTo>
                <a:cubicBezTo>
                  <a:pt x="348" y="285"/>
                  <a:pt x="348" y="313"/>
                  <a:pt x="348" y="313"/>
                </a:cubicBezTo>
                <a:lnTo>
                  <a:pt x="1" y="313"/>
                </a:lnTo>
                <a:lnTo>
                  <a:pt x="320" y="422"/>
                </a:lnTo>
                <a:lnTo>
                  <a:pt x="320" y="422"/>
                </a:lnTo>
                <a:lnTo>
                  <a:pt x="320" y="431"/>
                </a:lnTo>
                <a:cubicBezTo>
                  <a:pt x="348" y="459"/>
                  <a:pt x="431" y="549"/>
                  <a:pt x="521" y="577"/>
                </a:cubicBezTo>
                <a:cubicBezTo>
                  <a:pt x="549" y="605"/>
                  <a:pt x="577" y="605"/>
                  <a:pt x="605" y="605"/>
                </a:cubicBezTo>
                <a:cubicBezTo>
                  <a:pt x="667" y="605"/>
                  <a:pt x="695" y="605"/>
                  <a:pt x="751" y="577"/>
                </a:cubicBezTo>
                <a:lnTo>
                  <a:pt x="778" y="577"/>
                </a:lnTo>
                <a:lnTo>
                  <a:pt x="778" y="549"/>
                </a:lnTo>
                <a:lnTo>
                  <a:pt x="813" y="549"/>
                </a:lnTo>
                <a:cubicBezTo>
                  <a:pt x="841" y="521"/>
                  <a:pt x="869" y="521"/>
                  <a:pt x="896" y="487"/>
                </a:cubicBezTo>
                <a:cubicBezTo>
                  <a:pt x="924" y="431"/>
                  <a:pt x="952" y="403"/>
                  <a:pt x="952" y="348"/>
                </a:cubicBezTo>
                <a:lnTo>
                  <a:pt x="952" y="313"/>
                </a:lnTo>
                <a:cubicBezTo>
                  <a:pt x="952" y="230"/>
                  <a:pt x="924" y="174"/>
                  <a:pt x="896" y="112"/>
                </a:cubicBezTo>
                <a:cubicBezTo>
                  <a:pt x="896" y="84"/>
                  <a:pt x="869" y="56"/>
                  <a:pt x="869" y="56"/>
                </a:cubicBezTo>
                <a:lnTo>
                  <a:pt x="869" y="28"/>
                </a:lnTo>
                <a:lnTo>
                  <a:pt x="841" y="28"/>
                </a:lnTo>
                <a:lnTo>
                  <a:pt x="841"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96" name="Google Shape;1396;p16"/>
          <p:cNvSpPr/>
          <p:nvPr/>
        </p:nvSpPr>
        <p:spPr>
          <a:xfrm>
            <a:off x="6435079" y="2405506"/>
            <a:ext cx="69749" cy="55485"/>
          </a:xfrm>
          <a:custGeom>
            <a:avLst/>
            <a:gdLst/>
            <a:ahLst/>
            <a:cxnLst/>
            <a:rect l="l" t="t" r="r" b="b"/>
            <a:pathLst>
              <a:path w="577" h="459" extrusionOk="0">
                <a:moveTo>
                  <a:pt x="493" y="0"/>
                </a:moveTo>
                <a:cubicBezTo>
                  <a:pt x="493" y="0"/>
                  <a:pt x="375" y="56"/>
                  <a:pt x="348" y="174"/>
                </a:cubicBezTo>
                <a:cubicBezTo>
                  <a:pt x="320" y="257"/>
                  <a:pt x="348" y="347"/>
                  <a:pt x="375" y="403"/>
                </a:cubicBezTo>
                <a:cubicBezTo>
                  <a:pt x="348" y="347"/>
                  <a:pt x="292" y="257"/>
                  <a:pt x="230" y="229"/>
                </a:cubicBezTo>
                <a:cubicBezTo>
                  <a:pt x="202" y="216"/>
                  <a:pt x="174" y="210"/>
                  <a:pt x="147" y="210"/>
                </a:cubicBezTo>
                <a:cubicBezTo>
                  <a:pt x="67" y="210"/>
                  <a:pt x="0" y="257"/>
                  <a:pt x="0" y="257"/>
                </a:cubicBezTo>
                <a:cubicBezTo>
                  <a:pt x="0" y="257"/>
                  <a:pt x="56" y="375"/>
                  <a:pt x="146" y="431"/>
                </a:cubicBezTo>
                <a:cubicBezTo>
                  <a:pt x="183" y="452"/>
                  <a:pt x="221" y="459"/>
                  <a:pt x="255" y="459"/>
                </a:cubicBezTo>
                <a:cubicBezTo>
                  <a:pt x="323" y="459"/>
                  <a:pt x="375" y="431"/>
                  <a:pt x="375" y="431"/>
                </a:cubicBezTo>
                <a:cubicBezTo>
                  <a:pt x="375" y="431"/>
                  <a:pt x="521" y="403"/>
                  <a:pt x="549" y="292"/>
                </a:cubicBezTo>
                <a:cubicBezTo>
                  <a:pt x="577" y="174"/>
                  <a:pt x="493" y="0"/>
                  <a:pt x="493"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97" name="Google Shape;1397;p16"/>
          <p:cNvSpPr/>
          <p:nvPr/>
        </p:nvSpPr>
        <p:spPr>
          <a:xfrm>
            <a:off x="6407397" y="2398737"/>
            <a:ext cx="100817" cy="69871"/>
          </a:xfrm>
          <a:custGeom>
            <a:avLst/>
            <a:gdLst/>
            <a:ahLst/>
            <a:cxnLst/>
            <a:rect l="l" t="t" r="r" b="b"/>
            <a:pathLst>
              <a:path w="834" h="578" extrusionOk="0">
                <a:moveTo>
                  <a:pt x="695" y="140"/>
                </a:moveTo>
                <a:cubicBezTo>
                  <a:pt x="722" y="202"/>
                  <a:pt x="722" y="230"/>
                  <a:pt x="722" y="285"/>
                </a:cubicBezTo>
                <a:lnTo>
                  <a:pt x="722" y="313"/>
                </a:lnTo>
                <a:cubicBezTo>
                  <a:pt x="695" y="376"/>
                  <a:pt x="695" y="403"/>
                  <a:pt x="660" y="403"/>
                </a:cubicBezTo>
                <a:cubicBezTo>
                  <a:pt x="655" y="408"/>
                  <a:pt x="652" y="412"/>
                  <a:pt x="648" y="415"/>
                </a:cubicBezTo>
                <a:lnTo>
                  <a:pt x="648" y="415"/>
                </a:lnTo>
                <a:cubicBezTo>
                  <a:pt x="632" y="385"/>
                  <a:pt x="632" y="337"/>
                  <a:pt x="632" y="285"/>
                </a:cubicBezTo>
                <a:lnTo>
                  <a:pt x="632" y="230"/>
                </a:lnTo>
                <a:cubicBezTo>
                  <a:pt x="632" y="202"/>
                  <a:pt x="660" y="174"/>
                  <a:pt x="695" y="140"/>
                </a:cubicBezTo>
                <a:close/>
                <a:moveTo>
                  <a:pt x="375" y="313"/>
                </a:moveTo>
                <a:cubicBezTo>
                  <a:pt x="375" y="313"/>
                  <a:pt x="403" y="313"/>
                  <a:pt x="431" y="348"/>
                </a:cubicBezTo>
                <a:cubicBezTo>
                  <a:pt x="459" y="348"/>
                  <a:pt x="486" y="376"/>
                  <a:pt x="486" y="403"/>
                </a:cubicBezTo>
                <a:cubicBezTo>
                  <a:pt x="507" y="420"/>
                  <a:pt x="525" y="436"/>
                  <a:pt x="536" y="452"/>
                </a:cubicBezTo>
                <a:lnTo>
                  <a:pt x="536" y="452"/>
                </a:lnTo>
                <a:cubicBezTo>
                  <a:pt x="523" y="456"/>
                  <a:pt x="506" y="459"/>
                  <a:pt x="486" y="459"/>
                </a:cubicBezTo>
                <a:cubicBezTo>
                  <a:pt x="459" y="459"/>
                  <a:pt x="431" y="459"/>
                  <a:pt x="403" y="431"/>
                </a:cubicBezTo>
                <a:cubicBezTo>
                  <a:pt x="375" y="431"/>
                  <a:pt x="347" y="376"/>
                  <a:pt x="313" y="348"/>
                </a:cubicBezTo>
                <a:cubicBezTo>
                  <a:pt x="313" y="345"/>
                  <a:pt x="313" y="342"/>
                  <a:pt x="312" y="340"/>
                </a:cubicBezTo>
                <a:lnTo>
                  <a:pt x="312" y="340"/>
                </a:lnTo>
                <a:cubicBezTo>
                  <a:pt x="334" y="330"/>
                  <a:pt x="356" y="313"/>
                  <a:pt x="375" y="313"/>
                </a:cubicBezTo>
                <a:close/>
                <a:moveTo>
                  <a:pt x="695" y="1"/>
                </a:moveTo>
                <a:cubicBezTo>
                  <a:pt x="695" y="1"/>
                  <a:pt x="660" y="29"/>
                  <a:pt x="604" y="56"/>
                </a:cubicBezTo>
                <a:cubicBezTo>
                  <a:pt x="577" y="84"/>
                  <a:pt x="549" y="140"/>
                  <a:pt x="521" y="202"/>
                </a:cubicBezTo>
                <a:lnTo>
                  <a:pt x="521" y="255"/>
                </a:lnTo>
                <a:lnTo>
                  <a:pt x="521" y="255"/>
                </a:lnTo>
                <a:cubicBezTo>
                  <a:pt x="509" y="246"/>
                  <a:pt x="497" y="238"/>
                  <a:pt x="486" y="230"/>
                </a:cubicBezTo>
                <a:cubicBezTo>
                  <a:pt x="431" y="230"/>
                  <a:pt x="403" y="202"/>
                  <a:pt x="375" y="202"/>
                </a:cubicBezTo>
                <a:cubicBezTo>
                  <a:pt x="313" y="202"/>
                  <a:pt x="285" y="230"/>
                  <a:pt x="257" y="230"/>
                </a:cubicBezTo>
                <a:cubicBezTo>
                  <a:pt x="229" y="230"/>
                  <a:pt x="229" y="230"/>
                  <a:pt x="229" y="258"/>
                </a:cubicBezTo>
                <a:lnTo>
                  <a:pt x="0" y="258"/>
                </a:lnTo>
                <a:lnTo>
                  <a:pt x="185" y="341"/>
                </a:lnTo>
                <a:lnTo>
                  <a:pt x="185" y="341"/>
                </a:lnTo>
                <a:lnTo>
                  <a:pt x="174" y="348"/>
                </a:lnTo>
                <a:cubicBezTo>
                  <a:pt x="174" y="348"/>
                  <a:pt x="202" y="348"/>
                  <a:pt x="202" y="376"/>
                </a:cubicBezTo>
                <a:cubicBezTo>
                  <a:pt x="229" y="403"/>
                  <a:pt x="257" y="487"/>
                  <a:pt x="375" y="549"/>
                </a:cubicBezTo>
                <a:cubicBezTo>
                  <a:pt x="403" y="577"/>
                  <a:pt x="459" y="577"/>
                  <a:pt x="486" y="577"/>
                </a:cubicBezTo>
                <a:lnTo>
                  <a:pt x="577" y="577"/>
                </a:lnTo>
                <a:lnTo>
                  <a:pt x="604" y="549"/>
                </a:lnTo>
                <a:lnTo>
                  <a:pt x="660" y="549"/>
                </a:lnTo>
                <a:lnTo>
                  <a:pt x="660" y="535"/>
                </a:lnTo>
                <a:lnTo>
                  <a:pt x="660" y="535"/>
                </a:lnTo>
                <a:cubicBezTo>
                  <a:pt x="680" y="524"/>
                  <a:pt x="707" y="506"/>
                  <a:pt x="722" y="487"/>
                </a:cubicBezTo>
                <a:cubicBezTo>
                  <a:pt x="750" y="459"/>
                  <a:pt x="806" y="431"/>
                  <a:pt x="834" y="348"/>
                </a:cubicBezTo>
                <a:lnTo>
                  <a:pt x="834" y="285"/>
                </a:lnTo>
                <a:cubicBezTo>
                  <a:pt x="834" y="202"/>
                  <a:pt x="834" y="140"/>
                  <a:pt x="806" y="112"/>
                </a:cubicBezTo>
                <a:cubicBezTo>
                  <a:pt x="806" y="84"/>
                  <a:pt x="778" y="56"/>
                  <a:pt x="778" y="56"/>
                </a:cubicBezTo>
                <a:lnTo>
                  <a:pt x="778" y="29"/>
                </a:lnTo>
                <a:lnTo>
                  <a:pt x="750" y="29"/>
                </a:lnTo>
                <a:lnTo>
                  <a:pt x="750"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98" name="Google Shape;1398;p16"/>
          <p:cNvSpPr/>
          <p:nvPr/>
        </p:nvSpPr>
        <p:spPr>
          <a:xfrm>
            <a:off x="6449343" y="2450836"/>
            <a:ext cx="73135" cy="49925"/>
          </a:xfrm>
          <a:custGeom>
            <a:avLst/>
            <a:gdLst/>
            <a:ahLst/>
            <a:cxnLst/>
            <a:rect l="l" t="t" r="r" b="b"/>
            <a:pathLst>
              <a:path w="605" h="413" extrusionOk="0">
                <a:moveTo>
                  <a:pt x="521" y="0"/>
                </a:moveTo>
                <a:cubicBezTo>
                  <a:pt x="521" y="0"/>
                  <a:pt x="403" y="28"/>
                  <a:pt x="348" y="146"/>
                </a:cubicBezTo>
                <a:cubicBezTo>
                  <a:pt x="313" y="229"/>
                  <a:pt x="348" y="320"/>
                  <a:pt x="348" y="375"/>
                </a:cubicBezTo>
                <a:cubicBezTo>
                  <a:pt x="348" y="320"/>
                  <a:pt x="285" y="229"/>
                  <a:pt x="230" y="174"/>
                </a:cubicBezTo>
                <a:cubicBezTo>
                  <a:pt x="200" y="155"/>
                  <a:pt x="164" y="149"/>
                  <a:pt x="130" y="149"/>
                </a:cubicBezTo>
                <a:cubicBezTo>
                  <a:pt x="62" y="149"/>
                  <a:pt x="0" y="174"/>
                  <a:pt x="0" y="174"/>
                </a:cubicBezTo>
                <a:cubicBezTo>
                  <a:pt x="0" y="174"/>
                  <a:pt x="56" y="320"/>
                  <a:pt x="139" y="375"/>
                </a:cubicBezTo>
                <a:cubicBezTo>
                  <a:pt x="182" y="405"/>
                  <a:pt x="231" y="413"/>
                  <a:pt x="271" y="413"/>
                </a:cubicBezTo>
                <a:cubicBezTo>
                  <a:pt x="315" y="413"/>
                  <a:pt x="348" y="403"/>
                  <a:pt x="348" y="403"/>
                </a:cubicBezTo>
                <a:cubicBezTo>
                  <a:pt x="375" y="403"/>
                  <a:pt x="487" y="403"/>
                  <a:pt x="549" y="292"/>
                </a:cubicBezTo>
                <a:cubicBezTo>
                  <a:pt x="605" y="174"/>
                  <a:pt x="521" y="0"/>
                  <a:pt x="521"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399" name="Google Shape;1399;p16"/>
          <p:cNvSpPr/>
          <p:nvPr/>
        </p:nvSpPr>
        <p:spPr>
          <a:xfrm>
            <a:off x="6424199" y="2444067"/>
            <a:ext cx="98279" cy="63101"/>
          </a:xfrm>
          <a:custGeom>
            <a:avLst/>
            <a:gdLst/>
            <a:ahLst/>
            <a:cxnLst/>
            <a:rect l="l" t="t" r="r" b="b"/>
            <a:pathLst>
              <a:path w="813" h="522" extrusionOk="0">
                <a:moveTo>
                  <a:pt x="695" y="147"/>
                </a:moveTo>
                <a:lnTo>
                  <a:pt x="695" y="230"/>
                </a:lnTo>
                <a:lnTo>
                  <a:pt x="695" y="320"/>
                </a:lnTo>
                <a:cubicBezTo>
                  <a:pt x="667" y="348"/>
                  <a:pt x="639" y="376"/>
                  <a:pt x="611" y="376"/>
                </a:cubicBezTo>
                <a:lnTo>
                  <a:pt x="611" y="320"/>
                </a:lnTo>
                <a:lnTo>
                  <a:pt x="611" y="230"/>
                </a:lnTo>
                <a:cubicBezTo>
                  <a:pt x="639" y="174"/>
                  <a:pt x="667" y="147"/>
                  <a:pt x="695" y="147"/>
                </a:cubicBezTo>
                <a:close/>
                <a:moveTo>
                  <a:pt x="320" y="258"/>
                </a:moveTo>
                <a:cubicBezTo>
                  <a:pt x="347" y="258"/>
                  <a:pt x="382" y="258"/>
                  <a:pt x="410" y="285"/>
                </a:cubicBezTo>
                <a:cubicBezTo>
                  <a:pt x="438" y="285"/>
                  <a:pt x="438" y="320"/>
                  <a:pt x="465" y="348"/>
                </a:cubicBezTo>
                <a:cubicBezTo>
                  <a:pt x="480" y="363"/>
                  <a:pt x="487" y="385"/>
                  <a:pt x="490" y="403"/>
                </a:cubicBezTo>
                <a:lnTo>
                  <a:pt x="490" y="403"/>
                </a:lnTo>
                <a:cubicBezTo>
                  <a:pt x="462" y="403"/>
                  <a:pt x="409" y="403"/>
                  <a:pt x="382" y="376"/>
                </a:cubicBezTo>
                <a:cubicBezTo>
                  <a:pt x="347" y="348"/>
                  <a:pt x="320" y="320"/>
                  <a:pt x="292" y="285"/>
                </a:cubicBezTo>
                <a:cubicBezTo>
                  <a:pt x="292" y="276"/>
                  <a:pt x="292" y="266"/>
                  <a:pt x="291" y="258"/>
                </a:cubicBezTo>
                <a:close/>
                <a:moveTo>
                  <a:pt x="695" y="1"/>
                </a:moveTo>
                <a:cubicBezTo>
                  <a:pt x="695" y="1"/>
                  <a:pt x="667" y="28"/>
                  <a:pt x="611" y="56"/>
                </a:cubicBezTo>
                <a:cubicBezTo>
                  <a:pt x="583" y="84"/>
                  <a:pt x="521" y="112"/>
                  <a:pt x="521" y="174"/>
                </a:cubicBezTo>
                <a:cubicBezTo>
                  <a:pt x="513" y="191"/>
                  <a:pt x="507" y="207"/>
                  <a:pt x="503" y="223"/>
                </a:cubicBezTo>
                <a:lnTo>
                  <a:pt x="503" y="223"/>
                </a:lnTo>
                <a:cubicBezTo>
                  <a:pt x="492" y="216"/>
                  <a:pt x="479" y="209"/>
                  <a:pt x="465" y="202"/>
                </a:cubicBezTo>
                <a:cubicBezTo>
                  <a:pt x="410" y="174"/>
                  <a:pt x="382" y="147"/>
                  <a:pt x="320" y="147"/>
                </a:cubicBezTo>
                <a:cubicBezTo>
                  <a:pt x="292" y="147"/>
                  <a:pt x="264" y="147"/>
                  <a:pt x="236" y="174"/>
                </a:cubicBezTo>
                <a:lnTo>
                  <a:pt x="0" y="174"/>
                </a:lnTo>
                <a:lnTo>
                  <a:pt x="174" y="285"/>
                </a:lnTo>
                <a:cubicBezTo>
                  <a:pt x="174" y="320"/>
                  <a:pt x="236" y="403"/>
                  <a:pt x="320" y="494"/>
                </a:cubicBezTo>
                <a:cubicBezTo>
                  <a:pt x="382" y="522"/>
                  <a:pt x="438" y="522"/>
                  <a:pt x="493" y="522"/>
                </a:cubicBezTo>
                <a:lnTo>
                  <a:pt x="611" y="522"/>
                </a:lnTo>
                <a:cubicBezTo>
                  <a:pt x="639" y="522"/>
                  <a:pt x="667" y="494"/>
                  <a:pt x="695" y="459"/>
                </a:cubicBezTo>
                <a:cubicBezTo>
                  <a:pt x="729" y="459"/>
                  <a:pt x="785" y="403"/>
                  <a:pt x="785" y="376"/>
                </a:cubicBezTo>
                <a:cubicBezTo>
                  <a:pt x="813" y="320"/>
                  <a:pt x="813" y="258"/>
                  <a:pt x="813" y="230"/>
                </a:cubicBezTo>
                <a:lnTo>
                  <a:pt x="813" y="84"/>
                </a:lnTo>
                <a:cubicBezTo>
                  <a:pt x="813" y="84"/>
                  <a:pt x="813" y="56"/>
                  <a:pt x="785" y="56"/>
                </a:cubicBezTo>
                <a:lnTo>
                  <a:pt x="785" y="28"/>
                </a:lnTo>
                <a:lnTo>
                  <a:pt x="785"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00" name="Google Shape;1400;p16"/>
          <p:cNvSpPr/>
          <p:nvPr/>
        </p:nvSpPr>
        <p:spPr>
          <a:xfrm>
            <a:off x="6459377" y="2496169"/>
            <a:ext cx="69871" cy="46177"/>
          </a:xfrm>
          <a:custGeom>
            <a:avLst/>
            <a:gdLst/>
            <a:ahLst/>
            <a:cxnLst/>
            <a:rect l="l" t="t" r="r" b="b"/>
            <a:pathLst>
              <a:path w="578" h="382" extrusionOk="0">
                <a:moveTo>
                  <a:pt x="549" y="0"/>
                </a:moveTo>
                <a:cubicBezTo>
                  <a:pt x="549" y="0"/>
                  <a:pt x="404" y="28"/>
                  <a:pt x="348" y="118"/>
                </a:cubicBezTo>
                <a:cubicBezTo>
                  <a:pt x="320" y="202"/>
                  <a:pt x="320" y="292"/>
                  <a:pt x="320" y="347"/>
                </a:cubicBezTo>
                <a:cubicBezTo>
                  <a:pt x="292" y="292"/>
                  <a:pt x="292" y="202"/>
                  <a:pt x="230" y="146"/>
                </a:cubicBezTo>
                <a:cubicBezTo>
                  <a:pt x="182" y="110"/>
                  <a:pt x="133" y="100"/>
                  <a:pt x="93" y="100"/>
                </a:cubicBezTo>
                <a:cubicBezTo>
                  <a:pt x="39" y="100"/>
                  <a:pt x="1" y="118"/>
                  <a:pt x="1" y="118"/>
                </a:cubicBezTo>
                <a:cubicBezTo>
                  <a:pt x="1" y="118"/>
                  <a:pt x="29" y="236"/>
                  <a:pt x="91" y="320"/>
                </a:cubicBezTo>
                <a:cubicBezTo>
                  <a:pt x="138" y="371"/>
                  <a:pt x="205" y="382"/>
                  <a:pt x="255" y="382"/>
                </a:cubicBezTo>
                <a:cubicBezTo>
                  <a:pt x="293" y="382"/>
                  <a:pt x="320" y="375"/>
                  <a:pt x="320" y="375"/>
                </a:cubicBezTo>
                <a:cubicBezTo>
                  <a:pt x="320" y="375"/>
                  <a:pt x="438" y="375"/>
                  <a:pt x="522" y="292"/>
                </a:cubicBezTo>
                <a:cubicBezTo>
                  <a:pt x="577" y="174"/>
                  <a:pt x="549" y="0"/>
                  <a:pt x="549"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01" name="Google Shape;1401;p16"/>
          <p:cNvSpPr/>
          <p:nvPr/>
        </p:nvSpPr>
        <p:spPr>
          <a:xfrm>
            <a:off x="6452728" y="2489399"/>
            <a:ext cx="80629" cy="59716"/>
          </a:xfrm>
          <a:custGeom>
            <a:avLst/>
            <a:gdLst/>
            <a:ahLst/>
            <a:cxnLst/>
            <a:rect l="l" t="t" r="r" b="b"/>
            <a:pathLst>
              <a:path w="667" h="494" extrusionOk="0">
                <a:moveTo>
                  <a:pt x="121" y="202"/>
                </a:moveTo>
                <a:lnTo>
                  <a:pt x="121" y="202"/>
                </a:lnTo>
                <a:cubicBezTo>
                  <a:pt x="177" y="205"/>
                  <a:pt x="203" y="231"/>
                  <a:pt x="229" y="258"/>
                </a:cubicBezTo>
                <a:cubicBezTo>
                  <a:pt x="257" y="258"/>
                  <a:pt x="285" y="292"/>
                  <a:pt x="285" y="320"/>
                </a:cubicBezTo>
                <a:cubicBezTo>
                  <a:pt x="285" y="338"/>
                  <a:pt x="300" y="357"/>
                  <a:pt x="310" y="375"/>
                </a:cubicBezTo>
                <a:lnTo>
                  <a:pt x="310" y="375"/>
                </a:lnTo>
                <a:cubicBezTo>
                  <a:pt x="272" y="373"/>
                  <a:pt x="221" y="368"/>
                  <a:pt x="202" y="348"/>
                </a:cubicBezTo>
                <a:cubicBezTo>
                  <a:pt x="174" y="320"/>
                  <a:pt x="146" y="258"/>
                  <a:pt x="146" y="230"/>
                </a:cubicBezTo>
                <a:cubicBezTo>
                  <a:pt x="134" y="220"/>
                  <a:pt x="126" y="211"/>
                  <a:pt x="121" y="202"/>
                </a:cubicBezTo>
                <a:close/>
                <a:moveTo>
                  <a:pt x="549" y="147"/>
                </a:moveTo>
                <a:lnTo>
                  <a:pt x="549" y="174"/>
                </a:lnTo>
                <a:cubicBezTo>
                  <a:pt x="549" y="230"/>
                  <a:pt x="549" y="292"/>
                  <a:pt x="521" y="320"/>
                </a:cubicBezTo>
                <a:cubicBezTo>
                  <a:pt x="493" y="348"/>
                  <a:pt x="459" y="376"/>
                  <a:pt x="431" y="376"/>
                </a:cubicBezTo>
                <a:lnTo>
                  <a:pt x="431" y="376"/>
                </a:lnTo>
                <a:cubicBezTo>
                  <a:pt x="431" y="321"/>
                  <a:pt x="435" y="249"/>
                  <a:pt x="459" y="202"/>
                </a:cubicBezTo>
                <a:cubicBezTo>
                  <a:pt x="493" y="174"/>
                  <a:pt x="521" y="147"/>
                  <a:pt x="549" y="147"/>
                </a:cubicBezTo>
                <a:close/>
                <a:moveTo>
                  <a:pt x="577" y="1"/>
                </a:moveTo>
                <a:cubicBezTo>
                  <a:pt x="577" y="1"/>
                  <a:pt x="549" y="1"/>
                  <a:pt x="493" y="28"/>
                </a:cubicBezTo>
                <a:cubicBezTo>
                  <a:pt x="431" y="56"/>
                  <a:pt x="403" y="84"/>
                  <a:pt x="347" y="147"/>
                </a:cubicBezTo>
                <a:cubicBezTo>
                  <a:pt x="343" y="160"/>
                  <a:pt x="339" y="175"/>
                  <a:pt x="336" y="191"/>
                </a:cubicBezTo>
                <a:lnTo>
                  <a:pt x="336" y="191"/>
                </a:lnTo>
                <a:cubicBezTo>
                  <a:pt x="330" y="185"/>
                  <a:pt x="325" y="180"/>
                  <a:pt x="320" y="174"/>
                </a:cubicBezTo>
                <a:cubicBezTo>
                  <a:pt x="257" y="119"/>
                  <a:pt x="174" y="84"/>
                  <a:pt x="111" y="84"/>
                </a:cubicBezTo>
                <a:lnTo>
                  <a:pt x="56" y="84"/>
                </a:lnTo>
                <a:lnTo>
                  <a:pt x="56" y="119"/>
                </a:lnTo>
                <a:lnTo>
                  <a:pt x="28" y="119"/>
                </a:lnTo>
                <a:cubicBezTo>
                  <a:pt x="0" y="147"/>
                  <a:pt x="0" y="147"/>
                  <a:pt x="0" y="174"/>
                </a:cubicBezTo>
                <a:lnTo>
                  <a:pt x="0" y="202"/>
                </a:lnTo>
                <a:lnTo>
                  <a:pt x="3" y="202"/>
                </a:lnTo>
                <a:cubicBezTo>
                  <a:pt x="6" y="220"/>
                  <a:pt x="13" y="243"/>
                  <a:pt x="28" y="258"/>
                </a:cubicBezTo>
                <a:cubicBezTo>
                  <a:pt x="28" y="320"/>
                  <a:pt x="56" y="376"/>
                  <a:pt x="111" y="431"/>
                </a:cubicBezTo>
                <a:cubicBezTo>
                  <a:pt x="202" y="494"/>
                  <a:pt x="285" y="494"/>
                  <a:pt x="347" y="494"/>
                </a:cubicBezTo>
                <a:lnTo>
                  <a:pt x="459" y="494"/>
                </a:lnTo>
                <a:cubicBezTo>
                  <a:pt x="521" y="466"/>
                  <a:pt x="577" y="431"/>
                  <a:pt x="604" y="376"/>
                </a:cubicBezTo>
                <a:cubicBezTo>
                  <a:pt x="667" y="320"/>
                  <a:pt x="667" y="230"/>
                  <a:pt x="667" y="174"/>
                </a:cubicBezTo>
                <a:lnTo>
                  <a:pt x="667" y="84"/>
                </a:lnTo>
                <a:lnTo>
                  <a:pt x="667" y="56"/>
                </a:lnTo>
                <a:lnTo>
                  <a:pt x="667" y="28"/>
                </a:lnTo>
                <a:lnTo>
                  <a:pt x="632" y="28"/>
                </a:lnTo>
                <a:cubicBezTo>
                  <a:pt x="632" y="1"/>
                  <a:pt x="604" y="1"/>
                  <a:pt x="60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02" name="Google Shape;1402;p16"/>
          <p:cNvSpPr/>
          <p:nvPr/>
        </p:nvSpPr>
        <p:spPr>
          <a:xfrm>
            <a:off x="6462762" y="2545609"/>
            <a:ext cx="70596" cy="42188"/>
          </a:xfrm>
          <a:custGeom>
            <a:avLst/>
            <a:gdLst/>
            <a:ahLst/>
            <a:cxnLst/>
            <a:rect l="l" t="t" r="r" b="b"/>
            <a:pathLst>
              <a:path w="584" h="349" extrusionOk="0">
                <a:moveTo>
                  <a:pt x="1" y="1"/>
                </a:moveTo>
                <a:cubicBezTo>
                  <a:pt x="1" y="1"/>
                  <a:pt x="1" y="140"/>
                  <a:pt x="63" y="230"/>
                </a:cubicBezTo>
                <a:cubicBezTo>
                  <a:pt x="146" y="313"/>
                  <a:pt x="264" y="348"/>
                  <a:pt x="264" y="348"/>
                </a:cubicBezTo>
                <a:cubicBezTo>
                  <a:pt x="292" y="348"/>
                  <a:pt x="410" y="348"/>
                  <a:pt x="494" y="258"/>
                </a:cubicBezTo>
                <a:cubicBezTo>
                  <a:pt x="584" y="175"/>
                  <a:pt x="549" y="1"/>
                  <a:pt x="549" y="1"/>
                </a:cubicBezTo>
                <a:lnTo>
                  <a:pt x="549" y="1"/>
                </a:lnTo>
                <a:cubicBezTo>
                  <a:pt x="549" y="1"/>
                  <a:pt x="438" y="1"/>
                  <a:pt x="348" y="84"/>
                </a:cubicBezTo>
                <a:cubicBezTo>
                  <a:pt x="292" y="140"/>
                  <a:pt x="292" y="230"/>
                  <a:pt x="292" y="286"/>
                </a:cubicBezTo>
                <a:cubicBezTo>
                  <a:pt x="292" y="230"/>
                  <a:pt x="264" y="140"/>
                  <a:pt x="202" y="84"/>
                </a:cubicBezTo>
                <a:cubicBezTo>
                  <a:pt x="146" y="1"/>
                  <a:pt x="1" y="1"/>
                  <a:pt x="1"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03" name="Google Shape;1403;p16"/>
          <p:cNvSpPr/>
          <p:nvPr/>
        </p:nvSpPr>
        <p:spPr>
          <a:xfrm>
            <a:off x="6445112" y="2538114"/>
            <a:ext cx="91629" cy="56332"/>
          </a:xfrm>
          <a:custGeom>
            <a:avLst/>
            <a:gdLst/>
            <a:ahLst/>
            <a:cxnLst/>
            <a:rect l="l" t="t" r="r" b="b"/>
            <a:pathLst>
              <a:path w="758" h="466" extrusionOk="0">
                <a:moveTo>
                  <a:pt x="209" y="124"/>
                </a:moveTo>
                <a:lnTo>
                  <a:pt x="209" y="124"/>
                </a:lnTo>
                <a:cubicBezTo>
                  <a:pt x="248" y="133"/>
                  <a:pt x="300" y="153"/>
                  <a:pt x="320" y="174"/>
                </a:cubicBezTo>
                <a:cubicBezTo>
                  <a:pt x="344" y="227"/>
                  <a:pt x="373" y="276"/>
                  <a:pt x="381" y="323"/>
                </a:cubicBezTo>
                <a:lnTo>
                  <a:pt x="381" y="323"/>
                </a:lnTo>
                <a:lnTo>
                  <a:pt x="373" y="336"/>
                </a:lnTo>
                <a:lnTo>
                  <a:pt x="373" y="336"/>
                </a:lnTo>
                <a:cubicBezTo>
                  <a:pt x="365" y="332"/>
                  <a:pt x="357" y="327"/>
                  <a:pt x="348" y="320"/>
                </a:cubicBezTo>
                <a:cubicBezTo>
                  <a:pt x="320" y="320"/>
                  <a:pt x="292" y="292"/>
                  <a:pt x="265" y="264"/>
                </a:cubicBezTo>
                <a:cubicBezTo>
                  <a:pt x="237" y="237"/>
                  <a:pt x="237" y="174"/>
                  <a:pt x="209" y="146"/>
                </a:cubicBezTo>
                <a:lnTo>
                  <a:pt x="209" y="124"/>
                </a:lnTo>
                <a:close/>
                <a:moveTo>
                  <a:pt x="640" y="119"/>
                </a:moveTo>
                <a:lnTo>
                  <a:pt x="640" y="174"/>
                </a:lnTo>
                <a:cubicBezTo>
                  <a:pt x="640" y="237"/>
                  <a:pt x="612" y="264"/>
                  <a:pt x="584" y="292"/>
                </a:cubicBezTo>
                <a:cubicBezTo>
                  <a:pt x="584" y="320"/>
                  <a:pt x="556" y="320"/>
                  <a:pt x="522" y="320"/>
                </a:cubicBezTo>
                <a:cubicBezTo>
                  <a:pt x="512" y="329"/>
                  <a:pt x="503" y="336"/>
                  <a:pt x="494" y="340"/>
                </a:cubicBezTo>
                <a:lnTo>
                  <a:pt x="494" y="340"/>
                </a:lnTo>
                <a:cubicBezTo>
                  <a:pt x="496" y="288"/>
                  <a:pt x="506" y="224"/>
                  <a:pt x="556" y="174"/>
                </a:cubicBezTo>
                <a:cubicBezTo>
                  <a:pt x="584" y="146"/>
                  <a:pt x="612" y="119"/>
                  <a:pt x="640" y="119"/>
                </a:cubicBezTo>
                <a:close/>
                <a:moveTo>
                  <a:pt x="1" y="0"/>
                </a:moveTo>
                <a:lnTo>
                  <a:pt x="91" y="91"/>
                </a:lnTo>
                <a:lnTo>
                  <a:pt x="91" y="119"/>
                </a:lnTo>
                <a:cubicBezTo>
                  <a:pt x="91" y="146"/>
                  <a:pt x="119" y="264"/>
                  <a:pt x="174" y="348"/>
                </a:cubicBezTo>
                <a:cubicBezTo>
                  <a:pt x="209" y="410"/>
                  <a:pt x="265" y="438"/>
                  <a:pt x="320" y="438"/>
                </a:cubicBezTo>
                <a:cubicBezTo>
                  <a:pt x="348" y="438"/>
                  <a:pt x="383" y="438"/>
                  <a:pt x="383" y="466"/>
                </a:cubicBezTo>
                <a:lnTo>
                  <a:pt x="466" y="466"/>
                </a:lnTo>
                <a:cubicBezTo>
                  <a:pt x="494" y="466"/>
                  <a:pt x="522" y="466"/>
                  <a:pt x="556" y="438"/>
                </a:cubicBezTo>
                <a:cubicBezTo>
                  <a:pt x="612" y="438"/>
                  <a:pt x="640" y="410"/>
                  <a:pt x="667" y="348"/>
                </a:cubicBezTo>
                <a:cubicBezTo>
                  <a:pt x="730" y="320"/>
                  <a:pt x="730" y="264"/>
                  <a:pt x="758" y="202"/>
                </a:cubicBezTo>
                <a:lnTo>
                  <a:pt x="758" y="91"/>
                </a:lnTo>
                <a:lnTo>
                  <a:pt x="758" y="63"/>
                </a:lnTo>
                <a:lnTo>
                  <a:pt x="758" y="28"/>
                </a:lnTo>
                <a:lnTo>
                  <a:pt x="758" y="0"/>
                </a:lnTo>
                <a:lnTo>
                  <a:pt x="612" y="0"/>
                </a:lnTo>
                <a:cubicBezTo>
                  <a:pt x="556" y="28"/>
                  <a:pt x="494" y="63"/>
                  <a:pt x="466" y="119"/>
                </a:cubicBezTo>
                <a:cubicBezTo>
                  <a:pt x="455" y="130"/>
                  <a:pt x="445" y="141"/>
                  <a:pt x="437" y="152"/>
                </a:cubicBezTo>
                <a:lnTo>
                  <a:pt x="437" y="152"/>
                </a:lnTo>
                <a:cubicBezTo>
                  <a:pt x="429" y="140"/>
                  <a:pt x="420" y="128"/>
                  <a:pt x="410" y="119"/>
                </a:cubicBezTo>
                <a:cubicBezTo>
                  <a:pt x="320" y="28"/>
                  <a:pt x="237" y="0"/>
                  <a:pt x="17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04" name="Google Shape;1404;p16"/>
          <p:cNvSpPr/>
          <p:nvPr/>
        </p:nvSpPr>
        <p:spPr>
          <a:xfrm>
            <a:off x="6459377" y="2583446"/>
            <a:ext cx="69871" cy="46781"/>
          </a:xfrm>
          <a:custGeom>
            <a:avLst/>
            <a:gdLst/>
            <a:ahLst/>
            <a:cxnLst/>
            <a:rect l="l" t="t" r="r" b="b"/>
            <a:pathLst>
              <a:path w="578" h="387" extrusionOk="0">
                <a:moveTo>
                  <a:pt x="29" y="0"/>
                </a:moveTo>
                <a:cubicBezTo>
                  <a:pt x="29" y="0"/>
                  <a:pt x="1" y="146"/>
                  <a:pt x="56" y="264"/>
                </a:cubicBezTo>
                <a:cubicBezTo>
                  <a:pt x="119" y="348"/>
                  <a:pt x="230" y="382"/>
                  <a:pt x="230" y="382"/>
                </a:cubicBezTo>
                <a:cubicBezTo>
                  <a:pt x="243" y="382"/>
                  <a:pt x="268" y="386"/>
                  <a:pt x="298" y="386"/>
                </a:cubicBezTo>
                <a:cubicBezTo>
                  <a:pt x="346" y="386"/>
                  <a:pt x="410" y="376"/>
                  <a:pt x="466" y="320"/>
                </a:cubicBezTo>
                <a:cubicBezTo>
                  <a:pt x="549" y="237"/>
                  <a:pt x="577" y="63"/>
                  <a:pt x="577" y="63"/>
                </a:cubicBezTo>
                <a:cubicBezTo>
                  <a:pt x="577" y="63"/>
                  <a:pt x="555" y="58"/>
                  <a:pt x="523" y="58"/>
                </a:cubicBezTo>
                <a:cubicBezTo>
                  <a:pt x="474" y="58"/>
                  <a:pt x="402" y="68"/>
                  <a:pt x="348" y="118"/>
                </a:cubicBezTo>
                <a:cubicBezTo>
                  <a:pt x="292" y="174"/>
                  <a:pt x="265" y="292"/>
                  <a:pt x="265" y="320"/>
                </a:cubicBezTo>
                <a:cubicBezTo>
                  <a:pt x="265" y="292"/>
                  <a:pt x="265" y="174"/>
                  <a:pt x="230" y="118"/>
                </a:cubicBezTo>
                <a:cubicBezTo>
                  <a:pt x="147" y="0"/>
                  <a:pt x="29" y="0"/>
                  <a:pt x="29"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05" name="Google Shape;1405;p16"/>
          <p:cNvSpPr/>
          <p:nvPr/>
        </p:nvSpPr>
        <p:spPr>
          <a:xfrm>
            <a:off x="6456113" y="2576677"/>
            <a:ext cx="87399" cy="59716"/>
          </a:xfrm>
          <a:custGeom>
            <a:avLst/>
            <a:gdLst/>
            <a:ahLst/>
            <a:cxnLst/>
            <a:rect l="l" t="t" r="r" b="b"/>
            <a:pathLst>
              <a:path w="723" h="494" extrusionOk="0">
                <a:moveTo>
                  <a:pt x="118" y="147"/>
                </a:moveTo>
                <a:cubicBezTo>
                  <a:pt x="146" y="147"/>
                  <a:pt x="174" y="174"/>
                  <a:pt x="201" y="202"/>
                </a:cubicBezTo>
                <a:cubicBezTo>
                  <a:pt x="229" y="230"/>
                  <a:pt x="229" y="293"/>
                  <a:pt x="229" y="320"/>
                </a:cubicBezTo>
                <a:lnTo>
                  <a:pt x="229" y="348"/>
                </a:lnTo>
                <a:cubicBezTo>
                  <a:pt x="174" y="348"/>
                  <a:pt x="146" y="320"/>
                  <a:pt x="146" y="293"/>
                </a:cubicBezTo>
                <a:cubicBezTo>
                  <a:pt x="118" y="230"/>
                  <a:pt x="118" y="174"/>
                  <a:pt x="118" y="147"/>
                </a:cubicBezTo>
                <a:close/>
                <a:moveTo>
                  <a:pt x="543" y="175"/>
                </a:moveTo>
                <a:cubicBezTo>
                  <a:pt x="539" y="190"/>
                  <a:pt x="532" y="208"/>
                  <a:pt x="521" y="230"/>
                </a:cubicBezTo>
                <a:cubicBezTo>
                  <a:pt x="521" y="265"/>
                  <a:pt x="493" y="320"/>
                  <a:pt x="465" y="348"/>
                </a:cubicBezTo>
                <a:cubicBezTo>
                  <a:pt x="431" y="375"/>
                  <a:pt x="378" y="376"/>
                  <a:pt x="349" y="376"/>
                </a:cubicBezTo>
                <a:lnTo>
                  <a:pt x="349" y="376"/>
                </a:lnTo>
                <a:cubicBezTo>
                  <a:pt x="357" y="323"/>
                  <a:pt x="384" y="259"/>
                  <a:pt x="431" y="230"/>
                </a:cubicBezTo>
                <a:cubicBezTo>
                  <a:pt x="458" y="186"/>
                  <a:pt x="499" y="177"/>
                  <a:pt x="543" y="175"/>
                </a:cubicBezTo>
                <a:close/>
                <a:moveTo>
                  <a:pt x="56" y="1"/>
                </a:moveTo>
                <a:lnTo>
                  <a:pt x="56" y="56"/>
                </a:lnTo>
                <a:lnTo>
                  <a:pt x="0" y="56"/>
                </a:lnTo>
                <a:lnTo>
                  <a:pt x="0" y="147"/>
                </a:lnTo>
                <a:cubicBezTo>
                  <a:pt x="0" y="202"/>
                  <a:pt x="0" y="265"/>
                  <a:pt x="28" y="348"/>
                </a:cubicBezTo>
                <a:cubicBezTo>
                  <a:pt x="83" y="404"/>
                  <a:pt x="118" y="438"/>
                  <a:pt x="174" y="466"/>
                </a:cubicBezTo>
                <a:cubicBezTo>
                  <a:pt x="201" y="466"/>
                  <a:pt x="229" y="466"/>
                  <a:pt x="229" y="494"/>
                </a:cubicBezTo>
                <a:lnTo>
                  <a:pt x="347" y="494"/>
                </a:lnTo>
                <a:cubicBezTo>
                  <a:pt x="403" y="494"/>
                  <a:pt x="465" y="494"/>
                  <a:pt x="521" y="438"/>
                </a:cubicBezTo>
                <a:cubicBezTo>
                  <a:pt x="576" y="376"/>
                  <a:pt x="604" y="293"/>
                  <a:pt x="639" y="230"/>
                </a:cubicBezTo>
                <a:cubicBezTo>
                  <a:pt x="639" y="202"/>
                  <a:pt x="667" y="174"/>
                  <a:pt x="667" y="174"/>
                </a:cubicBezTo>
                <a:lnTo>
                  <a:pt x="722" y="174"/>
                </a:lnTo>
                <a:lnTo>
                  <a:pt x="639" y="91"/>
                </a:lnTo>
                <a:lnTo>
                  <a:pt x="639" y="56"/>
                </a:lnTo>
                <a:lnTo>
                  <a:pt x="576" y="56"/>
                </a:lnTo>
                <a:cubicBezTo>
                  <a:pt x="521" y="56"/>
                  <a:pt x="431" y="56"/>
                  <a:pt x="347" y="147"/>
                </a:cubicBezTo>
                <a:cubicBezTo>
                  <a:pt x="336" y="157"/>
                  <a:pt x="326" y="167"/>
                  <a:pt x="317" y="178"/>
                </a:cubicBezTo>
                <a:lnTo>
                  <a:pt x="317" y="178"/>
                </a:lnTo>
                <a:cubicBezTo>
                  <a:pt x="310" y="167"/>
                  <a:pt x="302" y="157"/>
                  <a:pt x="292" y="147"/>
                </a:cubicBezTo>
                <a:cubicBezTo>
                  <a:pt x="257" y="91"/>
                  <a:pt x="201" y="29"/>
                  <a:pt x="146" y="29"/>
                </a:cubicBezTo>
                <a:cubicBezTo>
                  <a:pt x="118" y="29"/>
                  <a:pt x="83" y="29"/>
                  <a:pt x="83"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06" name="Google Shape;1406;p16"/>
          <p:cNvSpPr/>
          <p:nvPr/>
        </p:nvSpPr>
        <p:spPr>
          <a:xfrm>
            <a:off x="6452728" y="2622007"/>
            <a:ext cx="69749" cy="51739"/>
          </a:xfrm>
          <a:custGeom>
            <a:avLst/>
            <a:gdLst/>
            <a:ahLst/>
            <a:cxnLst/>
            <a:rect l="l" t="t" r="r" b="b"/>
            <a:pathLst>
              <a:path w="577" h="428" extrusionOk="0">
                <a:moveTo>
                  <a:pt x="28" y="1"/>
                </a:moveTo>
                <a:cubicBezTo>
                  <a:pt x="28" y="1"/>
                  <a:pt x="0" y="147"/>
                  <a:pt x="28" y="265"/>
                </a:cubicBezTo>
                <a:cubicBezTo>
                  <a:pt x="56" y="348"/>
                  <a:pt x="202" y="411"/>
                  <a:pt x="202" y="411"/>
                </a:cubicBezTo>
                <a:cubicBezTo>
                  <a:pt x="202" y="411"/>
                  <a:pt x="238" y="427"/>
                  <a:pt x="288" y="427"/>
                </a:cubicBezTo>
                <a:cubicBezTo>
                  <a:pt x="330" y="427"/>
                  <a:pt x="381" y="416"/>
                  <a:pt x="431" y="376"/>
                </a:cubicBezTo>
                <a:cubicBezTo>
                  <a:pt x="521" y="320"/>
                  <a:pt x="577" y="147"/>
                  <a:pt x="577" y="147"/>
                </a:cubicBezTo>
                <a:cubicBezTo>
                  <a:pt x="577" y="147"/>
                  <a:pt x="529" y="129"/>
                  <a:pt x="473" y="129"/>
                </a:cubicBezTo>
                <a:cubicBezTo>
                  <a:pt x="430" y="129"/>
                  <a:pt x="383" y="139"/>
                  <a:pt x="347" y="174"/>
                </a:cubicBezTo>
                <a:cubicBezTo>
                  <a:pt x="257" y="237"/>
                  <a:pt x="229" y="320"/>
                  <a:pt x="202" y="348"/>
                </a:cubicBezTo>
                <a:cubicBezTo>
                  <a:pt x="229" y="320"/>
                  <a:pt x="229" y="202"/>
                  <a:pt x="202" y="147"/>
                </a:cubicBezTo>
                <a:cubicBezTo>
                  <a:pt x="174" y="29"/>
                  <a:pt x="28" y="1"/>
                  <a:pt x="28"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07" name="Google Shape;1407;p16"/>
          <p:cNvSpPr/>
          <p:nvPr/>
        </p:nvSpPr>
        <p:spPr>
          <a:xfrm>
            <a:off x="6445112" y="2615359"/>
            <a:ext cx="88245" cy="63101"/>
          </a:xfrm>
          <a:custGeom>
            <a:avLst/>
            <a:gdLst/>
            <a:ahLst/>
            <a:cxnLst/>
            <a:rect l="l" t="t" r="r" b="b"/>
            <a:pathLst>
              <a:path w="730" h="522" extrusionOk="0">
                <a:moveTo>
                  <a:pt x="140" y="144"/>
                </a:moveTo>
                <a:cubicBezTo>
                  <a:pt x="152" y="146"/>
                  <a:pt x="163" y="146"/>
                  <a:pt x="174" y="146"/>
                </a:cubicBezTo>
                <a:cubicBezTo>
                  <a:pt x="174" y="174"/>
                  <a:pt x="209" y="202"/>
                  <a:pt x="209" y="202"/>
                </a:cubicBezTo>
                <a:cubicBezTo>
                  <a:pt x="237" y="229"/>
                  <a:pt x="237" y="257"/>
                  <a:pt x="237" y="292"/>
                </a:cubicBezTo>
                <a:cubicBezTo>
                  <a:pt x="237" y="309"/>
                  <a:pt x="237" y="335"/>
                  <a:pt x="231" y="360"/>
                </a:cubicBezTo>
                <a:lnTo>
                  <a:pt x="231" y="360"/>
                </a:lnTo>
                <a:cubicBezTo>
                  <a:pt x="228" y="366"/>
                  <a:pt x="225" y="372"/>
                  <a:pt x="222" y="377"/>
                </a:cubicBezTo>
                <a:lnTo>
                  <a:pt x="222" y="377"/>
                </a:lnTo>
                <a:cubicBezTo>
                  <a:pt x="218" y="376"/>
                  <a:pt x="213" y="375"/>
                  <a:pt x="209" y="375"/>
                </a:cubicBezTo>
                <a:cubicBezTo>
                  <a:pt x="174" y="348"/>
                  <a:pt x="147" y="320"/>
                  <a:pt x="147" y="292"/>
                </a:cubicBezTo>
                <a:cubicBezTo>
                  <a:pt x="147" y="257"/>
                  <a:pt x="119" y="229"/>
                  <a:pt x="119" y="202"/>
                </a:cubicBezTo>
                <a:cubicBezTo>
                  <a:pt x="119" y="183"/>
                  <a:pt x="132" y="163"/>
                  <a:pt x="140" y="144"/>
                </a:cubicBezTo>
                <a:close/>
                <a:moveTo>
                  <a:pt x="560" y="229"/>
                </a:moveTo>
                <a:lnTo>
                  <a:pt x="560" y="229"/>
                </a:lnTo>
                <a:cubicBezTo>
                  <a:pt x="549" y="246"/>
                  <a:pt x="536" y="266"/>
                  <a:pt x="522" y="292"/>
                </a:cubicBezTo>
                <a:cubicBezTo>
                  <a:pt x="522" y="320"/>
                  <a:pt x="494" y="375"/>
                  <a:pt x="438" y="403"/>
                </a:cubicBezTo>
                <a:lnTo>
                  <a:pt x="341" y="403"/>
                </a:lnTo>
                <a:cubicBezTo>
                  <a:pt x="365" y="365"/>
                  <a:pt x="396" y="305"/>
                  <a:pt x="438" y="257"/>
                </a:cubicBezTo>
                <a:cubicBezTo>
                  <a:pt x="466" y="257"/>
                  <a:pt x="522" y="229"/>
                  <a:pt x="556" y="229"/>
                </a:cubicBezTo>
                <a:close/>
                <a:moveTo>
                  <a:pt x="119" y="0"/>
                </a:moveTo>
                <a:lnTo>
                  <a:pt x="91" y="56"/>
                </a:lnTo>
                <a:lnTo>
                  <a:pt x="35" y="56"/>
                </a:lnTo>
                <a:lnTo>
                  <a:pt x="35" y="84"/>
                </a:lnTo>
                <a:cubicBezTo>
                  <a:pt x="35" y="118"/>
                  <a:pt x="1" y="174"/>
                  <a:pt x="1" y="202"/>
                </a:cubicBezTo>
                <a:cubicBezTo>
                  <a:pt x="1" y="229"/>
                  <a:pt x="35" y="292"/>
                  <a:pt x="35" y="320"/>
                </a:cubicBezTo>
                <a:cubicBezTo>
                  <a:pt x="63" y="403"/>
                  <a:pt x="119" y="431"/>
                  <a:pt x="147" y="466"/>
                </a:cubicBezTo>
                <a:cubicBezTo>
                  <a:pt x="174" y="493"/>
                  <a:pt x="209" y="493"/>
                  <a:pt x="209" y="493"/>
                </a:cubicBezTo>
                <a:lnTo>
                  <a:pt x="237" y="493"/>
                </a:lnTo>
                <a:lnTo>
                  <a:pt x="237" y="521"/>
                </a:lnTo>
                <a:lnTo>
                  <a:pt x="383" y="521"/>
                </a:lnTo>
                <a:cubicBezTo>
                  <a:pt x="410" y="521"/>
                  <a:pt x="466" y="521"/>
                  <a:pt x="522" y="493"/>
                </a:cubicBezTo>
                <a:cubicBezTo>
                  <a:pt x="584" y="431"/>
                  <a:pt x="612" y="375"/>
                  <a:pt x="640" y="320"/>
                </a:cubicBezTo>
                <a:cubicBezTo>
                  <a:pt x="659" y="301"/>
                  <a:pt x="665" y="278"/>
                  <a:pt x="667" y="257"/>
                </a:cubicBezTo>
                <a:lnTo>
                  <a:pt x="730" y="257"/>
                </a:lnTo>
                <a:lnTo>
                  <a:pt x="688" y="202"/>
                </a:lnTo>
                <a:lnTo>
                  <a:pt x="688" y="202"/>
                </a:lnTo>
                <a:cubicBezTo>
                  <a:pt x="690" y="202"/>
                  <a:pt x="693" y="202"/>
                  <a:pt x="695" y="202"/>
                </a:cubicBezTo>
                <a:lnTo>
                  <a:pt x="688" y="202"/>
                </a:lnTo>
                <a:lnTo>
                  <a:pt x="667" y="174"/>
                </a:lnTo>
                <a:lnTo>
                  <a:pt x="667" y="146"/>
                </a:lnTo>
                <a:lnTo>
                  <a:pt x="640" y="146"/>
                </a:lnTo>
                <a:lnTo>
                  <a:pt x="612" y="118"/>
                </a:lnTo>
                <a:lnTo>
                  <a:pt x="556" y="118"/>
                </a:lnTo>
                <a:cubicBezTo>
                  <a:pt x="494" y="118"/>
                  <a:pt x="438" y="146"/>
                  <a:pt x="383" y="174"/>
                </a:cubicBezTo>
                <a:cubicBezTo>
                  <a:pt x="367" y="183"/>
                  <a:pt x="353" y="195"/>
                  <a:pt x="339" y="207"/>
                </a:cubicBezTo>
                <a:lnTo>
                  <a:pt x="339" y="207"/>
                </a:lnTo>
                <a:cubicBezTo>
                  <a:pt x="335" y="194"/>
                  <a:pt x="329" y="183"/>
                  <a:pt x="320" y="174"/>
                </a:cubicBezTo>
                <a:cubicBezTo>
                  <a:pt x="292" y="84"/>
                  <a:pt x="237" y="56"/>
                  <a:pt x="174" y="28"/>
                </a:cubicBezTo>
                <a:cubicBezTo>
                  <a:pt x="174" y="28"/>
                  <a:pt x="147" y="28"/>
                  <a:pt x="119"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08" name="Google Shape;1408;p16"/>
          <p:cNvSpPr/>
          <p:nvPr/>
        </p:nvSpPr>
        <p:spPr>
          <a:xfrm>
            <a:off x="6438463" y="2660690"/>
            <a:ext cx="66365" cy="53793"/>
          </a:xfrm>
          <a:custGeom>
            <a:avLst/>
            <a:gdLst/>
            <a:ahLst/>
            <a:cxnLst/>
            <a:rect l="l" t="t" r="r" b="b"/>
            <a:pathLst>
              <a:path w="549" h="445" extrusionOk="0">
                <a:moveTo>
                  <a:pt x="56" y="0"/>
                </a:moveTo>
                <a:cubicBezTo>
                  <a:pt x="56" y="0"/>
                  <a:pt x="0" y="118"/>
                  <a:pt x="0" y="229"/>
                </a:cubicBezTo>
                <a:cubicBezTo>
                  <a:pt x="28" y="347"/>
                  <a:pt x="146" y="403"/>
                  <a:pt x="146" y="403"/>
                </a:cubicBezTo>
                <a:cubicBezTo>
                  <a:pt x="169" y="403"/>
                  <a:pt x="233" y="445"/>
                  <a:pt x="317" y="445"/>
                </a:cubicBezTo>
                <a:cubicBezTo>
                  <a:pt x="335" y="445"/>
                  <a:pt x="355" y="443"/>
                  <a:pt x="375" y="438"/>
                </a:cubicBezTo>
                <a:cubicBezTo>
                  <a:pt x="493" y="375"/>
                  <a:pt x="549" y="202"/>
                  <a:pt x="549" y="202"/>
                </a:cubicBezTo>
                <a:cubicBezTo>
                  <a:pt x="549" y="202"/>
                  <a:pt x="499" y="177"/>
                  <a:pt x="440" y="177"/>
                </a:cubicBezTo>
                <a:cubicBezTo>
                  <a:pt x="410" y="177"/>
                  <a:pt x="378" y="183"/>
                  <a:pt x="347" y="202"/>
                </a:cubicBezTo>
                <a:cubicBezTo>
                  <a:pt x="264" y="229"/>
                  <a:pt x="202" y="320"/>
                  <a:pt x="174" y="375"/>
                </a:cubicBezTo>
                <a:cubicBezTo>
                  <a:pt x="202" y="320"/>
                  <a:pt x="229" y="229"/>
                  <a:pt x="202" y="146"/>
                </a:cubicBezTo>
                <a:cubicBezTo>
                  <a:pt x="174" y="28"/>
                  <a:pt x="56" y="0"/>
                  <a:pt x="5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09" name="Google Shape;1409;p16"/>
          <p:cNvSpPr/>
          <p:nvPr/>
        </p:nvSpPr>
        <p:spPr>
          <a:xfrm>
            <a:off x="6431694" y="2653920"/>
            <a:ext cx="80751" cy="66485"/>
          </a:xfrm>
          <a:custGeom>
            <a:avLst/>
            <a:gdLst/>
            <a:ahLst/>
            <a:cxnLst/>
            <a:rect l="l" t="t" r="r" b="b"/>
            <a:pathLst>
              <a:path w="668" h="550" extrusionOk="0">
                <a:moveTo>
                  <a:pt x="133" y="129"/>
                </a:moveTo>
                <a:cubicBezTo>
                  <a:pt x="145" y="138"/>
                  <a:pt x="160" y="147"/>
                  <a:pt x="174" y="147"/>
                </a:cubicBezTo>
                <a:cubicBezTo>
                  <a:pt x="174" y="174"/>
                  <a:pt x="202" y="202"/>
                  <a:pt x="202" y="230"/>
                </a:cubicBezTo>
                <a:lnTo>
                  <a:pt x="202" y="258"/>
                </a:lnTo>
                <a:cubicBezTo>
                  <a:pt x="202" y="300"/>
                  <a:pt x="202" y="339"/>
                  <a:pt x="194" y="368"/>
                </a:cubicBezTo>
                <a:lnTo>
                  <a:pt x="194" y="368"/>
                </a:lnTo>
                <a:cubicBezTo>
                  <a:pt x="190" y="374"/>
                  <a:pt x="187" y="379"/>
                  <a:pt x="184" y="385"/>
                </a:cubicBezTo>
                <a:lnTo>
                  <a:pt x="184" y="385"/>
                </a:lnTo>
                <a:cubicBezTo>
                  <a:pt x="181" y="382"/>
                  <a:pt x="178" y="379"/>
                  <a:pt x="174" y="376"/>
                </a:cubicBezTo>
                <a:cubicBezTo>
                  <a:pt x="146" y="348"/>
                  <a:pt x="146" y="320"/>
                  <a:pt x="112" y="285"/>
                </a:cubicBezTo>
                <a:lnTo>
                  <a:pt x="112" y="230"/>
                </a:lnTo>
                <a:cubicBezTo>
                  <a:pt x="112" y="206"/>
                  <a:pt x="112" y="163"/>
                  <a:pt x="133" y="129"/>
                </a:cubicBezTo>
                <a:close/>
                <a:moveTo>
                  <a:pt x="542" y="285"/>
                </a:moveTo>
                <a:cubicBezTo>
                  <a:pt x="532" y="307"/>
                  <a:pt x="513" y="329"/>
                  <a:pt x="494" y="348"/>
                </a:cubicBezTo>
                <a:cubicBezTo>
                  <a:pt x="459" y="376"/>
                  <a:pt x="431" y="403"/>
                  <a:pt x="403" y="431"/>
                </a:cubicBezTo>
                <a:lnTo>
                  <a:pt x="302" y="431"/>
                </a:lnTo>
                <a:cubicBezTo>
                  <a:pt x="330" y="386"/>
                  <a:pt x="357" y="343"/>
                  <a:pt x="403" y="320"/>
                </a:cubicBezTo>
                <a:cubicBezTo>
                  <a:pt x="431" y="285"/>
                  <a:pt x="459" y="285"/>
                  <a:pt x="494" y="285"/>
                </a:cubicBezTo>
                <a:close/>
                <a:moveTo>
                  <a:pt x="112" y="1"/>
                </a:moveTo>
                <a:lnTo>
                  <a:pt x="112" y="56"/>
                </a:lnTo>
                <a:lnTo>
                  <a:pt x="56" y="29"/>
                </a:lnTo>
                <a:cubicBezTo>
                  <a:pt x="56" y="29"/>
                  <a:pt x="28" y="56"/>
                  <a:pt x="28" y="84"/>
                </a:cubicBezTo>
                <a:cubicBezTo>
                  <a:pt x="28" y="147"/>
                  <a:pt x="1" y="174"/>
                  <a:pt x="1" y="230"/>
                </a:cubicBezTo>
                <a:lnTo>
                  <a:pt x="1" y="285"/>
                </a:lnTo>
                <a:cubicBezTo>
                  <a:pt x="28" y="376"/>
                  <a:pt x="84" y="431"/>
                  <a:pt x="112" y="459"/>
                </a:cubicBezTo>
                <a:cubicBezTo>
                  <a:pt x="112" y="494"/>
                  <a:pt x="146" y="494"/>
                  <a:pt x="174" y="494"/>
                </a:cubicBezTo>
                <a:lnTo>
                  <a:pt x="174" y="522"/>
                </a:lnTo>
                <a:cubicBezTo>
                  <a:pt x="202" y="522"/>
                  <a:pt x="258" y="549"/>
                  <a:pt x="348" y="549"/>
                </a:cubicBezTo>
                <a:cubicBezTo>
                  <a:pt x="376" y="549"/>
                  <a:pt x="431" y="549"/>
                  <a:pt x="459" y="522"/>
                </a:cubicBezTo>
                <a:cubicBezTo>
                  <a:pt x="549" y="494"/>
                  <a:pt x="577" y="431"/>
                  <a:pt x="605" y="376"/>
                </a:cubicBezTo>
                <a:cubicBezTo>
                  <a:pt x="633" y="348"/>
                  <a:pt x="633" y="320"/>
                  <a:pt x="667" y="320"/>
                </a:cubicBezTo>
                <a:lnTo>
                  <a:pt x="667" y="258"/>
                </a:lnTo>
                <a:lnTo>
                  <a:pt x="667" y="202"/>
                </a:lnTo>
                <a:lnTo>
                  <a:pt x="633" y="202"/>
                </a:lnTo>
                <a:cubicBezTo>
                  <a:pt x="633" y="202"/>
                  <a:pt x="605" y="202"/>
                  <a:pt x="605" y="174"/>
                </a:cubicBezTo>
                <a:lnTo>
                  <a:pt x="494" y="174"/>
                </a:lnTo>
                <a:cubicBezTo>
                  <a:pt x="459" y="174"/>
                  <a:pt x="403" y="174"/>
                  <a:pt x="376" y="202"/>
                </a:cubicBezTo>
                <a:cubicBezTo>
                  <a:pt x="355" y="212"/>
                  <a:pt x="337" y="222"/>
                  <a:pt x="320" y="234"/>
                </a:cubicBezTo>
                <a:lnTo>
                  <a:pt x="320" y="234"/>
                </a:lnTo>
                <a:lnTo>
                  <a:pt x="320" y="174"/>
                </a:lnTo>
                <a:cubicBezTo>
                  <a:pt x="285" y="112"/>
                  <a:pt x="258" y="56"/>
                  <a:pt x="202" y="29"/>
                </a:cubicBezTo>
                <a:cubicBezTo>
                  <a:pt x="174" y="29"/>
                  <a:pt x="174" y="1"/>
                  <a:pt x="146"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10" name="Google Shape;1410;p16"/>
          <p:cNvSpPr/>
          <p:nvPr/>
        </p:nvSpPr>
        <p:spPr>
          <a:xfrm>
            <a:off x="6403166" y="2713515"/>
            <a:ext cx="56332" cy="66485"/>
          </a:xfrm>
          <a:custGeom>
            <a:avLst/>
            <a:gdLst/>
            <a:ahLst/>
            <a:cxnLst/>
            <a:rect l="l" t="t" r="r" b="b"/>
            <a:pathLst>
              <a:path w="466" h="550" extrusionOk="0">
                <a:moveTo>
                  <a:pt x="382" y="1"/>
                </a:moveTo>
                <a:cubicBezTo>
                  <a:pt x="264" y="174"/>
                  <a:pt x="146" y="313"/>
                  <a:pt x="1" y="459"/>
                </a:cubicBezTo>
                <a:cubicBezTo>
                  <a:pt x="35" y="487"/>
                  <a:pt x="35" y="522"/>
                  <a:pt x="63" y="549"/>
                </a:cubicBezTo>
                <a:cubicBezTo>
                  <a:pt x="237" y="376"/>
                  <a:pt x="348" y="230"/>
                  <a:pt x="466" y="56"/>
                </a:cubicBezTo>
                <a:cubicBezTo>
                  <a:pt x="438" y="29"/>
                  <a:pt x="410" y="1"/>
                  <a:pt x="382"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11" name="Google Shape;1411;p16"/>
          <p:cNvSpPr/>
          <p:nvPr/>
        </p:nvSpPr>
        <p:spPr>
          <a:xfrm>
            <a:off x="6393133" y="2702637"/>
            <a:ext cx="73135" cy="87399"/>
          </a:xfrm>
          <a:custGeom>
            <a:avLst/>
            <a:gdLst/>
            <a:ahLst/>
            <a:cxnLst/>
            <a:rect l="l" t="t" r="r" b="b"/>
            <a:pathLst>
              <a:path w="605" h="723" extrusionOk="0">
                <a:moveTo>
                  <a:pt x="431" y="0"/>
                </a:moveTo>
                <a:lnTo>
                  <a:pt x="403" y="56"/>
                </a:lnTo>
                <a:cubicBezTo>
                  <a:pt x="320" y="230"/>
                  <a:pt x="174" y="375"/>
                  <a:pt x="56" y="521"/>
                </a:cubicBezTo>
                <a:lnTo>
                  <a:pt x="0" y="549"/>
                </a:lnTo>
                <a:lnTo>
                  <a:pt x="56" y="612"/>
                </a:lnTo>
                <a:cubicBezTo>
                  <a:pt x="56" y="639"/>
                  <a:pt x="84" y="639"/>
                  <a:pt x="118" y="667"/>
                </a:cubicBezTo>
                <a:lnTo>
                  <a:pt x="146" y="723"/>
                </a:lnTo>
                <a:lnTo>
                  <a:pt x="202" y="667"/>
                </a:lnTo>
                <a:cubicBezTo>
                  <a:pt x="347" y="521"/>
                  <a:pt x="493" y="348"/>
                  <a:pt x="577" y="174"/>
                </a:cubicBezTo>
                <a:lnTo>
                  <a:pt x="604" y="119"/>
                </a:lnTo>
                <a:lnTo>
                  <a:pt x="577" y="91"/>
                </a:lnTo>
                <a:cubicBezTo>
                  <a:pt x="549" y="56"/>
                  <a:pt x="521" y="56"/>
                  <a:pt x="493" y="28"/>
                </a:cubicBezTo>
                <a:lnTo>
                  <a:pt x="431"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12" name="Google Shape;1412;p16"/>
          <p:cNvSpPr/>
          <p:nvPr/>
        </p:nvSpPr>
        <p:spPr>
          <a:xfrm>
            <a:off x="5997722" y="2255249"/>
            <a:ext cx="269569" cy="590999"/>
          </a:xfrm>
          <a:custGeom>
            <a:avLst/>
            <a:gdLst/>
            <a:ahLst/>
            <a:cxnLst/>
            <a:rect l="l" t="t" r="r" b="b"/>
            <a:pathLst>
              <a:path w="2230" h="4889" extrusionOk="0">
                <a:moveTo>
                  <a:pt x="959" y="0"/>
                </a:moveTo>
                <a:lnTo>
                  <a:pt x="959" y="604"/>
                </a:lnTo>
                <a:cubicBezTo>
                  <a:pt x="403" y="695"/>
                  <a:pt x="56" y="1070"/>
                  <a:pt x="56" y="1563"/>
                </a:cubicBezTo>
                <a:cubicBezTo>
                  <a:pt x="56" y="2084"/>
                  <a:pt x="438" y="2340"/>
                  <a:pt x="1042" y="2604"/>
                </a:cubicBezTo>
                <a:cubicBezTo>
                  <a:pt x="1480" y="2778"/>
                  <a:pt x="1709" y="2979"/>
                  <a:pt x="1709" y="3299"/>
                </a:cubicBezTo>
                <a:cubicBezTo>
                  <a:pt x="1709" y="3646"/>
                  <a:pt x="1445" y="3875"/>
                  <a:pt x="1014" y="3875"/>
                </a:cubicBezTo>
                <a:cubicBezTo>
                  <a:pt x="667" y="3875"/>
                  <a:pt x="376" y="3757"/>
                  <a:pt x="146" y="3646"/>
                </a:cubicBezTo>
                <a:lnTo>
                  <a:pt x="1" y="4021"/>
                </a:lnTo>
                <a:cubicBezTo>
                  <a:pt x="202" y="4167"/>
                  <a:pt x="577" y="4278"/>
                  <a:pt x="924" y="4278"/>
                </a:cubicBezTo>
                <a:lnTo>
                  <a:pt x="924" y="4889"/>
                </a:lnTo>
                <a:lnTo>
                  <a:pt x="1306" y="4889"/>
                </a:lnTo>
                <a:lnTo>
                  <a:pt x="1306" y="4278"/>
                </a:lnTo>
                <a:cubicBezTo>
                  <a:pt x="1910" y="4167"/>
                  <a:pt x="2230" y="3729"/>
                  <a:pt x="2230" y="3271"/>
                </a:cubicBezTo>
                <a:cubicBezTo>
                  <a:pt x="2230" y="2715"/>
                  <a:pt x="1938" y="2431"/>
                  <a:pt x="1306" y="2167"/>
                </a:cubicBezTo>
                <a:cubicBezTo>
                  <a:pt x="785" y="1965"/>
                  <a:pt x="577" y="1792"/>
                  <a:pt x="577" y="1472"/>
                </a:cubicBezTo>
                <a:cubicBezTo>
                  <a:pt x="577" y="1243"/>
                  <a:pt x="751" y="979"/>
                  <a:pt x="1216" y="979"/>
                </a:cubicBezTo>
                <a:cubicBezTo>
                  <a:pt x="1591" y="979"/>
                  <a:pt x="1827" y="1097"/>
                  <a:pt x="1966" y="1188"/>
                </a:cubicBezTo>
                <a:lnTo>
                  <a:pt x="2112" y="778"/>
                </a:lnTo>
                <a:cubicBezTo>
                  <a:pt x="1938" y="695"/>
                  <a:pt x="1681" y="577"/>
                  <a:pt x="1334" y="577"/>
                </a:cubicBezTo>
                <a:lnTo>
                  <a:pt x="1334" y="0"/>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13" name="Google Shape;1413;p16"/>
          <p:cNvSpPr/>
          <p:nvPr/>
        </p:nvSpPr>
        <p:spPr>
          <a:xfrm>
            <a:off x="5991074" y="2247632"/>
            <a:ext cx="282988" cy="605384"/>
          </a:xfrm>
          <a:custGeom>
            <a:avLst/>
            <a:gdLst/>
            <a:ahLst/>
            <a:cxnLst/>
            <a:rect l="l" t="t" r="r" b="b"/>
            <a:pathLst>
              <a:path w="2341" h="5008" extrusionOk="0">
                <a:moveTo>
                  <a:pt x="1326" y="119"/>
                </a:moveTo>
                <a:lnTo>
                  <a:pt x="1326" y="695"/>
                </a:lnTo>
                <a:lnTo>
                  <a:pt x="1389" y="695"/>
                </a:lnTo>
                <a:cubicBezTo>
                  <a:pt x="1703" y="695"/>
                  <a:pt x="1921" y="792"/>
                  <a:pt x="2088" y="877"/>
                </a:cubicBezTo>
                <a:lnTo>
                  <a:pt x="2088" y="877"/>
                </a:lnTo>
                <a:lnTo>
                  <a:pt x="1986" y="1160"/>
                </a:lnTo>
                <a:lnTo>
                  <a:pt x="1986" y="1160"/>
                </a:lnTo>
                <a:cubicBezTo>
                  <a:pt x="1832" y="1094"/>
                  <a:pt x="1592" y="987"/>
                  <a:pt x="1271" y="987"/>
                </a:cubicBezTo>
                <a:cubicBezTo>
                  <a:pt x="1014" y="987"/>
                  <a:pt x="840" y="1042"/>
                  <a:pt x="722" y="1160"/>
                </a:cubicBezTo>
                <a:cubicBezTo>
                  <a:pt x="632" y="1279"/>
                  <a:pt x="576" y="1424"/>
                  <a:pt x="576" y="1535"/>
                </a:cubicBezTo>
                <a:cubicBezTo>
                  <a:pt x="576" y="1626"/>
                  <a:pt x="576" y="1709"/>
                  <a:pt x="604" y="1772"/>
                </a:cubicBezTo>
                <a:cubicBezTo>
                  <a:pt x="667" y="1883"/>
                  <a:pt x="750" y="1973"/>
                  <a:pt x="868" y="2056"/>
                </a:cubicBezTo>
                <a:cubicBezTo>
                  <a:pt x="979" y="2147"/>
                  <a:pt x="1153" y="2202"/>
                  <a:pt x="1361" y="2292"/>
                </a:cubicBezTo>
                <a:cubicBezTo>
                  <a:pt x="1646" y="2403"/>
                  <a:pt x="1882" y="2549"/>
                  <a:pt x="2021" y="2723"/>
                </a:cubicBezTo>
                <a:cubicBezTo>
                  <a:pt x="2167" y="2869"/>
                  <a:pt x="2229" y="3070"/>
                  <a:pt x="2229" y="3334"/>
                </a:cubicBezTo>
                <a:cubicBezTo>
                  <a:pt x="2229" y="3535"/>
                  <a:pt x="2167" y="3764"/>
                  <a:pt x="2021" y="3938"/>
                </a:cubicBezTo>
                <a:cubicBezTo>
                  <a:pt x="1847" y="4112"/>
                  <a:pt x="1646" y="4230"/>
                  <a:pt x="1326" y="4285"/>
                </a:cubicBezTo>
                <a:lnTo>
                  <a:pt x="1299" y="4285"/>
                </a:lnTo>
                <a:lnTo>
                  <a:pt x="1299" y="4896"/>
                </a:lnTo>
                <a:lnTo>
                  <a:pt x="1042" y="4896"/>
                </a:lnTo>
                <a:lnTo>
                  <a:pt x="1042" y="4285"/>
                </a:lnTo>
                <a:lnTo>
                  <a:pt x="979" y="4285"/>
                </a:lnTo>
                <a:cubicBezTo>
                  <a:pt x="653" y="4285"/>
                  <a:pt x="327" y="4212"/>
                  <a:pt x="122" y="4082"/>
                </a:cubicBezTo>
                <a:lnTo>
                  <a:pt x="122" y="4082"/>
                </a:lnTo>
                <a:lnTo>
                  <a:pt x="234" y="3773"/>
                </a:lnTo>
                <a:lnTo>
                  <a:pt x="234" y="3773"/>
                </a:lnTo>
                <a:cubicBezTo>
                  <a:pt x="457" y="3901"/>
                  <a:pt x="752" y="3994"/>
                  <a:pt x="1069" y="3994"/>
                </a:cubicBezTo>
                <a:cubicBezTo>
                  <a:pt x="1299" y="3994"/>
                  <a:pt x="1472" y="3938"/>
                  <a:pt x="1618" y="3820"/>
                </a:cubicBezTo>
                <a:cubicBezTo>
                  <a:pt x="1764" y="3709"/>
                  <a:pt x="1819" y="3563"/>
                  <a:pt x="1819" y="3362"/>
                </a:cubicBezTo>
                <a:cubicBezTo>
                  <a:pt x="1819" y="3188"/>
                  <a:pt x="1764" y="3042"/>
                  <a:pt x="1646" y="2924"/>
                </a:cubicBezTo>
                <a:cubicBezTo>
                  <a:pt x="1535" y="2778"/>
                  <a:pt x="1361" y="2695"/>
                  <a:pt x="1125" y="2605"/>
                </a:cubicBezTo>
                <a:cubicBezTo>
                  <a:pt x="806" y="2494"/>
                  <a:pt x="576" y="2348"/>
                  <a:pt x="431" y="2202"/>
                </a:cubicBezTo>
                <a:cubicBezTo>
                  <a:pt x="257" y="2056"/>
                  <a:pt x="174" y="1855"/>
                  <a:pt x="174" y="1626"/>
                </a:cubicBezTo>
                <a:cubicBezTo>
                  <a:pt x="174" y="1390"/>
                  <a:pt x="257" y="1188"/>
                  <a:pt x="403" y="1015"/>
                </a:cubicBezTo>
                <a:cubicBezTo>
                  <a:pt x="549" y="869"/>
                  <a:pt x="750" y="758"/>
                  <a:pt x="1042" y="730"/>
                </a:cubicBezTo>
                <a:lnTo>
                  <a:pt x="1069" y="695"/>
                </a:lnTo>
                <a:lnTo>
                  <a:pt x="1069" y="119"/>
                </a:lnTo>
                <a:close/>
                <a:moveTo>
                  <a:pt x="951" y="1"/>
                </a:moveTo>
                <a:lnTo>
                  <a:pt x="951" y="620"/>
                </a:lnTo>
                <a:lnTo>
                  <a:pt x="951" y="620"/>
                </a:lnTo>
                <a:cubicBezTo>
                  <a:pt x="689" y="661"/>
                  <a:pt x="480" y="798"/>
                  <a:pt x="319" y="959"/>
                </a:cubicBezTo>
                <a:cubicBezTo>
                  <a:pt x="146" y="1133"/>
                  <a:pt x="56" y="1362"/>
                  <a:pt x="56" y="1626"/>
                </a:cubicBezTo>
                <a:cubicBezTo>
                  <a:pt x="56" y="1883"/>
                  <a:pt x="174" y="2119"/>
                  <a:pt x="347" y="2292"/>
                </a:cubicBezTo>
                <a:cubicBezTo>
                  <a:pt x="521" y="2466"/>
                  <a:pt x="778" y="2577"/>
                  <a:pt x="1069" y="2695"/>
                </a:cubicBezTo>
                <a:cubicBezTo>
                  <a:pt x="1299" y="2813"/>
                  <a:pt x="1444" y="2896"/>
                  <a:pt x="1562" y="2987"/>
                </a:cubicBezTo>
                <a:cubicBezTo>
                  <a:pt x="1674" y="3098"/>
                  <a:pt x="1708" y="3216"/>
                  <a:pt x="1708" y="3362"/>
                </a:cubicBezTo>
                <a:cubicBezTo>
                  <a:pt x="1708" y="3508"/>
                  <a:pt x="1646" y="3646"/>
                  <a:pt x="1535" y="3737"/>
                </a:cubicBezTo>
                <a:cubicBezTo>
                  <a:pt x="1417" y="3820"/>
                  <a:pt x="1271" y="3883"/>
                  <a:pt x="1069" y="3883"/>
                </a:cubicBezTo>
                <a:cubicBezTo>
                  <a:pt x="750" y="3883"/>
                  <a:pt x="431" y="3792"/>
                  <a:pt x="229" y="3646"/>
                </a:cubicBezTo>
                <a:lnTo>
                  <a:pt x="174" y="3591"/>
                </a:lnTo>
                <a:lnTo>
                  <a:pt x="0" y="4112"/>
                </a:lnTo>
                <a:lnTo>
                  <a:pt x="28" y="4139"/>
                </a:lnTo>
                <a:cubicBezTo>
                  <a:pt x="246" y="4278"/>
                  <a:pt x="570" y="4392"/>
                  <a:pt x="924" y="4402"/>
                </a:cubicBezTo>
                <a:lnTo>
                  <a:pt x="924" y="4402"/>
                </a:lnTo>
                <a:lnTo>
                  <a:pt x="924" y="5007"/>
                </a:lnTo>
                <a:lnTo>
                  <a:pt x="1417" y="5007"/>
                </a:lnTo>
                <a:lnTo>
                  <a:pt x="1417" y="4391"/>
                </a:lnTo>
                <a:lnTo>
                  <a:pt x="1417" y="4391"/>
                </a:lnTo>
                <a:cubicBezTo>
                  <a:pt x="1705" y="4324"/>
                  <a:pt x="1948" y="4190"/>
                  <a:pt x="2111" y="3994"/>
                </a:cubicBezTo>
                <a:cubicBezTo>
                  <a:pt x="2257" y="3820"/>
                  <a:pt x="2340" y="3563"/>
                  <a:pt x="2340" y="3334"/>
                </a:cubicBezTo>
                <a:cubicBezTo>
                  <a:pt x="2340" y="3042"/>
                  <a:pt x="2285" y="2813"/>
                  <a:pt x="2111" y="2640"/>
                </a:cubicBezTo>
                <a:cubicBezTo>
                  <a:pt x="1937" y="2466"/>
                  <a:pt x="1708" y="2320"/>
                  <a:pt x="1389" y="2174"/>
                </a:cubicBezTo>
                <a:cubicBezTo>
                  <a:pt x="1125" y="2056"/>
                  <a:pt x="951" y="1973"/>
                  <a:pt x="840" y="1883"/>
                </a:cubicBezTo>
                <a:cubicBezTo>
                  <a:pt x="778" y="1827"/>
                  <a:pt x="750" y="1799"/>
                  <a:pt x="722" y="1737"/>
                </a:cubicBezTo>
                <a:cubicBezTo>
                  <a:pt x="694" y="1681"/>
                  <a:pt x="694" y="1626"/>
                  <a:pt x="694" y="1535"/>
                </a:cubicBezTo>
                <a:cubicBezTo>
                  <a:pt x="694" y="1452"/>
                  <a:pt x="722" y="1334"/>
                  <a:pt x="806" y="1251"/>
                </a:cubicBezTo>
                <a:cubicBezTo>
                  <a:pt x="896" y="1160"/>
                  <a:pt x="1042" y="1105"/>
                  <a:pt x="1271" y="1105"/>
                </a:cubicBezTo>
                <a:cubicBezTo>
                  <a:pt x="1618" y="1105"/>
                  <a:pt x="1847" y="1216"/>
                  <a:pt x="1993" y="1306"/>
                </a:cubicBezTo>
                <a:lnTo>
                  <a:pt x="2055" y="1334"/>
                </a:lnTo>
                <a:lnTo>
                  <a:pt x="2229" y="813"/>
                </a:lnTo>
                <a:lnTo>
                  <a:pt x="2194" y="785"/>
                </a:lnTo>
                <a:cubicBezTo>
                  <a:pt x="2029" y="700"/>
                  <a:pt x="1789" y="595"/>
                  <a:pt x="1444" y="585"/>
                </a:cubicBezTo>
                <a:lnTo>
                  <a:pt x="1444" y="585"/>
                </a:lnTo>
                <a:lnTo>
                  <a:pt x="1444" y="1"/>
                </a:ln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14" name="Google Shape;1414;p16"/>
          <p:cNvSpPr/>
          <p:nvPr/>
        </p:nvSpPr>
        <p:spPr>
          <a:xfrm>
            <a:off x="6151365" y="3007382"/>
            <a:ext cx="7616" cy="37836"/>
          </a:xfrm>
          <a:custGeom>
            <a:avLst/>
            <a:gdLst/>
            <a:ahLst/>
            <a:cxnLst/>
            <a:rect l="l" t="t" r="r" b="b"/>
            <a:pathLst>
              <a:path w="63" h="313" extrusionOk="0">
                <a:moveTo>
                  <a:pt x="35" y="0"/>
                </a:moveTo>
                <a:cubicBezTo>
                  <a:pt x="0" y="0"/>
                  <a:pt x="0" y="0"/>
                  <a:pt x="0" y="28"/>
                </a:cubicBezTo>
                <a:lnTo>
                  <a:pt x="0" y="285"/>
                </a:lnTo>
                <a:cubicBezTo>
                  <a:pt x="0" y="313"/>
                  <a:pt x="0" y="313"/>
                  <a:pt x="35" y="313"/>
                </a:cubicBezTo>
                <a:cubicBezTo>
                  <a:pt x="35" y="313"/>
                  <a:pt x="63" y="313"/>
                  <a:pt x="63" y="285"/>
                </a:cubicBezTo>
                <a:lnTo>
                  <a:pt x="63" y="28"/>
                </a:lnTo>
                <a:cubicBezTo>
                  <a:pt x="63" y="0"/>
                  <a:pt x="35" y="0"/>
                  <a:pt x="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15" name="Google Shape;1415;p16"/>
          <p:cNvSpPr/>
          <p:nvPr/>
        </p:nvSpPr>
        <p:spPr>
          <a:xfrm>
            <a:off x="6483795" y="2174619"/>
            <a:ext cx="32035" cy="31188"/>
          </a:xfrm>
          <a:custGeom>
            <a:avLst/>
            <a:gdLst/>
            <a:ahLst/>
            <a:cxnLst/>
            <a:rect l="l" t="t" r="r" b="b"/>
            <a:pathLst>
              <a:path w="265" h="258" extrusionOk="0">
                <a:moveTo>
                  <a:pt x="202" y="1"/>
                </a:moveTo>
                <a:lnTo>
                  <a:pt x="0" y="202"/>
                </a:lnTo>
                <a:lnTo>
                  <a:pt x="0" y="258"/>
                </a:lnTo>
                <a:lnTo>
                  <a:pt x="63" y="258"/>
                </a:lnTo>
                <a:lnTo>
                  <a:pt x="264" y="56"/>
                </a:lnTo>
                <a:lnTo>
                  <a:pt x="264"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16" name="Google Shape;1416;p16"/>
          <p:cNvSpPr/>
          <p:nvPr/>
        </p:nvSpPr>
        <p:spPr>
          <a:xfrm>
            <a:off x="5791253" y="2864619"/>
            <a:ext cx="35297" cy="32880"/>
          </a:xfrm>
          <a:custGeom>
            <a:avLst/>
            <a:gdLst/>
            <a:ahLst/>
            <a:cxnLst/>
            <a:rect l="l" t="t" r="r" b="b"/>
            <a:pathLst>
              <a:path w="292" h="272" extrusionOk="0">
                <a:moveTo>
                  <a:pt x="250" y="1"/>
                </a:moveTo>
                <a:cubicBezTo>
                  <a:pt x="243" y="1"/>
                  <a:pt x="236" y="8"/>
                  <a:pt x="236" y="22"/>
                </a:cubicBezTo>
                <a:lnTo>
                  <a:pt x="28" y="223"/>
                </a:lnTo>
                <a:cubicBezTo>
                  <a:pt x="0" y="223"/>
                  <a:pt x="0" y="251"/>
                  <a:pt x="28" y="251"/>
                </a:cubicBezTo>
                <a:cubicBezTo>
                  <a:pt x="28" y="265"/>
                  <a:pt x="37" y="272"/>
                  <a:pt x="45" y="272"/>
                </a:cubicBezTo>
                <a:cubicBezTo>
                  <a:pt x="54" y="272"/>
                  <a:pt x="63" y="265"/>
                  <a:pt x="63" y="251"/>
                </a:cubicBezTo>
                <a:lnTo>
                  <a:pt x="264" y="49"/>
                </a:lnTo>
                <a:cubicBezTo>
                  <a:pt x="292" y="49"/>
                  <a:pt x="292" y="22"/>
                  <a:pt x="264" y="22"/>
                </a:cubicBezTo>
                <a:cubicBezTo>
                  <a:pt x="264" y="8"/>
                  <a:pt x="257" y="1"/>
                  <a:pt x="250"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17" name="Google Shape;1417;p16"/>
          <p:cNvSpPr/>
          <p:nvPr/>
        </p:nvSpPr>
        <p:spPr>
          <a:xfrm>
            <a:off x="6623899" y="2534729"/>
            <a:ext cx="38804" cy="6891"/>
          </a:xfrm>
          <a:custGeom>
            <a:avLst/>
            <a:gdLst/>
            <a:ahLst/>
            <a:cxnLst/>
            <a:rect l="l" t="t" r="r" b="b"/>
            <a:pathLst>
              <a:path w="321" h="57" extrusionOk="0">
                <a:moveTo>
                  <a:pt x="29" y="1"/>
                </a:moveTo>
                <a:cubicBezTo>
                  <a:pt x="1" y="1"/>
                  <a:pt x="1" y="1"/>
                  <a:pt x="1" y="28"/>
                </a:cubicBezTo>
                <a:cubicBezTo>
                  <a:pt x="1" y="28"/>
                  <a:pt x="1" y="56"/>
                  <a:pt x="29" y="56"/>
                </a:cubicBezTo>
                <a:lnTo>
                  <a:pt x="293" y="56"/>
                </a:lnTo>
                <a:lnTo>
                  <a:pt x="320" y="28"/>
                </a:lnTo>
                <a:cubicBezTo>
                  <a:pt x="320" y="1"/>
                  <a:pt x="293" y="1"/>
                  <a:pt x="293"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18" name="Google Shape;1418;p16"/>
          <p:cNvSpPr/>
          <p:nvPr/>
        </p:nvSpPr>
        <p:spPr>
          <a:xfrm>
            <a:off x="5644379" y="2533279"/>
            <a:ext cx="42068" cy="8341"/>
          </a:xfrm>
          <a:custGeom>
            <a:avLst/>
            <a:gdLst/>
            <a:ahLst/>
            <a:cxnLst/>
            <a:rect l="l" t="t" r="r" b="b"/>
            <a:pathLst>
              <a:path w="348" h="69" extrusionOk="0">
                <a:moveTo>
                  <a:pt x="327" y="0"/>
                </a:moveTo>
                <a:cubicBezTo>
                  <a:pt x="323" y="0"/>
                  <a:pt x="320" y="3"/>
                  <a:pt x="320" y="13"/>
                </a:cubicBezTo>
                <a:lnTo>
                  <a:pt x="28" y="13"/>
                </a:lnTo>
                <a:cubicBezTo>
                  <a:pt x="28" y="13"/>
                  <a:pt x="0" y="13"/>
                  <a:pt x="0" y="40"/>
                </a:cubicBezTo>
                <a:lnTo>
                  <a:pt x="28" y="68"/>
                </a:lnTo>
                <a:lnTo>
                  <a:pt x="28" y="40"/>
                </a:lnTo>
                <a:lnTo>
                  <a:pt x="320" y="40"/>
                </a:lnTo>
                <a:cubicBezTo>
                  <a:pt x="320" y="40"/>
                  <a:pt x="347" y="40"/>
                  <a:pt x="347" y="13"/>
                </a:cubicBezTo>
                <a:cubicBezTo>
                  <a:pt x="347" y="13"/>
                  <a:pt x="335" y="0"/>
                  <a:pt x="327"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19" name="Google Shape;1419;p16"/>
          <p:cNvSpPr/>
          <p:nvPr/>
        </p:nvSpPr>
        <p:spPr>
          <a:xfrm>
            <a:off x="6483795" y="2867158"/>
            <a:ext cx="32035" cy="31188"/>
          </a:xfrm>
          <a:custGeom>
            <a:avLst/>
            <a:gdLst/>
            <a:ahLst/>
            <a:cxnLst/>
            <a:rect l="l" t="t" r="r" b="b"/>
            <a:pathLst>
              <a:path w="265" h="258" extrusionOk="0">
                <a:moveTo>
                  <a:pt x="0" y="1"/>
                </a:moveTo>
                <a:lnTo>
                  <a:pt x="0" y="56"/>
                </a:lnTo>
                <a:lnTo>
                  <a:pt x="202" y="257"/>
                </a:lnTo>
                <a:lnTo>
                  <a:pt x="264" y="257"/>
                </a:lnTo>
                <a:lnTo>
                  <a:pt x="264" y="202"/>
                </a:lnTo>
                <a:lnTo>
                  <a:pt x="63"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20" name="Google Shape;1420;p16"/>
          <p:cNvSpPr/>
          <p:nvPr/>
        </p:nvSpPr>
        <p:spPr>
          <a:xfrm>
            <a:off x="5791252" y="2174619"/>
            <a:ext cx="32035" cy="31188"/>
          </a:xfrm>
          <a:custGeom>
            <a:avLst/>
            <a:gdLst/>
            <a:ahLst/>
            <a:cxnLst/>
            <a:rect l="l" t="t" r="r" b="b"/>
            <a:pathLst>
              <a:path w="265" h="258" extrusionOk="0">
                <a:moveTo>
                  <a:pt x="0" y="1"/>
                </a:moveTo>
                <a:lnTo>
                  <a:pt x="0" y="56"/>
                </a:lnTo>
                <a:lnTo>
                  <a:pt x="202" y="258"/>
                </a:lnTo>
                <a:lnTo>
                  <a:pt x="264" y="258"/>
                </a:lnTo>
                <a:lnTo>
                  <a:pt x="264" y="202"/>
                </a:lnTo>
                <a:lnTo>
                  <a:pt x="63"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21" name="Google Shape;1421;p16"/>
          <p:cNvSpPr/>
          <p:nvPr/>
        </p:nvSpPr>
        <p:spPr>
          <a:xfrm>
            <a:off x="6386363" y="2940171"/>
            <a:ext cx="24539" cy="38804"/>
          </a:xfrm>
          <a:custGeom>
            <a:avLst/>
            <a:gdLst/>
            <a:ahLst/>
            <a:cxnLst/>
            <a:rect l="l" t="t" r="r" b="b"/>
            <a:pathLst>
              <a:path w="203" h="321" extrusionOk="0">
                <a:moveTo>
                  <a:pt x="28" y="1"/>
                </a:moveTo>
                <a:cubicBezTo>
                  <a:pt x="1" y="1"/>
                  <a:pt x="1" y="35"/>
                  <a:pt x="1" y="63"/>
                </a:cubicBezTo>
                <a:lnTo>
                  <a:pt x="140" y="292"/>
                </a:lnTo>
                <a:cubicBezTo>
                  <a:pt x="140" y="320"/>
                  <a:pt x="174" y="320"/>
                  <a:pt x="174" y="320"/>
                </a:cubicBezTo>
                <a:cubicBezTo>
                  <a:pt x="202" y="320"/>
                  <a:pt x="202" y="292"/>
                  <a:pt x="202" y="265"/>
                </a:cubicBezTo>
                <a:lnTo>
                  <a:pt x="56" y="35"/>
                </a:lnTo>
                <a:cubicBezTo>
                  <a:pt x="56" y="1"/>
                  <a:pt x="28" y="1"/>
                  <a:pt x="28"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22" name="Google Shape;1422;p16"/>
          <p:cNvSpPr/>
          <p:nvPr/>
        </p:nvSpPr>
        <p:spPr>
          <a:xfrm>
            <a:off x="6018757" y="2986349"/>
            <a:ext cx="17649" cy="42068"/>
          </a:xfrm>
          <a:custGeom>
            <a:avLst/>
            <a:gdLst/>
            <a:ahLst/>
            <a:cxnLst/>
            <a:rect l="l" t="t" r="r" b="b"/>
            <a:pathLst>
              <a:path w="146" h="348" extrusionOk="0">
                <a:moveTo>
                  <a:pt x="118" y="1"/>
                </a:moveTo>
                <a:cubicBezTo>
                  <a:pt x="90" y="1"/>
                  <a:pt x="56" y="28"/>
                  <a:pt x="56" y="28"/>
                </a:cubicBezTo>
                <a:lnTo>
                  <a:pt x="0" y="313"/>
                </a:lnTo>
                <a:cubicBezTo>
                  <a:pt x="0" y="313"/>
                  <a:pt x="0" y="348"/>
                  <a:pt x="28" y="348"/>
                </a:cubicBezTo>
                <a:cubicBezTo>
                  <a:pt x="28" y="348"/>
                  <a:pt x="56" y="348"/>
                  <a:pt x="56" y="313"/>
                </a:cubicBezTo>
                <a:lnTo>
                  <a:pt x="146" y="56"/>
                </a:lnTo>
                <a:cubicBezTo>
                  <a:pt x="146" y="28"/>
                  <a:pt x="118" y="1"/>
                  <a:pt x="118"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23" name="Google Shape;1423;p16"/>
          <p:cNvSpPr/>
          <p:nvPr/>
        </p:nvSpPr>
        <p:spPr>
          <a:xfrm>
            <a:off x="6557655" y="2278095"/>
            <a:ext cx="42068" cy="25989"/>
          </a:xfrm>
          <a:custGeom>
            <a:avLst/>
            <a:gdLst/>
            <a:ahLst/>
            <a:cxnLst/>
            <a:rect l="l" t="t" r="r" b="b"/>
            <a:pathLst>
              <a:path w="348" h="215" extrusionOk="0">
                <a:moveTo>
                  <a:pt x="294" y="0"/>
                </a:moveTo>
                <a:cubicBezTo>
                  <a:pt x="289" y="0"/>
                  <a:pt x="285" y="3"/>
                  <a:pt x="285" y="13"/>
                </a:cubicBezTo>
                <a:lnTo>
                  <a:pt x="28" y="159"/>
                </a:lnTo>
                <a:cubicBezTo>
                  <a:pt x="28" y="159"/>
                  <a:pt x="0" y="186"/>
                  <a:pt x="28" y="186"/>
                </a:cubicBezTo>
                <a:cubicBezTo>
                  <a:pt x="28" y="214"/>
                  <a:pt x="56" y="214"/>
                  <a:pt x="56" y="214"/>
                </a:cubicBezTo>
                <a:lnTo>
                  <a:pt x="320" y="68"/>
                </a:lnTo>
                <a:cubicBezTo>
                  <a:pt x="320" y="68"/>
                  <a:pt x="347" y="40"/>
                  <a:pt x="320" y="13"/>
                </a:cubicBezTo>
                <a:cubicBezTo>
                  <a:pt x="320" y="13"/>
                  <a:pt x="304" y="0"/>
                  <a:pt x="294"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24" name="Google Shape;1424;p16"/>
          <p:cNvSpPr/>
          <p:nvPr/>
        </p:nvSpPr>
        <p:spPr>
          <a:xfrm>
            <a:off x="5710623" y="2767430"/>
            <a:ext cx="38804" cy="25989"/>
          </a:xfrm>
          <a:custGeom>
            <a:avLst/>
            <a:gdLst/>
            <a:ahLst/>
            <a:cxnLst/>
            <a:rect l="l" t="t" r="r" b="b"/>
            <a:pathLst>
              <a:path w="321" h="215" extrusionOk="0">
                <a:moveTo>
                  <a:pt x="291" y="1"/>
                </a:moveTo>
                <a:cubicBezTo>
                  <a:pt x="283" y="1"/>
                  <a:pt x="274" y="4"/>
                  <a:pt x="265" y="13"/>
                </a:cubicBezTo>
                <a:lnTo>
                  <a:pt x="35" y="159"/>
                </a:lnTo>
                <a:cubicBezTo>
                  <a:pt x="35" y="159"/>
                  <a:pt x="1" y="187"/>
                  <a:pt x="35" y="187"/>
                </a:cubicBezTo>
                <a:cubicBezTo>
                  <a:pt x="35" y="214"/>
                  <a:pt x="63" y="214"/>
                  <a:pt x="63" y="214"/>
                </a:cubicBezTo>
                <a:lnTo>
                  <a:pt x="292" y="76"/>
                </a:lnTo>
                <a:cubicBezTo>
                  <a:pt x="320" y="76"/>
                  <a:pt x="320" y="41"/>
                  <a:pt x="320" y="13"/>
                </a:cubicBezTo>
                <a:cubicBezTo>
                  <a:pt x="320" y="13"/>
                  <a:pt x="308" y="1"/>
                  <a:pt x="291"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25" name="Google Shape;1425;p16"/>
          <p:cNvSpPr/>
          <p:nvPr/>
        </p:nvSpPr>
        <p:spPr>
          <a:xfrm>
            <a:off x="6606371" y="2653921"/>
            <a:ext cx="38683" cy="17769"/>
          </a:xfrm>
          <a:custGeom>
            <a:avLst/>
            <a:gdLst/>
            <a:ahLst/>
            <a:cxnLst/>
            <a:rect l="l" t="t" r="r" b="b"/>
            <a:pathLst>
              <a:path w="320" h="147" extrusionOk="0">
                <a:moveTo>
                  <a:pt x="28" y="1"/>
                </a:moveTo>
                <a:cubicBezTo>
                  <a:pt x="28" y="1"/>
                  <a:pt x="0" y="1"/>
                  <a:pt x="0" y="29"/>
                </a:cubicBezTo>
                <a:cubicBezTo>
                  <a:pt x="0" y="29"/>
                  <a:pt x="0" y="56"/>
                  <a:pt x="28" y="56"/>
                </a:cubicBezTo>
                <a:lnTo>
                  <a:pt x="292" y="147"/>
                </a:lnTo>
                <a:lnTo>
                  <a:pt x="319" y="112"/>
                </a:lnTo>
                <a:cubicBezTo>
                  <a:pt x="319" y="84"/>
                  <a:pt x="319" y="56"/>
                  <a:pt x="292" y="56"/>
                </a:cubicBezTo>
                <a:lnTo>
                  <a:pt x="28"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26" name="Google Shape;1426;p16"/>
          <p:cNvSpPr/>
          <p:nvPr/>
        </p:nvSpPr>
        <p:spPr>
          <a:xfrm>
            <a:off x="5661907" y="2398737"/>
            <a:ext cx="42188" cy="16924"/>
          </a:xfrm>
          <a:custGeom>
            <a:avLst/>
            <a:gdLst/>
            <a:ahLst/>
            <a:cxnLst/>
            <a:rect l="l" t="t" r="r" b="b"/>
            <a:pathLst>
              <a:path w="349" h="140" extrusionOk="0">
                <a:moveTo>
                  <a:pt x="29" y="1"/>
                </a:moveTo>
                <a:lnTo>
                  <a:pt x="1" y="29"/>
                </a:lnTo>
                <a:cubicBezTo>
                  <a:pt x="1" y="56"/>
                  <a:pt x="1" y="84"/>
                  <a:pt x="29" y="84"/>
                </a:cubicBezTo>
                <a:lnTo>
                  <a:pt x="293" y="140"/>
                </a:lnTo>
                <a:cubicBezTo>
                  <a:pt x="320" y="140"/>
                  <a:pt x="348" y="140"/>
                  <a:pt x="348" y="112"/>
                </a:cubicBezTo>
                <a:lnTo>
                  <a:pt x="320" y="84"/>
                </a:lnTo>
                <a:lnTo>
                  <a:pt x="29"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27" name="Google Shape;1427;p16"/>
          <p:cNvSpPr/>
          <p:nvPr/>
        </p:nvSpPr>
        <p:spPr>
          <a:xfrm>
            <a:off x="5710623" y="2278095"/>
            <a:ext cx="38804" cy="25989"/>
          </a:xfrm>
          <a:custGeom>
            <a:avLst/>
            <a:gdLst/>
            <a:ahLst/>
            <a:cxnLst/>
            <a:rect l="l" t="t" r="r" b="b"/>
            <a:pathLst>
              <a:path w="321" h="215" extrusionOk="0">
                <a:moveTo>
                  <a:pt x="56" y="0"/>
                </a:moveTo>
                <a:cubicBezTo>
                  <a:pt x="48" y="0"/>
                  <a:pt x="35" y="13"/>
                  <a:pt x="35" y="13"/>
                </a:cubicBezTo>
                <a:cubicBezTo>
                  <a:pt x="1" y="40"/>
                  <a:pt x="35" y="40"/>
                  <a:pt x="35" y="68"/>
                </a:cubicBezTo>
                <a:lnTo>
                  <a:pt x="265" y="214"/>
                </a:lnTo>
                <a:cubicBezTo>
                  <a:pt x="292" y="214"/>
                  <a:pt x="292" y="214"/>
                  <a:pt x="320" y="186"/>
                </a:cubicBezTo>
                <a:cubicBezTo>
                  <a:pt x="320" y="186"/>
                  <a:pt x="320" y="159"/>
                  <a:pt x="292" y="159"/>
                </a:cubicBezTo>
                <a:lnTo>
                  <a:pt x="63" y="13"/>
                </a:lnTo>
                <a:cubicBezTo>
                  <a:pt x="63" y="3"/>
                  <a:pt x="60" y="0"/>
                  <a:pt x="56"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28" name="Google Shape;1428;p16"/>
          <p:cNvSpPr/>
          <p:nvPr/>
        </p:nvSpPr>
        <p:spPr>
          <a:xfrm>
            <a:off x="6557655" y="2767430"/>
            <a:ext cx="42068" cy="25989"/>
          </a:xfrm>
          <a:custGeom>
            <a:avLst/>
            <a:gdLst/>
            <a:ahLst/>
            <a:cxnLst/>
            <a:rect l="l" t="t" r="r" b="b"/>
            <a:pathLst>
              <a:path w="348" h="215" extrusionOk="0">
                <a:moveTo>
                  <a:pt x="49" y="1"/>
                </a:moveTo>
                <a:cubicBezTo>
                  <a:pt x="40" y="1"/>
                  <a:pt x="28" y="13"/>
                  <a:pt x="28" y="13"/>
                </a:cubicBezTo>
                <a:cubicBezTo>
                  <a:pt x="0" y="41"/>
                  <a:pt x="28" y="41"/>
                  <a:pt x="28" y="76"/>
                </a:cubicBezTo>
                <a:lnTo>
                  <a:pt x="285" y="214"/>
                </a:lnTo>
                <a:cubicBezTo>
                  <a:pt x="285" y="214"/>
                  <a:pt x="320" y="214"/>
                  <a:pt x="320" y="187"/>
                </a:cubicBezTo>
                <a:cubicBezTo>
                  <a:pt x="347" y="187"/>
                  <a:pt x="320" y="159"/>
                  <a:pt x="320" y="159"/>
                </a:cubicBezTo>
                <a:lnTo>
                  <a:pt x="56" y="13"/>
                </a:lnTo>
                <a:cubicBezTo>
                  <a:pt x="56" y="4"/>
                  <a:pt x="53" y="1"/>
                  <a:pt x="49"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29" name="Google Shape;1429;p16"/>
          <p:cNvSpPr/>
          <p:nvPr/>
        </p:nvSpPr>
        <p:spPr>
          <a:xfrm>
            <a:off x="6270557" y="2986349"/>
            <a:ext cx="17769" cy="42068"/>
          </a:xfrm>
          <a:custGeom>
            <a:avLst/>
            <a:gdLst/>
            <a:ahLst/>
            <a:cxnLst/>
            <a:rect l="l" t="t" r="r" b="b"/>
            <a:pathLst>
              <a:path w="147" h="348" extrusionOk="0">
                <a:moveTo>
                  <a:pt x="28" y="1"/>
                </a:moveTo>
                <a:cubicBezTo>
                  <a:pt x="0" y="1"/>
                  <a:pt x="0" y="28"/>
                  <a:pt x="0" y="56"/>
                </a:cubicBezTo>
                <a:lnTo>
                  <a:pt x="91" y="313"/>
                </a:lnTo>
                <a:cubicBezTo>
                  <a:pt x="91" y="348"/>
                  <a:pt x="118" y="348"/>
                  <a:pt x="118" y="348"/>
                </a:cubicBezTo>
                <a:cubicBezTo>
                  <a:pt x="146" y="348"/>
                  <a:pt x="146" y="313"/>
                  <a:pt x="146" y="313"/>
                </a:cubicBezTo>
                <a:lnTo>
                  <a:pt x="91" y="28"/>
                </a:lnTo>
                <a:cubicBezTo>
                  <a:pt x="91" y="1"/>
                  <a:pt x="56" y="1"/>
                  <a:pt x="28"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30" name="Google Shape;1430;p16"/>
          <p:cNvSpPr/>
          <p:nvPr/>
        </p:nvSpPr>
        <p:spPr>
          <a:xfrm>
            <a:off x="5896181" y="2940171"/>
            <a:ext cx="28649" cy="38804"/>
          </a:xfrm>
          <a:custGeom>
            <a:avLst/>
            <a:gdLst/>
            <a:ahLst/>
            <a:cxnLst/>
            <a:rect l="l" t="t" r="r" b="b"/>
            <a:pathLst>
              <a:path w="237" h="321" extrusionOk="0">
                <a:moveTo>
                  <a:pt x="202" y="1"/>
                </a:moveTo>
                <a:cubicBezTo>
                  <a:pt x="174" y="1"/>
                  <a:pt x="174" y="1"/>
                  <a:pt x="146" y="35"/>
                </a:cubicBezTo>
                <a:lnTo>
                  <a:pt x="0" y="265"/>
                </a:lnTo>
                <a:cubicBezTo>
                  <a:pt x="0" y="292"/>
                  <a:pt x="0" y="292"/>
                  <a:pt x="28" y="320"/>
                </a:cubicBezTo>
                <a:cubicBezTo>
                  <a:pt x="28" y="320"/>
                  <a:pt x="63" y="320"/>
                  <a:pt x="63" y="292"/>
                </a:cubicBezTo>
                <a:lnTo>
                  <a:pt x="202" y="63"/>
                </a:lnTo>
                <a:cubicBezTo>
                  <a:pt x="236" y="35"/>
                  <a:pt x="202" y="35"/>
                  <a:pt x="202"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31" name="Google Shape;1431;p16"/>
          <p:cNvSpPr/>
          <p:nvPr/>
        </p:nvSpPr>
        <p:spPr>
          <a:xfrm>
            <a:off x="6606371" y="2398737"/>
            <a:ext cx="38683" cy="16924"/>
          </a:xfrm>
          <a:custGeom>
            <a:avLst/>
            <a:gdLst/>
            <a:ahLst/>
            <a:cxnLst/>
            <a:rect l="l" t="t" r="r" b="b"/>
            <a:pathLst>
              <a:path w="320" h="140" extrusionOk="0">
                <a:moveTo>
                  <a:pt x="292" y="1"/>
                </a:moveTo>
                <a:lnTo>
                  <a:pt x="28" y="84"/>
                </a:lnTo>
                <a:cubicBezTo>
                  <a:pt x="0" y="84"/>
                  <a:pt x="0" y="112"/>
                  <a:pt x="0" y="112"/>
                </a:cubicBezTo>
                <a:cubicBezTo>
                  <a:pt x="0" y="140"/>
                  <a:pt x="28" y="140"/>
                  <a:pt x="28" y="140"/>
                </a:cubicBezTo>
                <a:lnTo>
                  <a:pt x="292" y="84"/>
                </a:lnTo>
                <a:cubicBezTo>
                  <a:pt x="319" y="84"/>
                  <a:pt x="319" y="56"/>
                  <a:pt x="319" y="29"/>
                </a:cubicBezTo>
                <a:cubicBezTo>
                  <a:pt x="319" y="1"/>
                  <a:pt x="292" y="1"/>
                  <a:pt x="292"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32" name="Google Shape;1432;p16"/>
          <p:cNvSpPr/>
          <p:nvPr/>
        </p:nvSpPr>
        <p:spPr>
          <a:xfrm>
            <a:off x="5661907" y="2653921"/>
            <a:ext cx="42188" cy="17769"/>
          </a:xfrm>
          <a:custGeom>
            <a:avLst/>
            <a:gdLst/>
            <a:ahLst/>
            <a:cxnLst/>
            <a:rect l="l" t="t" r="r" b="b"/>
            <a:pathLst>
              <a:path w="349" h="147" extrusionOk="0">
                <a:moveTo>
                  <a:pt x="293" y="1"/>
                </a:moveTo>
                <a:lnTo>
                  <a:pt x="29" y="56"/>
                </a:lnTo>
                <a:cubicBezTo>
                  <a:pt x="1" y="56"/>
                  <a:pt x="1" y="84"/>
                  <a:pt x="1" y="112"/>
                </a:cubicBezTo>
                <a:cubicBezTo>
                  <a:pt x="1" y="147"/>
                  <a:pt x="29" y="147"/>
                  <a:pt x="29" y="147"/>
                </a:cubicBezTo>
                <a:lnTo>
                  <a:pt x="320" y="56"/>
                </a:lnTo>
                <a:cubicBezTo>
                  <a:pt x="348" y="56"/>
                  <a:pt x="348" y="29"/>
                  <a:pt x="348" y="29"/>
                </a:cubicBezTo>
                <a:cubicBezTo>
                  <a:pt x="348" y="1"/>
                  <a:pt x="320" y="1"/>
                  <a:pt x="293"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33" name="Google Shape;1433;p16"/>
          <p:cNvSpPr txBox="1"/>
          <p:nvPr/>
        </p:nvSpPr>
        <p:spPr>
          <a:xfrm>
            <a:off x="786698" y="3404628"/>
            <a:ext cx="2103529"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3600" b="1" kern="0" dirty="0">
                <a:solidFill>
                  <a:srgbClr val="B0E6FF"/>
                </a:solidFill>
                <a:latin typeface="Fira Sans Extra Condensed Medium"/>
                <a:ea typeface="Fira Sans Extra Condensed Medium"/>
                <a:cs typeface="Fira Sans Extra Condensed Medium"/>
                <a:sym typeface="Fira Sans Extra Condensed Medium"/>
              </a:rPr>
              <a:t>概要</a:t>
            </a:r>
            <a:endParaRPr kumimoji="0" lang="en-US" sz="3600" b="1" kern="0" dirty="0">
              <a:solidFill>
                <a:srgbClr val="B0E6FF"/>
              </a:solidFill>
              <a:latin typeface="Fira Sans Extra Condensed Medium"/>
              <a:ea typeface="Fira Sans Extra Condensed Medium"/>
              <a:cs typeface="Fira Sans Extra Condensed Medium"/>
              <a:sym typeface="Fira Sans Extra Condensed Medium"/>
            </a:endParaRPr>
          </a:p>
        </p:txBody>
      </p:sp>
      <p:sp>
        <p:nvSpPr>
          <p:cNvPr id="1434" name="Google Shape;1434;p16"/>
          <p:cNvSpPr txBox="1"/>
          <p:nvPr/>
        </p:nvSpPr>
        <p:spPr>
          <a:xfrm>
            <a:off x="755270" y="1617413"/>
            <a:ext cx="2741529"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3600" b="1" kern="0" dirty="0">
                <a:solidFill>
                  <a:srgbClr val="F6A53C"/>
                </a:solidFill>
                <a:latin typeface="Fira Sans Extra Condensed Medium"/>
                <a:ea typeface="Fira Sans Extra Condensed Medium"/>
                <a:cs typeface="Fira Sans Extra Condensed Medium"/>
                <a:sym typeface="Fira Sans Extra Condensed Medium"/>
              </a:rPr>
              <a:t>コンセプト</a:t>
            </a:r>
            <a:endParaRPr kumimoji="0" sz="3600" b="1" kern="0" dirty="0">
              <a:solidFill>
                <a:srgbClr val="F6A53C"/>
              </a:solidFill>
              <a:latin typeface="Fira Sans Extra Condensed Medium"/>
              <a:ea typeface="Fira Sans Extra Condensed Medium"/>
              <a:cs typeface="Fira Sans Extra Condensed Medium"/>
              <a:sym typeface="Fira Sans Extra Condensed Medium"/>
            </a:endParaRPr>
          </a:p>
        </p:txBody>
      </p:sp>
      <p:sp>
        <p:nvSpPr>
          <p:cNvPr id="1435" name="Google Shape;1435;p16"/>
          <p:cNvSpPr txBox="1"/>
          <p:nvPr/>
        </p:nvSpPr>
        <p:spPr>
          <a:xfrm>
            <a:off x="7247790" y="2373488"/>
            <a:ext cx="2726634" cy="572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kumimoji="0" lang="ja-JP" altLang="en-US" sz="3600" b="1" kern="0" dirty="0">
                <a:solidFill>
                  <a:srgbClr val="3280AD"/>
                </a:solidFill>
                <a:latin typeface="Fira Sans Extra Condensed Medium"/>
                <a:ea typeface="Fira Sans Extra Condensed Medium"/>
                <a:cs typeface="Fira Sans Extra Condensed Medium"/>
                <a:sym typeface="Fira Sans Extra Condensed Medium"/>
              </a:rPr>
              <a:t>ターゲット</a:t>
            </a:r>
            <a:endParaRPr kumimoji="0" sz="3600" b="1" kern="0" dirty="0">
              <a:solidFill>
                <a:srgbClr val="3280AD"/>
              </a:solidFill>
              <a:latin typeface="Fira Sans Extra Condensed Medium"/>
              <a:ea typeface="Fira Sans Extra Condensed Medium"/>
              <a:cs typeface="Fira Sans Extra Condensed Medium"/>
              <a:sym typeface="Fira Sans Extra Condensed Medium"/>
            </a:endParaRPr>
          </a:p>
        </p:txBody>
      </p:sp>
      <p:sp>
        <p:nvSpPr>
          <p:cNvPr id="1436" name="Google Shape;1436;p16"/>
          <p:cNvSpPr txBox="1"/>
          <p:nvPr/>
        </p:nvSpPr>
        <p:spPr>
          <a:xfrm>
            <a:off x="779428" y="3934195"/>
            <a:ext cx="4025898" cy="713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ja-JP" altLang="en-US" sz="2000" kern="0" dirty="0"/>
              <a:t>中学生向けの金融ゲーム</a:t>
            </a:r>
            <a:endParaRPr kumimoji="0" sz="2000" kern="0" dirty="0">
              <a:solidFill>
                <a:srgbClr val="000000"/>
              </a:solidFill>
              <a:latin typeface="Fira Sans"/>
              <a:ea typeface="Fira Sans"/>
              <a:cs typeface="Fira Sans"/>
              <a:sym typeface="Fira Sans"/>
            </a:endParaRPr>
          </a:p>
        </p:txBody>
      </p:sp>
      <p:sp>
        <p:nvSpPr>
          <p:cNvPr id="1437" name="Google Shape;1437;p16"/>
          <p:cNvSpPr txBox="1"/>
          <p:nvPr/>
        </p:nvSpPr>
        <p:spPr>
          <a:xfrm>
            <a:off x="564510" y="2087467"/>
            <a:ext cx="5149495" cy="713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2000" kern="0" dirty="0">
                <a:solidFill>
                  <a:srgbClr val="000000"/>
                </a:solidFill>
                <a:latin typeface="Fira Sans"/>
                <a:ea typeface="Fira Sans"/>
                <a:cs typeface="Fira Sans"/>
                <a:sym typeface="Fira Sans"/>
              </a:rPr>
              <a:t>「ボードゲームで学ぶ金融リテラシー」</a:t>
            </a:r>
          </a:p>
        </p:txBody>
      </p:sp>
      <p:sp>
        <p:nvSpPr>
          <p:cNvPr id="1438" name="Google Shape;1438;p16"/>
          <p:cNvSpPr txBox="1"/>
          <p:nvPr/>
        </p:nvSpPr>
        <p:spPr>
          <a:xfrm>
            <a:off x="7150398" y="3066144"/>
            <a:ext cx="2748800" cy="7132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ja-JP" altLang="en-US" sz="2000" kern="0" dirty="0"/>
              <a:t>中学生</a:t>
            </a:r>
            <a:endParaRPr kumimoji="0" sz="2000" kern="0" dirty="0">
              <a:solidFill>
                <a:srgbClr val="000000"/>
              </a:solidFill>
              <a:latin typeface="Fira Sans"/>
              <a:ea typeface="Fira Sans"/>
              <a:cs typeface="Fira Sans"/>
              <a:sym typeface="Fira Sans"/>
            </a:endParaRPr>
          </a:p>
        </p:txBody>
      </p:sp>
      <p:sp>
        <p:nvSpPr>
          <p:cNvPr id="1439" name="Google Shape;1439;p16"/>
          <p:cNvSpPr/>
          <p:nvPr/>
        </p:nvSpPr>
        <p:spPr>
          <a:xfrm>
            <a:off x="6942868" y="4520406"/>
            <a:ext cx="5009132" cy="669200"/>
          </a:xfrm>
          <a:prstGeom prst="rect">
            <a:avLst/>
          </a:prstGeom>
          <a:noFill/>
          <a:ln>
            <a:noFill/>
          </a:ln>
        </p:spPr>
        <p:txBody>
          <a:bodyPr spcFirstLastPara="1" wrap="square" lIns="360000" tIns="121900" rIns="365733" bIns="121900" anchor="ctr" anchorCtr="0">
            <a:noAutofit/>
          </a:bodyPr>
          <a:lstStyle/>
          <a:p>
            <a:pPr algn="r" defTabSz="1219170">
              <a:buClr>
                <a:srgbClr val="000000"/>
              </a:buClr>
              <a:buSzPts val="1100"/>
            </a:pPr>
            <a:r>
              <a:rPr lang="ja-JP" altLang="en-US" sz="2000" kern="0" dirty="0"/>
              <a:t>ボードゲームで</a:t>
            </a:r>
            <a:endParaRPr lang="en-US" altLang="ja-JP" sz="2000" kern="0" dirty="0"/>
          </a:p>
          <a:p>
            <a:pPr algn="r" defTabSz="1219170">
              <a:buClr>
                <a:srgbClr val="000000"/>
              </a:buClr>
              <a:buSzPts val="1100"/>
            </a:pPr>
            <a:r>
              <a:rPr lang="ja-JP" altLang="en-US" sz="2000" kern="0" dirty="0"/>
              <a:t>資産の運用を疑似体験</a:t>
            </a:r>
            <a:endParaRPr lang="en-US" altLang="ja-JP" sz="2000" kern="0" dirty="0"/>
          </a:p>
        </p:txBody>
      </p:sp>
      <p:sp>
        <p:nvSpPr>
          <p:cNvPr id="1440" name="Google Shape;1440;p16"/>
          <p:cNvSpPr txBox="1"/>
          <p:nvPr/>
        </p:nvSpPr>
        <p:spPr>
          <a:xfrm>
            <a:off x="9586946" y="3842865"/>
            <a:ext cx="2103529" cy="572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kumimoji="0" lang="ja-JP" altLang="en-US" sz="3600" b="1" kern="0" dirty="0">
                <a:solidFill>
                  <a:srgbClr val="0D3E65"/>
                </a:solidFill>
                <a:latin typeface="Fira Sans Extra Condensed Medium"/>
                <a:ea typeface="Fira Sans Extra Condensed Medium"/>
                <a:cs typeface="Fira Sans Extra Condensed Medium"/>
                <a:sym typeface="Fira Sans Extra Condensed Medium"/>
              </a:rPr>
              <a:t>目的</a:t>
            </a:r>
            <a:endParaRPr kumimoji="0" sz="3600" b="1" kern="0" dirty="0">
              <a:solidFill>
                <a:srgbClr val="0D3E65"/>
              </a:solidFill>
              <a:latin typeface="Fira Sans Extra Condensed Medium"/>
              <a:ea typeface="Fira Sans Extra Condensed Medium"/>
              <a:cs typeface="Fira Sans Extra Condensed Medium"/>
              <a:sym typeface="Fira Sans Extra Condensed Medium"/>
            </a:endParaRPr>
          </a:p>
        </p:txBody>
      </p:sp>
      <p:sp>
        <p:nvSpPr>
          <p:cNvPr id="86" name="Google Shape;2414;p37">
            <a:extLst>
              <a:ext uri="{FF2B5EF4-FFF2-40B4-BE49-F238E27FC236}">
                <a16:creationId xmlns:a16="http://schemas.microsoft.com/office/drawing/2014/main" id="{0D7A651D-238D-44C1-A1D2-B5319280206B}"/>
              </a:ext>
            </a:extLst>
          </p:cNvPr>
          <p:cNvSpPr/>
          <p:nvPr/>
        </p:nvSpPr>
        <p:spPr>
          <a:xfrm>
            <a:off x="7763358" y="519533"/>
            <a:ext cx="544400" cy="544400"/>
          </a:xfrm>
          <a:prstGeom prst="ellipse">
            <a:avLst/>
          </a:prstGeom>
          <a:solidFill>
            <a:schemeClr val="accent4"/>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01</a:t>
            </a:r>
            <a:endParaRPr kumimoji="0" sz="1867" kern="0" dirty="0">
              <a:solidFill>
                <a:srgbClr val="FFFFFF"/>
              </a:solidFill>
              <a:latin typeface="Arial"/>
              <a:cs typeface="Arial"/>
              <a:sym typeface="Arial"/>
            </a:endParaRPr>
          </a:p>
        </p:txBody>
      </p:sp>
      <p:sp>
        <p:nvSpPr>
          <p:cNvPr id="3" name="スライド番号プレースホルダー 2">
            <a:extLst>
              <a:ext uri="{FF2B5EF4-FFF2-40B4-BE49-F238E27FC236}">
                <a16:creationId xmlns:a16="http://schemas.microsoft.com/office/drawing/2014/main" id="{57F3ECB3-7EE5-480E-B929-C6B7EE24C0FD}"/>
              </a:ext>
            </a:extLst>
          </p:cNvPr>
          <p:cNvSpPr>
            <a:spLocks noGrp="1"/>
          </p:cNvSpPr>
          <p:nvPr>
            <p:ph type="sldNum" idx="12"/>
          </p:nvPr>
        </p:nvSpPr>
        <p:spPr/>
        <p:txBody>
          <a:bodyPr/>
          <a:lstStyle/>
          <a:p>
            <a:fld id="{00000000-1234-1234-1234-123412341234}" type="slidenum">
              <a:rPr lang="en" smtClean="0"/>
              <a:pPr/>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3"/>
        <p:cNvGrpSpPr/>
        <p:nvPr/>
      </p:nvGrpSpPr>
      <p:grpSpPr>
        <a:xfrm>
          <a:off x="0" y="0"/>
          <a:ext cx="0" cy="0"/>
          <a:chOff x="0" y="0"/>
          <a:chExt cx="0" cy="0"/>
        </a:xfrm>
      </p:grpSpPr>
      <p:sp>
        <p:nvSpPr>
          <p:cNvPr id="1754" name="Google Shape;1754;p22"/>
          <p:cNvSpPr txBox="1">
            <a:spLocks noGrp="1"/>
          </p:cNvSpPr>
          <p:nvPr>
            <p:ph type="title"/>
          </p:nvPr>
        </p:nvSpPr>
        <p:spPr>
          <a:xfrm>
            <a:off x="239999" y="511062"/>
            <a:ext cx="11712000" cy="763600"/>
          </a:xfrm>
          <a:prstGeom prst="rect">
            <a:avLst/>
          </a:prstGeom>
        </p:spPr>
        <p:txBody>
          <a:bodyPr spcFirstLastPara="1" wrap="square" lIns="121900" tIns="121900" rIns="121900" bIns="121900" anchor="t" anchorCtr="0">
            <a:noAutofit/>
          </a:bodyPr>
          <a:lstStyle/>
          <a:p>
            <a:pPr algn="l"/>
            <a:r>
              <a:rPr lang="ja-JP" altLang="en-US" sz="3200" dirty="0"/>
              <a:t>　　　社会背景</a:t>
            </a:r>
            <a:endParaRPr lang="en-US" sz="3200" dirty="0"/>
          </a:p>
        </p:txBody>
      </p:sp>
      <p:sp>
        <p:nvSpPr>
          <p:cNvPr id="1768" name="Google Shape;1768;p22"/>
          <p:cNvSpPr txBox="1"/>
          <p:nvPr/>
        </p:nvSpPr>
        <p:spPr>
          <a:xfrm>
            <a:off x="7067479" y="1450974"/>
            <a:ext cx="3938572"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2267" b="1" kern="0" dirty="0">
                <a:solidFill>
                  <a:schemeClr val="accent1"/>
                </a:solidFill>
                <a:latin typeface="Fira Sans Extra Condensed Medium"/>
                <a:ea typeface="Fira Sans Extra Condensed Medium"/>
                <a:cs typeface="Fira Sans Extra Condensed Medium"/>
                <a:sym typeface="Fira Sans Extra Condensed Medium"/>
              </a:rPr>
              <a:t>ボードゲーム　「カタン」</a:t>
            </a:r>
            <a:endParaRPr kumimoji="0" sz="2267" b="1" kern="0" dirty="0">
              <a:solidFill>
                <a:schemeClr val="accent1"/>
              </a:solidFill>
              <a:latin typeface="Fira Sans Extra Condensed Medium"/>
              <a:ea typeface="Fira Sans Extra Condensed Medium"/>
              <a:cs typeface="Fira Sans Extra Condensed Medium"/>
              <a:sym typeface="Fira Sans Extra Condensed Medium"/>
            </a:endParaRPr>
          </a:p>
        </p:txBody>
      </p:sp>
      <p:sp>
        <p:nvSpPr>
          <p:cNvPr id="1769" name="Google Shape;1769;p22"/>
          <p:cNvSpPr txBox="1"/>
          <p:nvPr/>
        </p:nvSpPr>
        <p:spPr>
          <a:xfrm>
            <a:off x="6095999" y="2197044"/>
            <a:ext cx="5756135" cy="713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2000" kern="0" dirty="0">
                <a:solidFill>
                  <a:srgbClr val="000000"/>
                </a:solidFill>
                <a:latin typeface="Fira Sans"/>
                <a:ea typeface="Fira Sans"/>
                <a:cs typeface="Fira Sans"/>
                <a:sym typeface="Fira Sans"/>
              </a:rPr>
              <a:t>戦略・運などあらゆる要素が試され</a:t>
            </a:r>
            <a:endParaRPr kumimoji="0" lang="en-US" altLang="ja-JP" sz="2000" kern="0" dirty="0">
              <a:solidFill>
                <a:srgbClr val="000000"/>
              </a:solidFill>
              <a:latin typeface="Fira Sans"/>
              <a:ea typeface="Fira Sans"/>
              <a:cs typeface="Fira Sans"/>
              <a:sym typeface="Fira Sans"/>
            </a:endParaRPr>
          </a:p>
          <a:p>
            <a:pPr defTabSz="1219170">
              <a:buClr>
                <a:srgbClr val="000000"/>
              </a:buClr>
            </a:pPr>
            <a:r>
              <a:rPr kumimoji="0" lang="ja-JP" altLang="en-US" sz="2000" kern="0" dirty="0">
                <a:solidFill>
                  <a:srgbClr val="000000"/>
                </a:solidFill>
                <a:latin typeface="Fira Sans"/>
                <a:ea typeface="Fira Sans"/>
                <a:cs typeface="Fira Sans"/>
                <a:sym typeface="Fira Sans"/>
              </a:rPr>
              <a:t>交渉力・コミュニケーション力が養われる</a:t>
            </a:r>
          </a:p>
        </p:txBody>
      </p:sp>
      <p:sp>
        <p:nvSpPr>
          <p:cNvPr id="1770" name="Google Shape;1770;p22"/>
          <p:cNvSpPr txBox="1"/>
          <p:nvPr/>
        </p:nvSpPr>
        <p:spPr>
          <a:xfrm>
            <a:off x="7067479" y="3118591"/>
            <a:ext cx="27204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2267" b="1" kern="0" dirty="0">
                <a:solidFill>
                  <a:srgbClr val="0D3E65"/>
                </a:solidFill>
                <a:latin typeface="Fira Sans Extra Condensed Medium"/>
                <a:ea typeface="Fira Sans Extra Condensed Medium"/>
                <a:cs typeface="Fira Sans Extra Condensed Medium"/>
                <a:sym typeface="Fira Sans Extra Condensed Medium"/>
              </a:rPr>
              <a:t>得られる効果</a:t>
            </a:r>
            <a:endParaRPr kumimoji="0" sz="2267" b="1" kern="0" dirty="0">
              <a:solidFill>
                <a:srgbClr val="0D3E65"/>
              </a:solidFill>
              <a:latin typeface="Fira Sans Extra Condensed Medium"/>
              <a:ea typeface="Fira Sans Extra Condensed Medium"/>
              <a:cs typeface="Fira Sans Extra Condensed Medium"/>
              <a:sym typeface="Fira Sans Extra Condensed Medium"/>
            </a:endParaRPr>
          </a:p>
        </p:txBody>
      </p:sp>
      <p:sp>
        <p:nvSpPr>
          <p:cNvPr id="1771" name="Google Shape;1771;p22"/>
          <p:cNvSpPr txBox="1"/>
          <p:nvPr/>
        </p:nvSpPr>
        <p:spPr>
          <a:xfrm>
            <a:off x="6096000" y="3974556"/>
            <a:ext cx="6096000" cy="713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2000" kern="0" dirty="0">
                <a:solidFill>
                  <a:srgbClr val="000000"/>
                </a:solidFill>
                <a:latin typeface="Fira Sans"/>
                <a:ea typeface="Fira Sans"/>
                <a:cs typeface="Fira Sans"/>
                <a:sym typeface="Fira Sans"/>
              </a:rPr>
              <a:t>様々な異なるジャンルや要素を持つものもあるため</a:t>
            </a:r>
            <a:endParaRPr kumimoji="0" lang="en-US" altLang="ja-JP" sz="2000" kern="0" dirty="0">
              <a:solidFill>
                <a:srgbClr val="000000"/>
              </a:solidFill>
              <a:latin typeface="Fira Sans"/>
              <a:ea typeface="Fira Sans"/>
              <a:cs typeface="Fira Sans"/>
              <a:sym typeface="Fira Sans"/>
            </a:endParaRPr>
          </a:p>
          <a:p>
            <a:pPr defTabSz="1219170">
              <a:buClr>
                <a:srgbClr val="000000"/>
              </a:buClr>
            </a:pPr>
            <a:r>
              <a:rPr kumimoji="0" lang="ja-JP" altLang="en-US" sz="2000" kern="0" dirty="0">
                <a:solidFill>
                  <a:srgbClr val="000000"/>
                </a:solidFill>
                <a:latin typeface="Fira Sans"/>
                <a:ea typeface="Fira Sans"/>
                <a:cs typeface="Fira Sans"/>
                <a:sym typeface="Fira Sans"/>
              </a:rPr>
              <a:t>使用するゲームによって異なる力が育まれる</a:t>
            </a:r>
          </a:p>
        </p:txBody>
      </p:sp>
      <p:sp>
        <p:nvSpPr>
          <p:cNvPr id="1772" name="Google Shape;1772;p22"/>
          <p:cNvSpPr txBox="1"/>
          <p:nvPr/>
        </p:nvSpPr>
        <p:spPr>
          <a:xfrm>
            <a:off x="6095999" y="5429499"/>
            <a:ext cx="6095999" cy="713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2000" kern="0" dirty="0">
                <a:solidFill>
                  <a:srgbClr val="000000"/>
                </a:solidFill>
                <a:latin typeface="Fira Sans"/>
                <a:ea typeface="Fira Sans"/>
                <a:cs typeface="Fira Sans"/>
                <a:sym typeface="Fira Sans"/>
              </a:rPr>
              <a:t>学校教育や新人社員研修など</a:t>
            </a:r>
            <a:endParaRPr kumimoji="0" lang="en-US" altLang="ja-JP" sz="2000" kern="0" dirty="0">
              <a:solidFill>
                <a:srgbClr val="000000"/>
              </a:solidFill>
              <a:latin typeface="Fira Sans"/>
              <a:ea typeface="Fira Sans"/>
              <a:cs typeface="Fira Sans"/>
              <a:sym typeface="Fira Sans"/>
            </a:endParaRPr>
          </a:p>
          <a:p>
            <a:pPr defTabSz="1219170">
              <a:buClr>
                <a:srgbClr val="000000"/>
              </a:buClr>
            </a:pPr>
            <a:r>
              <a:rPr kumimoji="0" lang="ja-JP" altLang="en-US" sz="2000" kern="0" dirty="0">
                <a:solidFill>
                  <a:srgbClr val="000000"/>
                </a:solidFill>
                <a:latin typeface="Fira Sans"/>
                <a:ea typeface="Fira Sans"/>
                <a:cs typeface="Fira Sans"/>
                <a:sym typeface="Fira Sans"/>
              </a:rPr>
              <a:t>教育の場において有効</a:t>
            </a:r>
          </a:p>
        </p:txBody>
      </p:sp>
      <p:sp>
        <p:nvSpPr>
          <p:cNvPr id="1773" name="Google Shape;1773;p22"/>
          <p:cNvSpPr txBox="1"/>
          <p:nvPr/>
        </p:nvSpPr>
        <p:spPr>
          <a:xfrm>
            <a:off x="7067479" y="4796494"/>
            <a:ext cx="27204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2267" b="1" kern="0" dirty="0">
                <a:solidFill>
                  <a:srgbClr val="F6A53C"/>
                </a:solidFill>
                <a:latin typeface="Fira Sans Extra Condensed Medium"/>
                <a:ea typeface="Fira Sans Extra Condensed Medium"/>
                <a:cs typeface="Fira Sans Extra Condensed Medium"/>
                <a:sym typeface="Fira Sans Extra Condensed Medium"/>
              </a:rPr>
              <a:t>活用</a:t>
            </a:r>
            <a:endParaRPr kumimoji="0" sz="2267" b="1" kern="0" dirty="0">
              <a:solidFill>
                <a:srgbClr val="F6A53C"/>
              </a:solidFill>
              <a:latin typeface="Fira Sans Extra Condensed Medium"/>
              <a:ea typeface="Fira Sans Extra Condensed Medium"/>
              <a:cs typeface="Fira Sans Extra Condensed Medium"/>
              <a:sym typeface="Fira Sans Extra Condensed Medium"/>
            </a:endParaRPr>
          </a:p>
        </p:txBody>
      </p:sp>
      <p:sp>
        <p:nvSpPr>
          <p:cNvPr id="1776" name="Google Shape;1776;p22"/>
          <p:cNvSpPr/>
          <p:nvPr/>
        </p:nvSpPr>
        <p:spPr>
          <a:xfrm>
            <a:off x="6222373" y="3193006"/>
            <a:ext cx="489681" cy="488485"/>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781" name="Google Shape;1781;p22"/>
          <p:cNvSpPr/>
          <p:nvPr/>
        </p:nvSpPr>
        <p:spPr>
          <a:xfrm>
            <a:off x="6222373" y="4872822"/>
            <a:ext cx="489681" cy="487251"/>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nvGrpSpPr>
          <p:cNvPr id="1782" name="Google Shape;1782;p22"/>
          <p:cNvGrpSpPr/>
          <p:nvPr/>
        </p:nvGrpSpPr>
        <p:grpSpPr>
          <a:xfrm>
            <a:off x="6202634" y="1525034"/>
            <a:ext cx="489681" cy="486248"/>
            <a:chOff x="-64781025" y="3361050"/>
            <a:chExt cx="317425" cy="315200"/>
          </a:xfrm>
          <a:solidFill>
            <a:schemeClr val="accent1"/>
          </a:solidFill>
        </p:grpSpPr>
        <p:sp>
          <p:nvSpPr>
            <p:cNvPr id="1783" name="Google Shape;1783;p22"/>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kumimoji="0" sz="1867" kern="0">
                <a:solidFill>
                  <a:schemeClr val="accent1"/>
                </a:solidFill>
                <a:latin typeface="Arial"/>
                <a:cs typeface="Arial"/>
                <a:sym typeface="Arial"/>
              </a:endParaRPr>
            </a:p>
          </p:txBody>
        </p:sp>
        <p:sp>
          <p:nvSpPr>
            <p:cNvPr id="1784" name="Google Shape;1784;p22"/>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kumimoji="0" sz="1867" kern="0">
                <a:solidFill>
                  <a:schemeClr val="accent1"/>
                </a:solidFill>
                <a:latin typeface="Arial"/>
                <a:cs typeface="Arial"/>
                <a:sym typeface="Arial"/>
              </a:endParaRPr>
            </a:p>
          </p:txBody>
        </p:sp>
        <p:sp>
          <p:nvSpPr>
            <p:cNvPr id="1785" name="Google Shape;1785;p22"/>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kumimoji="0" sz="1867" kern="0">
                <a:solidFill>
                  <a:schemeClr val="accent1"/>
                </a:solidFill>
                <a:latin typeface="Arial"/>
                <a:cs typeface="Arial"/>
                <a:sym typeface="Arial"/>
              </a:endParaRPr>
            </a:p>
          </p:txBody>
        </p:sp>
        <p:sp>
          <p:nvSpPr>
            <p:cNvPr id="1786" name="Google Shape;1786;p22"/>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kumimoji="0" sz="1867" kern="0">
                <a:solidFill>
                  <a:schemeClr val="accent1"/>
                </a:solidFill>
                <a:latin typeface="Arial"/>
                <a:cs typeface="Arial"/>
                <a:sym typeface="Arial"/>
              </a:endParaRPr>
            </a:p>
          </p:txBody>
        </p:sp>
      </p:grpSp>
      <p:pic>
        <p:nvPicPr>
          <p:cNvPr id="37" name="Picture 2" descr="ゲーム紹介：カタンの開拓者 - ボードゲーム紹介">
            <a:extLst>
              <a:ext uri="{FF2B5EF4-FFF2-40B4-BE49-F238E27FC236}">
                <a16:creationId xmlns:a16="http://schemas.microsoft.com/office/drawing/2014/main" id="{6916A1CF-9B26-41B8-81C6-7210D5692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65" y="1999737"/>
            <a:ext cx="4780028" cy="3332619"/>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2415;p37">
            <a:extLst>
              <a:ext uri="{FF2B5EF4-FFF2-40B4-BE49-F238E27FC236}">
                <a16:creationId xmlns:a16="http://schemas.microsoft.com/office/drawing/2014/main" id="{47CD1E07-80CA-4A9E-9734-67E46B958830}"/>
              </a:ext>
            </a:extLst>
          </p:cNvPr>
          <p:cNvSpPr/>
          <p:nvPr/>
        </p:nvSpPr>
        <p:spPr>
          <a:xfrm>
            <a:off x="405179" y="629133"/>
            <a:ext cx="544400" cy="544400"/>
          </a:xfrm>
          <a:prstGeom prst="ellipse">
            <a:avLst/>
          </a:prstGeom>
          <a:solidFill>
            <a:schemeClr val="accent3"/>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02</a:t>
            </a:r>
            <a:endParaRPr kumimoji="0" sz="1867" kern="0" dirty="0">
              <a:solidFill>
                <a:srgbClr val="FFFFFF"/>
              </a:solidFill>
              <a:latin typeface="Arial"/>
              <a:cs typeface="Arial"/>
              <a:sym typeface="Arial"/>
            </a:endParaRPr>
          </a:p>
        </p:txBody>
      </p:sp>
      <p:sp>
        <p:nvSpPr>
          <p:cNvPr id="3" name="スライド番号プレースホルダー 2">
            <a:extLst>
              <a:ext uri="{FF2B5EF4-FFF2-40B4-BE49-F238E27FC236}">
                <a16:creationId xmlns:a16="http://schemas.microsoft.com/office/drawing/2014/main" id="{1E2DF7D1-8918-4946-9782-B26A7142179D}"/>
              </a:ext>
            </a:extLst>
          </p:cNvPr>
          <p:cNvSpPr>
            <a:spLocks noGrp="1"/>
          </p:cNvSpPr>
          <p:nvPr>
            <p:ph type="sldNum" idx="12"/>
          </p:nvPr>
        </p:nvSpPr>
        <p:spPr/>
        <p:txBody>
          <a:bodyPr/>
          <a:lstStyle/>
          <a:p>
            <a:fld id="{00000000-1234-1234-1234-123412341234}" type="slidenum">
              <a:rPr lang="en" smtClean="0"/>
              <a:pPr/>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6"/>
        <p:cNvGrpSpPr/>
        <p:nvPr/>
      </p:nvGrpSpPr>
      <p:grpSpPr>
        <a:xfrm>
          <a:off x="0" y="0"/>
          <a:ext cx="0" cy="0"/>
          <a:chOff x="0" y="0"/>
          <a:chExt cx="0" cy="0"/>
        </a:xfrm>
      </p:grpSpPr>
      <p:pic>
        <p:nvPicPr>
          <p:cNvPr id="19" name="Picture 2" descr="Arranged">
            <a:extLst>
              <a:ext uri="{FF2B5EF4-FFF2-40B4-BE49-F238E27FC236}">
                <a16:creationId xmlns:a16="http://schemas.microsoft.com/office/drawing/2014/main" id="{827B8F87-751B-4326-BD46-59D097FB8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799" y="1699561"/>
            <a:ext cx="4360402" cy="4198257"/>
          </a:xfrm>
          <a:prstGeom prst="ellipse">
            <a:avLst/>
          </a:prstGeom>
          <a:noFill/>
          <a:ln w="3810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2157" name="Google Shape;2157;p33"/>
          <p:cNvSpPr txBox="1">
            <a:spLocks noGrp="1"/>
          </p:cNvSpPr>
          <p:nvPr>
            <p:ph type="title"/>
          </p:nvPr>
        </p:nvSpPr>
        <p:spPr>
          <a:xfrm>
            <a:off x="4315536" y="516176"/>
            <a:ext cx="3560927" cy="763600"/>
          </a:xfrm>
          <a:prstGeom prst="rect">
            <a:avLst/>
          </a:prstGeom>
        </p:spPr>
        <p:txBody>
          <a:bodyPr spcFirstLastPara="1" wrap="square" lIns="121900" tIns="121900" rIns="121900" bIns="121900" anchor="t" anchorCtr="0">
            <a:noAutofit/>
          </a:bodyPr>
          <a:lstStyle/>
          <a:p>
            <a:r>
              <a:rPr lang="ja-JP" altLang="en-US" sz="3200" dirty="0"/>
              <a:t>社会背景　事例</a:t>
            </a:r>
            <a:endParaRPr sz="3200" dirty="0"/>
          </a:p>
        </p:txBody>
      </p:sp>
      <p:grpSp>
        <p:nvGrpSpPr>
          <p:cNvPr id="2161" name="Google Shape;2161;p33"/>
          <p:cNvGrpSpPr/>
          <p:nvPr/>
        </p:nvGrpSpPr>
        <p:grpSpPr>
          <a:xfrm>
            <a:off x="480004" y="3995857"/>
            <a:ext cx="3168000" cy="1948622"/>
            <a:chOff x="6767991" y="2996900"/>
            <a:chExt cx="1502700" cy="1413900"/>
          </a:xfrm>
        </p:grpSpPr>
        <p:sp>
          <p:nvSpPr>
            <p:cNvPr id="2162" name="Google Shape;2162;p33"/>
            <p:cNvSpPr/>
            <p:nvPr/>
          </p:nvSpPr>
          <p:spPr>
            <a:xfrm>
              <a:off x="6767991" y="2996900"/>
              <a:ext cx="1502700" cy="1413900"/>
            </a:xfrm>
            <a:prstGeom prst="round2DiagRect">
              <a:avLst>
                <a:gd name="adj1" fmla="val 16667"/>
                <a:gd name="adj2" fmla="val 0"/>
              </a:avLst>
            </a:prstGeom>
            <a:solidFill>
              <a:srgbClr val="EFEFEF"/>
            </a:solidFill>
            <a:ln>
              <a:noFill/>
            </a:ln>
          </p:spPr>
          <p:txBody>
            <a:bodyPr spcFirstLastPara="1" wrap="square" lIns="121900" tIns="487667" rIns="121900" bIns="121900" anchor="ctr" anchorCtr="0">
              <a:noAutofit/>
            </a:bodyPr>
            <a:lstStyle/>
            <a:p>
              <a:pPr algn="ctr" defTabSz="1219170">
                <a:buClr>
                  <a:srgbClr val="000000"/>
                </a:buClr>
              </a:pPr>
              <a:r>
                <a:rPr kumimoji="0" lang="ja-JP" altLang="en-US" sz="2400" kern="0" dirty="0">
                  <a:solidFill>
                    <a:srgbClr val="000000"/>
                  </a:solidFill>
                  <a:latin typeface="Fira Sans"/>
                  <a:ea typeface="Fira Sans"/>
                  <a:cs typeface="Fira Sans"/>
                  <a:sym typeface="Fira Sans"/>
                </a:rPr>
                <a:t>あらゆる手段で</a:t>
              </a:r>
              <a:endParaRPr kumimoji="0" lang="en-US" altLang="ja-JP" sz="2400" kern="0" dirty="0">
                <a:solidFill>
                  <a:srgbClr val="000000"/>
                </a:solidFill>
                <a:latin typeface="Fira Sans"/>
                <a:ea typeface="Fira Sans"/>
                <a:cs typeface="Fira Sans"/>
                <a:sym typeface="Fira Sans"/>
              </a:endParaRPr>
            </a:p>
            <a:p>
              <a:pPr algn="ctr" defTabSz="1219170">
                <a:buClr>
                  <a:srgbClr val="000000"/>
                </a:buClr>
              </a:pPr>
              <a:r>
                <a:rPr kumimoji="0" lang="ja-JP" altLang="en-US" sz="2400" kern="0" dirty="0">
                  <a:solidFill>
                    <a:srgbClr val="000000"/>
                  </a:solidFill>
                  <a:latin typeface="Fira Sans"/>
                  <a:ea typeface="Fira Sans"/>
                  <a:cs typeface="Fira Sans"/>
                  <a:sym typeface="Fira Sans"/>
                </a:rPr>
                <a:t>見合い婚を避ける</a:t>
              </a:r>
            </a:p>
          </p:txBody>
        </p:sp>
        <p:sp>
          <p:nvSpPr>
            <p:cNvPr id="2163" name="Google Shape;2163;p33"/>
            <p:cNvSpPr/>
            <p:nvPr/>
          </p:nvSpPr>
          <p:spPr>
            <a:xfrm flipH="1">
              <a:off x="6768455" y="3008593"/>
              <a:ext cx="1501800" cy="366900"/>
            </a:xfrm>
            <a:prstGeom prst="round1Rect">
              <a:avLst>
                <a:gd name="adj" fmla="val 50000"/>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buSzPts val="1100"/>
              </a:pPr>
              <a:r>
                <a:rPr kumimoji="0" lang="ja-JP" altLang="en-US" sz="2267" kern="0" dirty="0">
                  <a:solidFill>
                    <a:srgbClr val="FFFFFF"/>
                  </a:solidFill>
                  <a:latin typeface="Fira Sans Extra Condensed Medium"/>
                  <a:ea typeface="Fira Sans Extra Condensed Medium"/>
                  <a:cs typeface="Fira Sans Extra Condensed Medium"/>
                  <a:sym typeface="Fira Sans Extra Condensed Medium"/>
                </a:rPr>
                <a:t>内容</a:t>
              </a:r>
              <a:endParaRPr kumimoji="0" sz="1867" kern="0" dirty="0">
                <a:solidFill>
                  <a:srgbClr val="FFFFFF"/>
                </a:solidFill>
                <a:latin typeface="Arial"/>
                <a:cs typeface="Arial"/>
                <a:sym typeface="Arial"/>
              </a:endParaRPr>
            </a:p>
          </p:txBody>
        </p:sp>
      </p:grpSp>
      <p:sp>
        <p:nvSpPr>
          <p:cNvPr id="2164" name="Google Shape;2164;p33"/>
          <p:cNvSpPr/>
          <p:nvPr/>
        </p:nvSpPr>
        <p:spPr>
          <a:xfrm>
            <a:off x="8543996" y="2525114"/>
            <a:ext cx="3371402" cy="2547149"/>
          </a:xfrm>
          <a:prstGeom prst="round2DiagRect">
            <a:avLst>
              <a:gd name="adj1" fmla="val 16667"/>
              <a:gd name="adj2" fmla="val 0"/>
            </a:avLst>
          </a:prstGeom>
          <a:solidFill>
            <a:srgbClr val="EFEFEF"/>
          </a:solidFill>
          <a:ln>
            <a:noFill/>
          </a:ln>
        </p:spPr>
        <p:txBody>
          <a:bodyPr spcFirstLastPara="1" wrap="square" lIns="121900" tIns="487667" rIns="121900" bIns="121900" anchor="ctr" anchorCtr="0">
            <a:noAutofit/>
          </a:bodyPr>
          <a:lstStyle/>
          <a:p>
            <a:pPr algn="ctr" defTabSz="1219170">
              <a:buClr>
                <a:srgbClr val="000000"/>
              </a:buClr>
              <a:buSzPts val="1100"/>
            </a:pPr>
            <a:r>
              <a:rPr kumimoji="0" lang="ja-JP" altLang="en-US" sz="2000" kern="0" dirty="0">
                <a:solidFill>
                  <a:srgbClr val="000000"/>
                </a:solidFill>
                <a:latin typeface="Fira Sans"/>
                <a:ea typeface="Fira Sans"/>
                <a:cs typeface="Fira Sans"/>
                <a:sym typeface="Fira Sans"/>
              </a:rPr>
              <a:t>結婚の慣習を</a:t>
            </a:r>
            <a:endParaRPr kumimoji="0" lang="en-US" altLang="ja-JP" sz="2000" kern="0" dirty="0">
              <a:solidFill>
                <a:srgbClr val="000000"/>
              </a:solidFill>
              <a:latin typeface="Fira Sans"/>
              <a:ea typeface="Fira Sans"/>
              <a:cs typeface="Fira Sans"/>
              <a:sym typeface="Fira Sans"/>
            </a:endParaRPr>
          </a:p>
          <a:p>
            <a:pPr algn="ctr" defTabSz="1219170">
              <a:buClr>
                <a:srgbClr val="000000"/>
              </a:buClr>
              <a:buSzPts val="1100"/>
            </a:pPr>
            <a:r>
              <a:rPr kumimoji="0" lang="ja-JP" altLang="en-US" sz="2000" kern="0" dirty="0">
                <a:solidFill>
                  <a:srgbClr val="000000"/>
                </a:solidFill>
                <a:latin typeface="Fira Sans"/>
                <a:ea typeface="Fira Sans"/>
                <a:cs typeface="Fira Sans"/>
                <a:sym typeface="Fira Sans"/>
              </a:rPr>
              <a:t>見直す機会として</a:t>
            </a:r>
          </a:p>
          <a:p>
            <a:pPr algn="ctr" defTabSz="1219170">
              <a:buClr>
                <a:srgbClr val="000000"/>
              </a:buClr>
              <a:buSzPts val="1100"/>
            </a:pPr>
            <a:r>
              <a:rPr kumimoji="0" lang="ja-JP" altLang="en-US" sz="2000" kern="0" dirty="0">
                <a:solidFill>
                  <a:srgbClr val="000000"/>
                </a:solidFill>
                <a:latin typeface="Fira Sans"/>
                <a:ea typeface="Fira Sans"/>
                <a:cs typeface="Fira Sans"/>
                <a:sym typeface="Fira Sans"/>
              </a:rPr>
              <a:t>自分の意思による選択が</a:t>
            </a:r>
            <a:endParaRPr kumimoji="0" lang="en-US" altLang="ja-JP" sz="2000" kern="0" dirty="0">
              <a:solidFill>
                <a:srgbClr val="000000"/>
              </a:solidFill>
              <a:latin typeface="Fira Sans"/>
              <a:ea typeface="Fira Sans"/>
              <a:cs typeface="Fira Sans"/>
              <a:sym typeface="Fira Sans"/>
            </a:endParaRPr>
          </a:p>
          <a:p>
            <a:pPr algn="ctr" defTabSz="1219170">
              <a:buClr>
                <a:srgbClr val="000000"/>
              </a:buClr>
              <a:buSzPts val="1100"/>
            </a:pPr>
            <a:r>
              <a:rPr kumimoji="0" lang="ja-JP" altLang="en-US" sz="2000" kern="0" dirty="0">
                <a:solidFill>
                  <a:srgbClr val="000000"/>
                </a:solidFill>
                <a:latin typeface="Fira Sans"/>
                <a:ea typeface="Fira Sans"/>
                <a:cs typeface="Fira Sans"/>
                <a:sym typeface="Fira Sans"/>
              </a:rPr>
              <a:t>出来るように</a:t>
            </a:r>
          </a:p>
        </p:txBody>
      </p:sp>
      <p:sp>
        <p:nvSpPr>
          <p:cNvPr id="2165" name="Google Shape;2165;p33"/>
          <p:cNvSpPr/>
          <p:nvPr/>
        </p:nvSpPr>
        <p:spPr>
          <a:xfrm flipH="1">
            <a:off x="8543996" y="2525114"/>
            <a:ext cx="3371402" cy="606127"/>
          </a:xfrm>
          <a:prstGeom prst="round1Rect">
            <a:avLst>
              <a:gd name="adj" fmla="val 50000"/>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buSzPts val="1100"/>
            </a:pPr>
            <a:r>
              <a:rPr kumimoji="0" lang="ja-JP" altLang="en-US" sz="2267" kern="0" dirty="0">
                <a:solidFill>
                  <a:srgbClr val="FFFFFF"/>
                </a:solidFill>
                <a:latin typeface="Fira Sans Extra Condensed Medium"/>
                <a:ea typeface="Fira Sans Extra Condensed Medium"/>
                <a:cs typeface="Fira Sans Extra Condensed Medium"/>
                <a:sym typeface="Fira Sans Extra Condensed Medium"/>
              </a:rPr>
              <a:t>目的</a:t>
            </a:r>
            <a:endParaRPr kumimoji="0" sz="2267" kern="0" dirty="0">
              <a:solidFill>
                <a:srgbClr val="FFFFFF"/>
              </a:solidFill>
              <a:latin typeface="Fira Sans Extra Condensed Medium"/>
              <a:ea typeface="Fira Sans Extra Condensed Medium"/>
              <a:cs typeface="Fira Sans Extra Condensed Medium"/>
              <a:sym typeface="Fira Sans Extra Condensed Medium"/>
            </a:endParaRPr>
          </a:p>
        </p:txBody>
      </p:sp>
      <p:grpSp>
        <p:nvGrpSpPr>
          <p:cNvPr id="2166" name="Google Shape;2166;p33"/>
          <p:cNvGrpSpPr/>
          <p:nvPr/>
        </p:nvGrpSpPr>
        <p:grpSpPr>
          <a:xfrm>
            <a:off x="480000" y="1649882"/>
            <a:ext cx="3168000" cy="1948631"/>
            <a:chOff x="4857463" y="1237418"/>
            <a:chExt cx="1502700" cy="1413907"/>
          </a:xfrm>
        </p:grpSpPr>
        <p:sp>
          <p:nvSpPr>
            <p:cNvPr id="2167" name="Google Shape;2167;p33"/>
            <p:cNvSpPr/>
            <p:nvPr/>
          </p:nvSpPr>
          <p:spPr>
            <a:xfrm>
              <a:off x="4857463" y="1237425"/>
              <a:ext cx="1502700" cy="1413900"/>
            </a:xfrm>
            <a:prstGeom prst="round2DiagRect">
              <a:avLst>
                <a:gd name="adj1" fmla="val 16667"/>
                <a:gd name="adj2" fmla="val 0"/>
              </a:avLst>
            </a:prstGeom>
            <a:solidFill>
              <a:srgbClr val="EFEFEF"/>
            </a:solidFill>
            <a:ln>
              <a:noFill/>
            </a:ln>
          </p:spPr>
          <p:txBody>
            <a:bodyPr spcFirstLastPara="1" wrap="square" lIns="121900" tIns="487667" rIns="121900" bIns="121900" anchor="ctr" anchorCtr="0">
              <a:noAutofit/>
            </a:bodyPr>
            <a:lstStyle/>
            <a:p>
              <a:pPr algn="ctr" defTabSz="1219170">
                <a:buClr>
                  <a:srgbClr val="000000"/>
                </a:buClr>
              </a:pPr>
              <a:r>
                <a:rPr kumimoji="0" lang="ja-JP" altLang="en-US" sz="2400" kern="0" dirty="0">
                  <a:solidFill>
                    <a:srgbClr val="000000"/>
                  </a:solidFill>
                  <a:latin typeface="Fira Sans"/>
                  <a:ea typeface="Fira Sans"/>
                  <a:cs typeface="Fira Sans"/>
                  <a:sym typeface="Fira Sans"/>
                </a:rPr>
                <a:t>パキスタン発</a:t>
              </a:r>
              <a:endParaRPr kumimoji="0" lang="en-US" altLang="ja-JP" sz="2400" kern="0" dirty="0">
                <a:solidFill>
                  <a:srgbClr val="000000"/>
                </a:solidFill>
                <a:latin typeface="Fira Sans"/>
                <a:ea typeface="Fira Sans"/>
                <a:cs typeface="Fira Sans"/>
                <a:sym typeface="Fira Sans"/>
              </a:endParaRPr>
            </a:p>
            <a:p>
              <a:pPr algn="ctr" defTabSz="1219170">
                <a:buClr>
                  <a:srgbClr val="000000"/>
                </a:buClr>
              </a:pPr>
              <a:r>
                <a:rPr kumimoji="0" lang="ja-JP" altLang="en-US" sz="2400" kern="0" dirty="0">
                  <a:solidFill>
                    <a:srgbClr val="000000"/>
                  </a:solidFill>
                  <a:latin typeface="Fira Sans"/>
                  <a:ea typeface="Fira Sans"/>
                  <a:cs typeface="Fira Sans"/>
                  <a:sym typeface="Fira Sans"/>
                </a:rPr>
                <a:t>ボードゲーム</a:t>
              </a:r>
              <a:endParaRPr kumimoji="0" sz="2400" kern="0" dirty="0">
                <a:solidFill>
                  <a:srgbClr val="000000"/>
                </a:solidFill>
                <a:latin typeface="Fira Sans"/>
                <a:ea typeface="Fira Sans"/>
                <a:cs typeface="Fira Sans"/>
                <a:sym typeface="Fira Sans"/>
              </a:endParaRPr>
            </a:p>
          </p:txBody>
        </p:sp>
        <p:sp>
          <p:nvSpPr>
            <p:cNvPr id="2168" name="Google Shape;2168;p33"/>
            <p:cNvSpPr/>
            <p:nvPr/>
          </p:nvSpPr>
          <p:spPr>
            <a:xfrm flipH="1">
              <a:off x="4857828" y="1237418"/>
              <a:ext cx="1501800" cy="366900"/>
            </a:xfrm>
            <a:prstGeom prst="round1Rect">
              <a:avLst>
                <a:gd name="adj" fmla="val 50000"/>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buSzPts val="1100"/>
              </a:pPr>
              <a:r>
                <a:rPr kumimoji="0" lang="en-US" sz="2267" kern="0" dirty="0">
                  <a:solidFill>
                    <a:srgbClr val="FFFFFF"/>
                  </a:solidFill>
                  <a:latin typeface="Fira Sans Extra Condensed Medium"/>
                  <a:ea typeface="Fira Sans Extra Condensed Medium"/>
                  <a:cs typeface="Fira Sans Extra Condensed Medium"/>
                  <a:sym typeface="Fira Sans Extra Condensed Medium"/>
                </a:rPr>
                <a:t>「Arranged」</a:t>
              </a:r>
            </a:p>
          </p:txBody>
        </p:sp>
      </p:grpSp>
      <p:sp>
        <p:nvSpPr>
          <p:cNvPr id="12" name="Google Shape;2415;p37">
            <a:extLst>
              <a:ext uri="{FF2B5EF4-FFF2-40B4-BE49-F238E27FC236}">
                <a16:creationId xmlns:a16="http://schemas.microsoft.com/office/drawing/2014/main" id="{BD4A357A-4B45-436B-9C8C-E845811C2C7F}"/>
              </a:ext>
            </a:extLst>
          </p:cNvPr>
          <p:cNvSpPr/>
          <p:nvPr/>
        </p:nvSpPr>
        <p:spPr>
          <a:xfrm>
            <a:off x="3381644" y="625776"/>
            <a:ext cx="544400" cy="544400"/>
          </a:xfrm>
          <a:prstGeom prst="ellipse">
            <a:avLst/>
          </a:prstGeom>
          <a:solidFill>
            <a:schemeClr val="accent3"/>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02</a:t>
            </a:r>
            <a:endParaRPr kumimoji="0" sz="1867" kern="0" dirty="0">
              <a:solidFill>
                <a:srgbClr val="FFFFFF"/>
              </a:solidFill>
              <a:latin typeface="Arial"/>
              <a:cs typeface="Arial"/>
              <a:sym typeface="Arial"/>
            </a:endParaRPr>
          </a:p>
        </p:txBody>
      </p:sp>
      <p:sp>
        <p:nvSpPr>
          <p:cNvPr id="3" name="スライド番号プレースホルダー 2">
            <a:extLst>
              <a:ext uri="{FF2B5EF4-FFF2-40B4-BE49-F238E27FC236}">
                <a16:creationId xmlns:a16="http://schemas.microsoft.com/office/drawing/2014/main" id="{3A4A1BB8-6F4F-4CF1-BF20-0989EC9C8E9C}"/>
              </a:ext>
            </a:extLst>
          </p:cNvPr>
          <p:cNvSpPr>
            <a:spLocks noGrp="1"/>
          </p:cNvSpPr>
          <p:nvPr>
            <p:ph type="sldNum" idx="12"/>
          </p:nvPr>
        </p:nvSpPr>
        <p:spPr/>
        <p:txBody>
          <a:bodyPr/>
          <a:lstStyle/>
          <a:p>
            <a:fld id="{00000000-1234-1234-1234-123412341234}" type="slidenum">
              <a:rPr lang="en" smtClean="0"/>
              <a:pPr/>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38"/>
          <p:cNvSpPr txBox="1">
            <a:spLocks noGrp="1"/>
          </p:cNvSpPr>
          <p:nvPr>
            <p:ph type="title"/>
          </p:nvPr>
        </p:nvSpPr>
        <p:spPr>
          <a:xfrm>
            <a:off x="240000" y="537224"/>
            <a:ext cx="11712000" cy="763600"/>
          </a:xfrm>
          <a:prstGeom prst="rect">
            <a:avLst/>
          </a:prstGeom>
        </p:spPr>
        <p:txBody>
          <a:bodyPr spcFirstLastPara="1" wrap="square" lIns="121900" tIns="121900" rIns="121900" bIns="121900" anchor="t" anchorCtr="0">
            <a:noAutofit/>
          </a:bodyPr>
          <a:lstStyle/>
          <a:p>
            <a:r>
              <a:rPr kumimoji="0" lang="ja-JP" altLang="en-US" sz="3200" kern="0" dirty="0"/>
              <a:t>ゲーム特徴</a:t>
            </a:r>
            <a:endParaRPr sz="3200" dirty="0"/>
          </a:p>
        </p:txBody>
      </p:sp>
      <p:sp>
        <p:nvSpPr>
          <p:cNvPr id="2422" name="Google Shape;2422;p38"/>
          <p:cNvSpPr/>
          <p:nvPr/>
        </p:nvSpPr>
        <p:spPr>
          <a:xfrm>
            <a:off x="1025335" y="2017900"/>
            <a:ext cx="183813" cy="212565"/>
          </a:xfrm>
          <a:custGeom>
            <a:avLst/>
            <a:gdLst/>
            <a:ahLst/>
            <a:cxnLst/>
            <a:rect l="l" t="t" r="r" b="b"/>
            <a:pathLst>
              <a:path w="1317" h="1523" extrusionOk="0">
                <a:moveTo>
                  <a:pt x="991" y="0"/>
                </a:moveTo>
                <a:lnTo>
                  <a:pt x="0" y="1522"/>
                </a:lnTo>
                <a:lnTo>
                  <a:pt x="1316" y="1522"/>
                </a:lnTo>
                <a:lnTo>
                  <a:pt x="991" y="0"/>
                </a:lnTo>
                <a:close/>
              </a:path>
            </a:pathLst>
          </a:custGeom>
          <a:solidFill>
            <a:srgbClr val="9B9B9B"/>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23" name="Google Shape;2423;p38"/>
          <p:cNvSpPr/>
          <p:nvPr/>
        </p:nvSpPr>
        <p:spPr>
          <a:xfrm>
            <a:off x="2278818" y="2017900"/>
            <a:ext cx="189396" cy="212565"/>
          </a:xfrm>
          <a:custGeom>
            <a:avLst/>
            <a:gdLst/>
            <a:ahLst/>
            <a:cxnLst/>
            <a:rect l="l" t="t" r="r" b="b"/>
            <a:pathLst>
              <a:path w="1357" h="1523" extrusionOk="0">
                <a:moveTo>
                  <a:pt x="365" y="0"/>
                </a:moveTo>
                <a:lnTo>
                  <a:pt x="1" y="1522"/>
                </a:lnTo>
                <a:lnTo>
                  <a:pt x="1356" y="1522"/>
                </a:lnTo>
                <a:lnTo>
                  <a:pt x="365" y="0"/>
                </a:lnTo>
                <a:close/>
              </a:path>
            </a:pathLst>
          </a:custGeom>
          <a:solidFill>
            <a:srgbClr val="9B9B9B"/>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24" name="Google Shape;2424;p38"/>
          <p:cNvSpPr/>
          <p:nvPr/>
        </p:nvSpPr>
        <p:spPr>
          <a:xfrm>
            <a:off x="853803" y="2188315"/>
            <a:ext cx="1784821" cy="1567789"/>
          </a:xfrm>
          <a:custGeom>
            <a:avLst/>
            <a:gdLst/>
            <a:ahLst/>
            <a:cxnLst/>
            <a:rect l="l" t="t" r="r" b="b"/>
            <a:pathLst>
              <a:path w="12788" h="11233" extrusionOk="0">
                <a:moveTo>
                  <a:pt x="1689" y="0"/>
                </a:moveTo>
                <a:cubicBezTo>
                  <a:pt x="762" y="0"/>
                  <a:pt x="1" y="761"/>
                  <a:pt x="1" y="1689"/>
                </a:cubicBezTo>
                <a:lnTo>
                  <a:pt x="1" y="9513"/>
                </a:lnTo>
                <a:cubicBezTo>
                  <a:pt x="1" y="10472"/>
                  <a:pt x="762" y="11233"/>
                  <a:pt x="1689" y="11233"/>
                </a:cubicBezTo>
                <a:lnTo>
                  <a:pt x="11099" y="11233"/>
                </a:lnTo>
                <a:cubicBezTo>
                  <a:pt x="12026" y="11233"/>
                  <a:pt x="12787" y="10472"/>
                  <a:pt x="12787" y="9513"/>
                </a:cubicBezTo>
                <a:lnTo>
                  <a:pt x="12787" y="1689"/>
                </a:lnTo>
                <a:cubicBezTo>
                  <a:pt x="12787" y="761"/>
                  <a:pt x="12026" y="0"/>
                  <a:pt x="11099" y="0"/>
                </a:cubicBezTo>
                <a:close/>
              </a:path>
            </a:pathLst>
          </a:custGeom>
          <a:solidFill>
            <a:srgbClr val="D9D9D9">
              <a:alpha val="72320"/>
            </a:srgbClr>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25" name="Google Shape;2425;p38"/>
          <p:cNvSpPr/>
          <p:nvPr/>
        </p:nvSpPr>
        <p:spPr>
          <a:xfrm>
            <a:off x="1140342" y="2188316"/>
            <a:ext cx="1212724" cy="572097"/>
          </a:xfrm>
          <a:custGeom>
            <a:avLst/>
            <a:gdLst/>
            <a:ahLst/>
            <a:cxnLst/>
            <a:rect l="l" t="t" r="r" b="b"/>
            <a:pathLst>
              <a:path w="8689" h="4099" extrusionOk="0">
                <a:moveTo>
                  <a:pt x="1" y="0"/>
                </a:moveTo>
                <a:lnTo>
                  <a:pt x="1" y="2576"/>
                </a:lnTo>
                <a:cubicBezTo>
                  <a:pt x="1" y="3401"/>
                  <a:pt x="659" y="4098"/>
                  <a:pt x="1483" y="4098"/>
                </a:cubicBezTo>
                <a:lnTo>
                  <a:pt x="7199" y="4098"/>
                </a:lnTo>
                <a:cubicBezTo>
                  <a:pt x="8023" y="4098"/>
                  <a:pt x="8689" y="3401"/>
                  <a:pt x="8689" y="2576"/>
                </a:cubicBezTo>
                <a:lnTo>
                  <a:pt x="8689" y="0"/>
                </a:lnTo>
                <a:close/>
              </a:path>
            </a:pathLst>
          </a:custGeom>
          <a:solidFill>
            <a:srgbClr val="EDEDE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26" name="Google Shape;2426;p38"/>
          <p:cNvSpPr/>
          <p:nvPr/>
        </p:nvSpPr>
        <p:spPr>
          <a:xfrm>
            <a:off x="1163650" y="2017900"/>
            <a:ext cx="1166247" cy="710411"/>
          </a:xfrm>
          <a:custGeom>
            <a:avLst/>
            <a:gdLst/>
            <a:ahLst/>
            <a:cxnLst/>
            <a:rect l="l" t="t" r="r" b="b"/>
            <a:pathLst>
              <a:path w="8356" h="5090" extrusionOk="0">
                <a:moveTo>
                  <a:pt x="0" y="0"/>
                </a:moveTo>
                <a:lnTo>
                  <a:pt x="0" y="3599"/>
                </a:lnTo>
                <a:cubicBezTo>
                  <a:pt x="0" y="4424"/>
                  <a:pt x="658" y="5089"/>
                  <a:pt x="1483" y="5089"/>
                </a:cubicBezTo>
                <a:lnTo>
                  <a:pt x="6865" y="5089"/>
                </a:lnTo>
                <a:cubicBezTo>
                  <a:pt x="7690" y="5089"/>
                  <a:pt x="8355" y="4424"/>
                  <a:pt x="8355" y="3599"/>
                </a:cubicBezTo>
                <a:lnTo>
                  <a:pt x="835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27" name="Google Shape;2427;p38"/>
          <p:cNvSpPr/>
          <p:nvPr/>
        </p:nvSpPr>
        <p:spPr>
          <a:xfrm>
            <a:off x="1467914" y="2096478"/>
            <a:ext cx="557721" cy="557721"/>
          </a:xfrm>
          <a:custGeom>
            <a:avLst/>
            <a:gdLst/>
            <a:ahLst/>
            <a:cxnLst/>
            <a:rect l="l" t="t" r="r" b="b"/>
            <a:pathLst>
              <a:path w="3996" h="3996" extrusionOk="0">
                <a:moveTo>
                  <a:pt x="1982" y="0"/>
                </a:moveTo>
                <a:cubicBezTo>
                  <a:pt x="888" y="0"/>
                  <a:pt x="0" y="888"/>
                  <a:pt x="0" y="1982"/>
                </a:cubicBezTo>
                <a:cubicBezTo>
                  <a:pt x="0" y="3068"/>
                  <a:pt x="888" y="3995"/>
                  <a:pt x="1982" y="3995"/>
                </a:cubicBezTo>
                <a:cubicBezTo>
                  <a:pt x="3100" y="3995"/>
                  <a:pt x="3996" y="3068"/>
                  <a:pt x="3996" y="1982"/>
                </a:cubicBezTo>
                <a:cubicBezTo>
                  <a:pt x="3996" y="888"/>
                  <a:pt x="3100" y="0"/>
                  <a:pt x="1982" y="0"/>
                </a:cubicBezTo>
                <a:close/>
              </a:path>
            </a:pathLst>
          </a:custGeom>
          <a:solidFill>
            <a:srgbClr val="54AED6"/>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28" name="Google Shape;2428;p38"/>
          <p:cNvSpPr/>
          <p:nvPr/>
        </p:nvSpPr>
        <p:spPr>
          <a:xfrm>
            <a:off x="1495549" y="2119647"/>
            <a:ext cx="502452" cy="506919"/>
          </a:xfrm>
          <a:custGeom>
            <a:avLst/>
            <a:gdLst/>
            <a:ahLst/>
            <a:cxnLst/>
            <a:rect l="l" t="t" r="r" b="b"/>
            <a:pathLst>
              <a:path w="3600" h="3632" extrusionOk="0">
                <a:moveTo>
                  <a:pt x="1784" y="1"/>
                </a:moveTo>
                <a:cubicBezTo>
                  <a:pt x="793" y="1"/>
                  <a:pt x="0" y="825"/>
                  <a:pt x="0" y="1816"/>
                </a:cubicBezTo>
                <a:cubicBezTo>
                  <a:pt x="0" y="2807"/>
                  <a:pt x="793" y="3631"/>
                  <a:pt x="1784" y="3631"/>
                </a:cubicBezTo>
                <a:cubicBezTo>
                  <a:pt x="2807" y="3631"/>
                  <a:pt x="3599" y="2807"/>
                  <a:pt x="3599" y="1816"/>
                </a:cubicBezTo>
                <a:cubicBezTo>
                  <a:pt x="3599" y="825"/>
                  <a:pt x="2807" y="1"/>
                  <a:pt x="178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29" name="Google Shape;2429;p38"/>
          <p:cNvSpPr/>
          <p:nvPr/>
        </p:nvSpPr>
        <p:spPr>
          <a:xfrm>
            <a:off x="1582919" y="2192642"/>
            <a:ext cx="327711" cy="327711"/>
          </a:xfrm>
          <a:custGeom>
            <a:avLst/>
            <a:gdLst/>
            <a:ahLst/>
            <a:cxnLst/>
            <a:rect l="l" t="t" r="r" b="b"/>
            <a:pathLst>
              <a:path w="2348" h="2348" extrusionOk="0">
                <a:moveTo>
                  <a:pt x="1253" y="833"/>
                </a:moveTo>
                <a:cubicBezTo>
                  <a:pt x="1388" y="865"/>
                  <a:pt x="1483" y="960"/>
                  <a:pt x="1515" y="1095"/>
                </a:cubicBezTo>
                <a:cubicBezTo>
                  <a:pt x="1554" y="1229"/>
                  <a:pt x="1515" y="1356"/>
                  <a:pt x="1420" y="1428"/>
                </a:cubicBezTo>
                <a:cubicBezTo>
                  <a:pt x="1372" y="1499"/>
                  <a:pt x="1284" y="1535"/>
                  <a:pt x="1187" y="1535"/>
                </a:cubicBezTo>
                <a:cubicBezTo>
                  <a:pt x="1154" y="1535"/>
                  <a:pt x="1120" y="1531"/>
                  <a:pt x="1087" y="1523"/>
                </a:cubicBezTo>
                <a:cubicBezTo>
                  <a:pt x="960" y="1523"/>
                  <a:pt x="857" y="1388"/>
                  <a:pt x="825" y="1261"/>
                </a:cubicBezTo>
                <a:cubicBezTo>
                  <a:pt x="793" y="1126"/>
                  <a:pt x="825" y="1031"/>
                  <a:pt x="920" y="928"/>
                </a:cubicBezTo>
                <a:cubicBezTo>
                  <a:pt x="992" y="865"/>
                  <a:pt x="1087" y="833"/>
                  <a:pt x="1190" y="833"/>
                </a:cubicBezTo>
                <a:close/>
                <a:moveTo>
                  <a:pt x="1160" y="750"/>
                </a:moveTo>
                <a:cubicBezTo>
                  <a:pt x="1061" y="750"/>
                  <a:pt x="968" y="793"/>
                  <a:pt x="888" y="897"/>
                </a:cubicBezTo>
                <a:cubicBezTo>
                  <a:pt x="762" y="992"/>
                  <a:pt x="722" y="1126"/>
                  <a:pt x="762" y="1293"/>
                </a:cubicBezTo>
                <a:cubicBezTo>
                  <a:pt x="793" y="1428"/>
                  <a:pt x="920" y="1554"/>
                  <a:pt x="1087" y="1586"/>
                </a:cubicBezTo>
                <a:lnTo>
                  <a:pt x="1190" y="1586"/>
                </a:lnTo>
                <a:cubicBezTo>
                  <a:pt x="1285" y="1586"/>
                  <a:pt x="1388" y="1554"/>
                  <a:pt x="1483" y="1491"/>
                </a:cubicBezTo>
                <a:cubicBezTo>
                  <a:pt x="1586" y="1388"/>
                  <a:pt x="1618" y="1229"/>
                  <a:pt x="1586" y="1095"/>
                </a:cubicBezTo>
                <a:cubicBezTo>
                  <a:pt x="1554" y="928"/>
                  <a:pt x="1420" y="793"/>
                  <a:pt x="1253" y="762"/>
                </a:cubicBezTo>
                <a:cubicBezTo>
                  <a:pt x="1222" y="754"/>
                  <a:pt x="1191" y="750"/>
                  <a:pt x="1160" y="750"/>
                </a:cubicBezTo>
                <a:close/>
                <a:moveTo>
                  <a:pt x="1285" y="72"/>
                </a:moveTo>
                <a:cubicBezTo>
                  <a:pt x="1356" y="72"/>
                  <a:pt x="1388" y="136"/>
                  <a:pt x="1388" y="167"/>
                </a:cubicBezTo>
                <a:lnTo>
                  <a:pt x="1388" y="365"/>
                </a:lnTo>
                <a:lnTo>
                  <a:pt x="1420" y="365"/>
                </a:lnTo>
                <a:cubicBezTo>
                  <a:pt x="1483" y="397"/>
                  <a:pt x="1515" y="397"/>
                  <a:pt x="1586" y="437"/>
                </a:cubicBezTo>
                <a:lnTo>
                  <a:pt x="1586" y="468"/>
                </a:lnTo>
                <a:lnTo>
                  <a:pt x="1713" y="334"/>
                </a:lnTo>
                <a:cubicBezTo>
                  <a:pt x="1753" y="302"/>
                  <a:pt x="1784" y="302"/>
                  <a:pt x="1816" y="302"/>
                </a:cubicBezTo>
                <a:cubicBezTo>
                  <a:pt x="1848" y="302"/>
                  <a:pt x="1848" y="302"/>
                  <a:pt x="1879" y="334"/>
                </a:cubicBezTo>
                <a:lnTo>
                  <a:pt x="2046" y="468"/>
                </a:lnTo>
                <a:cubicBezTo>
                  <a:pt x="2046" y="500"/>
                  <a:pt x="2078" y="532"/>
                  <a:pt x="2078" y="564"/>
                </a:cubicBezTo>
                <a:cubicBezTo>
                  <a:pt x="2078" y="595"/>
                  <a:pt x="2046" y="595"/>
                  <a:pt x="2046" y="635"/>
                </a:cubicBezTo>
                <a:lnTo>
                  <a:pt x="1911" y="762"/>
                </a:lnTo>
                <a:lnTo>
                  <a:pt x="1911" y="793"/>
                </a:lnTo>
                <a:cubicBezTo>
                  <a:pt x="1951" y="833"/>
                  <a:pt x="1951" y="897"/>
                  <a:pt x="1982" y="928"/>
                </a:cubicBezTo>
                <a:lnTo>
                  <a:pt x="1982" y="960"/>
                </a:lnTo>
                <a:lnTo>
                  <a:pt x="2181" y="960"/>
                </a:lnTo>
                <a:cubicBezTo>
                  <a:pt x="2244" y="960"/>
                  <a:pt x="2276" y="992"/>
                  <a:pt x="2276" y="1063"/>
                </a:cubicBezTo>
                <a:lnTo>
                  <a:pt x="2276" y="1293"/>
                </a:lnTo>
                <a:cubicBezTo>
                  <a:pt x="2276" y="1356"/>
                  <a:pt x="2244" y="1388"/>
                  <a:pt x="2181" y="1388"/>
                </a:cubicBezTo>
                <a:lnTo>
                  <a:pt x="1982" y="1388"/>
                </a:lnTo>
                <a:lnTo>
                  <a:pt x="1982" y="1428"/>
                </a:lnTo>
                <a:cubicBezTo>
                  <a:pt x="1951" y="1491"/>
                  <a:pt x="1951" y="1523"/>
                  <a:pt x="1911" y="1586"/>
                </a:cubicBezTo>
                <a:lnTo>
                  <a:pt x="2046" y="1721"/>
                </a:lnTo>
                <a:cubicBezTo>
                  <a:pt x="2078" y="1784"/>
                  <a:pt x="2078" y="1856"/>
                  <a:pt x="2046" y="1887"/>
                </a:cubicBezTo>
                <a:lnTo>
                  <a:pt x="1879" y="2054"/>
                </a:lnTo>
                <a:cubicBezTo>
                  <a:pt x="1864" y="2070"/>
                  <a:pt x="1832" y="2078"/>
                  <a:pt x="1799" y="2078"/>
                </a:cubicBezTo>
                <a:cubicBezTo>
                  <a:pt x="1766" y="2078"/>
                  <a:pt x="1733" y="2070"/>
                  <a:pt x="1713" y="2054"/>
                </a:cubicBezTo>
                <a:lnTo>
                  <a:pt x="1586" y="1919"/>
                </a:lnTo>
                <a:cubicBezTo>
                  <a:pt x="1515" y="1951"/>
                  <a:pt x="1483" y="1983"/>
                  <a:pt x="1420" y="1983"/>
                </a:cubicBezTo>
                <a:lnTo>
                  <a:pt x="1388" y="1983"/>
                </a:lnTo>
                <a:lnTo>
                  <a:pt x="1388" y="2181"/>
                </a:lnTo>
                <a:cubicBezTo>
                  <a:pt x="1388" y="2252"/>
                  <a:pt x="1356" y="2284"/>
                  <a:pt x="1285" y="2284"/>
                </a:cubicBezTo>
                <a:lnTo>
                  <a:pt x="1055" y="2284"/>
                </a:lnTo>
                <a:cubicBezTo>
                  <a:pt x="992" y="2284"/>
                  <a:pt x="960" y="2252"/>
                  <a:pt x="960" y="2181"/>
                </a:cubicBezTo>
                <a:lnTo>
                  <a:pt x="960" y="1983"/>
                </a:lnTo>
                <a:lnTo>
                  <a:pt x="920" y="1983"/>
                </a:lnTo>
                <a:cubicBezTo>
                  <a:pt x="888" y="1983"/>
                  <a:pt x="825" y="1951"/>
                  <a:pt x="793" y="1919"/>
                </a:cubicBezTo>
                <a:lnTo>
                  <a:pt x="762" y="1919"/>
                </a:lnTo>
                <a:lnTo>
                  <a:pt x="627" y="2054"/>
                </a:lnTo>
                <a:cubicBezTo>
                  <a:pt x="595" y="2054"/>
                  <a:pt x="563" y="2086"/>
                  <a:pt x="563" y="2086"/>
                </a:cubicBezTo>
                <a:cubicBezTo>
                  <a:pt x="524" y="2086"/>
                  <a:pt x="492" y="2054"/>
                  <a:pt x="460" y="2054"/>
                </a:cubicBezTo>
                <a:lnTo>
                  <a:pt x="294" y="1887"/>
                </a:lnTo>
                <a:cubicBezTo>
                  <a:pt x="262" y="1856"/>
                  <a:pt x="262" y="1784"/>
                  <a:pt x="294" y="1721"/>
                </a:cubicBezTo>
                <a:lnTo>
                  <a:pt x="429" y="1586"/>
                </a:lnTo>
                <a:cubicBezTo>
                  <a:pt x="397" y="1523"/>
                  <a:pt x="397" y="1491"/>
                  <a:pt x="365" y="1428"/>
                </a:cubicBezTo>
                <a:lnTo>
                  <a:pt x="365" y="1388"/>
                </a:lnTo>
                <a:lnTo>
                  <a:pt x="167" y="1388"/>
                </a:lnTo>
                <a:cubicBezTo>
                  <a:pt x="96" y="1388"/>
                  <a:pt x="64" y="1356"/>
                  <a:pt x="64" y="1293"/>
                </a:cubicBezTo>
                <a:lnTo>
                  <a:pt x="64" y="1063"/>
                </a:lnTo>
                <a:cubicBezTo>
                  <a:pt x="64" y="992"/>
                  <a:pt x="96" y="960"/>
                  <a:pt x="167" y="960"/>
                </a:cubicBezTo>
                <a:lnTo>
                  <a:pt x="365" y="960"/>
                </a:lnTo>
                <a:lnTo>
                  <a:pt x="365" y="928"/>
                </a:lnTo>
                <a:cubicBezTo>
                  <a:pt x="397" y="897"/>
                  <a:pt x="397" y="833"/>
                  <a:pt x="429" y="793"/>
                </a:cubicBezTo>
                <a:lnTo>
                  <a:pt x="429" y="762"/>
                </a:lnTo>
                <a:lnTo>
                  <a:pt x="294" y="635"/>
                </a:lnTo>
                <a:cubicBezTo>
                  <a:pt x="262" y="595"/>
                  <a:pt x="262" y="532"/>
                  <a:pt x="294" y="468"/>
                </a:cubicBezTo>
                <a:lnTo>
                  <a:pt x="460" y="334"/>
                </a:lnTo>
                <a:cubicBezTo>
                  <a:pt x="476" y="302"/>
                  <a:pt x="510" y="286"/>
                  <a:pt x="544" y="286"/>
                </a:cubicBezTo>
                <a:cubicBezTo>
                  <a:pt x="577" y="286"/>
                  <a:pt x="611" y="302"/>
                  <a:pt x="627" y="334"/>
                </a:cubicBezTo>
                <a:lnTo>
                  <a:pt x="762" y="468"/>
                </a:lnTo>
                <a:lnTo>
                  <a:pt x="793" y="437"/>
                </a:lnTo>
                <a:cubicBezTo>
                  <a:pt x="825" y="397"/>
                  <a:pt x="888" y="397"/>
                  <a:pt x="920" y="365"/>
                </a:cubicBezTo>
                <a:lnTo>
                  <a:pt x="960" y="365"/>
                </a:lnTo>
                <a:lnTo>
                  <a:pt x="960" y="167"/>
                </a:lnTo>
                <a:cubicBezTo>
                  <a:pt x="960" y="136"/>
                  <a:pt x="992" y="72"/>
                  <a:pt x="1055" y="72"/>
                </a:cubicBezTo>
                <a:close/>
                <a:moveTo>
                  <a:pt x="1055" y="1"/>
                </a:moveTo>
                <a:cubicBezTo>
                  <a:pt x="960" y="1"/>
                  <a:pt x="888" y="104"/>
                  <a:pt x="888" y="167"/>
                </a:cubicBezTo>
                <a:lnTo>
                  <a:pt x="888" y="334"/>
                </a:lnTo>
                <a:cubicBezTo>
                  <a:pt x="857" y="334"/>
                  <a:pt x="825" y="365"/>
                  <a:pt x="762" y="365"/>
                </a:cubicBezTo>
                <a:lnTo>
                  <a:pt x="659" y="270"/>
                </a:lnTo>
                <a:cubicBezTo>
                  <a:pt x="627" y="235"/>
                  <a:pt x="585" y="217"/>
                  <a:pt x="544" y="217"/>
                </a:cubicBezTo>
                <a:cubicBezTo>
                  <a:pt x="502" y="217"/>
                  <a:pt x="460" y="235"/>
                  <a:pt x="429" y="270"/>
                </a:cubicBezTo>
                <a:lnTo>
                  <a:pt x="262" y="437"/>
                </a:lnTo>
                <a:cubicBezTo>
                  <a:pt x="199" y="500"/>
                  <a:pt x="199" y="595"/>
                  <a:pt x="262" y="667"/>
                </a:cubicBezTo>
                <a:lnTo>
                  <a:pt x="365" y="762"/>
                </a:lnTo>
                <a:cubicBezTo>
                  <a:pt x="365" y="833"/>
                  <a:pt x="326" y="865"/>
                  <a:pt x="326" y="897"/>
                </a:cubicBezTo>
                <a:lnTo>
                  <a:pt x="167" y="897"/>
                </a:lnTo>
                <a:cubicBezTo>
                  <a:pt x="64" y="897"/>
                  <a:pt x="1" y="992"/>
                  <a:pt x="1" y="1063"/>
                </a:cubicBezTo>
                <a:lnTo>
                  <a:pt x="1" y="1293"/>
                </a:lnTo>
                <a:cubicBezTo>
                  <a:pt x="1" y="1388"/>
                  <a:pt x="64" y="1459"/>
                  <a:pt x="167" y="1459"/>
                </a:cubicBezTo>
                <a:lnTo>
                  <a:pt x="326" y="1459"/>
                </a:lnTo>
                <a:cubicBezTo>
                  <a:pt x="326" y="1491"/>
                  <a:pt x="365" y="1554"/>
                  <a:pt x="365" y="1586"/>
                </a:cubicBezTo>
                <a:lnTo>
                  <a:pt x="262" y="1689"/>
                </a:lnTo>
                <a:cubicBezTo>
                  <a:pt x="199" y="1753"/>
                  <a:pt x="199" y="1856"/>
                  <a:pt x="262" y="1919"/>
                </a:cubicBezTo>
                <a:lnTo>
                  <a:pt x="429" y="2086"/>
                </a:lnTo>
                <a:cubicBezTo>
                  <a:pt x="460" y="2117"/>
                  <a:pt x="492" y="2149"/>
                  <a:pt x="563" y="2149"/>
                </a:cubicBezTo>
                <a:cubicBezTo>
                  <a:pt x="595" y="2149"/>
                  <a:pt x="627" y="2117"/>
                  <a:pt x="659" y="2086"/>
                </a:cubicBezTo>
                <a:lnTo>
                  <a:pt x="762" y="1983"/>
                </a:lnTo>
                <a:cubicBezTo>
                  <a:pt x="793" y="2022"/>
                  <a:pt x="857" y="2022"/>
                  <a:pt x="888" y="2054"/>
                </a:cubicBezTo>
                <a:lnTo>
                  <a:pt x="888" y="2181"/>
                </a:lnTo>
                <a:cubicBezTo>
                  <a:pt x="888" y="2284"/>
                  <a:pt x="960" y="2347"/>
                  <a:pt x="1055" y="2347"/>
                </a:cubicBezTo>
                <a:lnTo>
                  <a:pt x="1285" y="2347"/>
                </a:lnTo>
                <a:cubicBezTo>
                  <a:pt x="1388" y="2347"/>
                  <a:pt x="1451" y="2284"/>
                  <a:pt x="1451" y="2181"/>
                </a:cubicBezTo>
                <a:lnTo>
                  <a:pt x="1451" y="2054"/>
                </a:lnTo>
                <a:cubicBezTo>
                  <a:pt x="1483" y="2022"/>
                  <a:pt x="1554" y="2022"/>
                  <a:pt x="1586" y="1983"/>
                </a:cubicBezTo>
                <a:lnTo>
                  <a:pt x="1681" y="2086"/>
                </a:lnTo>
                <a:cubicBezTo>
                  <a:pt x="1717" y="2117"/>
                  <a:pt x="1758" y="2133"/>
                  <a:pt x="1799" y="2133"/>
                </a:cubicBezTo>
                <a:cubicBezTo>
                  <a:pt x="1840" y="2133"/>
                  <a:pt x="1879" y="2117"/>
                  <a:pt x="1911" y="2086"/>
                </a:cubicBezTo>
                <a:lnTo>
                  <a:pt x="2078" y="1919"/>
                </a:lnTo>
                <a:cubicBezTo>
                  <a:pt x="2149" y="1856"/>
                  <a:pt x="2149" y="1753"/>
                  <a:pt x="2078" y="1689"/>
                </a:cubicBezTo>
                <a:lnTo>
                  <a:pt x="1982" y="1586"/>
                </a:lnTo>
                <a:cubicBezTo>
                  <a:pt x="1982" y="1554"/>
                  <a:pt x="2014" y="1491"/>
                  <a:pt x="2014" y="1459"/>
                </a:cubicBezTo>
                <a:lnTo>
                  <a:pt x="2181" y="1459"/>
                </a:lnTo>
                <a:cubicBezTo>
                  <a:pt x="2276" y="1459"/>
                  <a:pt x="2347" y="1388"/>
                  <a:pt x="2347" y="1293"/>
                </a:cubicBezTo>
                <a:lnTo>
                  <a:pt x="2347" y="1063"/>
                </a:lnTo>
                <a:cubicBezTo>
                  <a:pt x="2347" y="992"/>
                  <a:pt x="2276" y="897"/>
                  <a:pt x="2181" y="897"/>
                </a:cubicBezTo>
                <a:lnTo>
                  <a:pt x="2014" y="897"/>
                </a:lnTo>
                <a:cubicBezTo>
                  <a:pt x="2014" y="865"/>
                  <a:pt x="1982" y="833"/>
                  <a:pt x="1982" y="762"/>
                </a:cubicBezTo>
                <a:lnTo>
                  <a:pt x="2078" y="667"/>
                </a:lnTo>
                <a:cubicBezTo>
                  <a:pt x="2109" y="635"/>
                  <a:pt x="2109" y="595"/>
                  <a:pt x="2109" y="564"/>
                </a:cubicBezTo>
                <a:cubicBezTo>
                  <a:pt x="2109" y="500"/>
                  <a:pt x="2109" y="468"/>
                  <a:pt x="2078" y="437"/>
                </a:cubicBezTo>
                <a:lnTo>
                  <a:pt x="1911" y="270"/>
                </a:lnTo>
                <a:cubicBezTo>
                  <a:pt x="1879" y="239"/>
                  <a:pt x="1848" y="239"/>
                  <a:pt x="1816" y="239"/>
                </a:cubicBezTo>
                <a:cubicBezTo>
                  <a:pt x="1753" y="239"/>
                  <a:pt x="1713" y="239"/>
                  <a:pt x="1681" y="270"/>
                </a:cubicBezTo>
                <a:lnTo>
                  <a:pt x="1586" y="365"/>
                </a:lnTo>
                <a:cubicBezTo>
                  <a:pt x="1554" y="365"/>
                  <a:pt x="1483" y="334"/>
                  <a:pt x="1451" y="334"/>
                </a:cubicBezTo>
                <a:lnTo>
                  <a:pt x="1451" y="167"/>
                </a:lnTo>
                <a:cubicBezTo>
                  <a:pt x="1451" y="104"/>
                  <a:pt x="1388" y="1"/>
                  <a:pt x="128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30" name="Google Shape;2430;p38"/>
          <p:cNvSpPr/>
          <p:nvPr/>
        </p:nvSpPr>
        <p:spPr>
          <a:xfrm>
            <a:off x="9658865" y="2017900"/>
            <a:ext cx="189257" cy="212565"/>
          </a:xfrm>
          <a:custGeom>
            <a:avLst/>
            <a:gdLst/>
            <a:ahLst/>
            <a:cxnLst/>
            <a:rect l="l" t="t" r="r" b="b"/>
            <a:pathLst>
              <a:path w="1356" h="1523" extrusionOk="0">
                <a:moveTo>
                  <a:pt x="991" y="0"/>
                </a:moveTo>
                <a:lnTo>
                  <a:pt x="0" y="1522"/>
                </a:lnTo>
                <a:lnTo>
                  <a:pt x="1356" y="1522"/>
                </a:lnTo>
                <a:lnTo>
                  <a:pt x="991" y="0"/>
                </a:lnTo>
                <a:close/>
              </a:path>
            </a:pathLst>
          </a:custGeom>
          <a:solidFill>
            <a:srgbClr val="9B9B9B"/>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31" name="Google Shape;2431;p38"/>
          <p:cNvSpPr/>
          <p:nvPr/>
        </p:nvSpPr>
        <p:spPr>
          <a:xfrm>
            <a:off x="10917930" y="2017900"/>
            <a:ext cx="189396" cy="212565"/>
          </a:xfrm>
          <a:custGeom>
            <a:avLst/>
            <a:gdLst/>
            <a:ahLst/>
            <a:cxnLst/>
            <a:rect l="l" t="t" r="r" b="b"/>
            <a:pathLst>
              <a:path w="1357" h="1523" extrusionOk="0">
                <a:moveTo>
                  <a:pt x="365" y="0"/>
                </a:moveTo>
                <a:lnTo>
                  <a:pt x="1" y="1522"/>
                </a:lnTo>
                <a:lnTo>
                  <a:pt x="1356" y="1522"/>
                </a:lnTo>
                <a:lnTo>
                  <a:pt x="365" y="0"/>
                </a:lnTo>
                <a:close/>
              </a:path>
            </a:pathLst>
          </a:custGeom>
          <a:solidFill>
            <a:srgbClr val="9B9B9B"/>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32" name="Google Shape;2432;p38"/>
          <p:cNvSpPr/>
          <p:nvPr/>
        </p:nvSpPr>
        <p:spPr>
          <a:xfrm>
            <a:off x="9492917" y="2188315"/>
            <a:ext cx="1784681" cy="1567789"/>
          </a:xfrm>
          <a:custGeom>
            <a:avLst/>
            <a:gdLst/>
            <a:ahLst/>
            <a:cxnLst/>
            <a:rect l="l" t="t" r="r" b="b"/>
            <a:pathLst>
              <a:path w="12787" h="11233" extrusionOk="0">
                <a:moveTo>
                  <a:pt x="1689" y="0"/>
                </a:moveTo>
                <a:cubicBezTo>
                  <a:pt x="761" y="0"/>
                  <a:pt x="0" y="761"/>
                  <a:pt x="0" y="1689"/>
                </a:cubicBezTo>
                <a:lnTo>
                  <a:pt x="0" y="9513"/>
                </a:lnTo>
                <a:cubicBezTo>
                  <a:pt x="0" y="10472"/>
                  <a:pt x="761" y="11233"/>
                  <a:pt x="1689" y="11233"/>
                </a:cubicBezTo>
                <a:lnTo>
                  <a:pt x="11098" y="11233"/>
                </a:lnTo>
                <a:cubicBezTo>
                  <a:pt x="12026" y="11233"/>
                  <a:pt x="12787" y="10472"/>
                  <a:pt x="12787" y="9513"/>
                </a:cubicBezTo>
                <a:lnTo>
                  <a:pt x="12787" y="1689"/>
                </a:lnTo>
                <a:cubicBezTo>
                  <a:pt x="12787" y="761"/>
                  <a:pt x="12026" y="0"/>
                  <a:pt x="11098" y="0"/>
                </a:cubicBezTo>
                <a:close/>
              </a:path>
            </a:pathLst>
          </a:custGeom>
          <a:solidFill>
            <a:srgbClr val="D9D9D9">
              <a:alpha val="72320"/>
            </a:srgbClr>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33" name="Google Shape;2433;p38"/>
          <p:cNvSpPr/>
          <p:nvPr/>
        </p:nvSpPr>
        <p:spPr>
          <a:xfrm>
            <a:off x="9779454" y="2188316"/>
            <a:ext cx="1212724" cy="572097"/>
          </a:xfrm>
          <a:custGeom>
            <a:avLst/>
            <a:gdLst/>
            <a:ahLst/>
            <a:cxnLst/>
            <a:rect l="l" t="t" r="r" b="b"/>
            <a:pathLst>
              <a:path w="8689" h="4099" extrusionOk="0">
                <a:moveTo>
                  <a:pt x="1" y="0"/>
                </a:moveTo>
                <a:lnTo>
                  <a:pt x="1" y="2576"/>
                </a:lnTo>
                <a:cubicBezTo>
                  <a:pt x="1" y="3401"/>
                  <a:pt x="659" y="4098"/>
                  <a:pt x="1483" y="4098"/>
                </a:cubicBezTo>
                <a:lnTo>
                  <a:pt x="7198" y="4098"/>
                </a:lnTo>
                <a:cubicBezTo>
                  <a:pt x="8023" y="4098"/>
                  <a:pt x="8689" y="3401"/>
                  <a:pt x="8689" y="2576"/>
                </a:cubicBezTo>
                <a:lnTo>
                  <a:pt x="8689" y="0"/>
                </a:lnTo>
                <a:close/>
              </a:path>
            </a:pathLst>
          </a:custGeom>
          <a:solidFill>
            <a:srgbClr val="EDEDE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34" name="Google Shape;2434;p38"/>
          <p:cNvSpPr/>
          <p:nvPr/>
        </p:nvSpPr>
        <p:spPr>
          <a:xfrm>
            <a:off x="9797179" y="2017900"/>
            <a:ext cx="1171829" cy="710411"/>
          </a:xfrm>
          <a:custGeom>
            <a:avLst/>
            <a:gdLst/>
            <a:ahLst/>
            <a:cxnLst/>
            <a:rect l="l" t="t" r="r" b="b"/>
            <a:pathLst>
              <a:path w="8396" h="5090" extrusionOk="0">
                <a:moveTo>
                  <a:pt x="0" y="0"/>
                </a:moveTo>
                <a:lnTo>
                  <a:pt x="0" y="3599"/>
                </a:lnTo>
                <a:cubicBezTo>
                  <a:pt x="0" y="4424"/>
                  <a:pt x="698" y="5089"/>
                  <a:pt x="1522" y="5089"/>
                </a:cubicBezTo>
                <a:lnTo>
                  <a:pt x="6905" y="5089"/>
                </a:lnTo>
                <a:cubicBezTo>
                  <a:pt x="7729" y="5089"/>
                  <a:pt x="8395" y="4424"/>
                  <a:pt x="8395" y="3599"/>
                </a:cubicBezTo>
                <a:lnTo>
                  <a:pt x="8395"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35" name="Google Shape;2435;p38"/>
          <p:cNvSpPr/>
          <p:nvPr/>
        </p:nvSpPr>
        <p:spPr>
          <a:xfrm>
            <a:off x="10106886" y="2096478"/>
            <a:ext cx="557861" cy="557721"/>
          </a:xfrm>
          <a:custGeom>
            <a:avLst/>
            <a:gdLst/>
            <a:ahLst/>
            <a:cxnLst/>
            <a:rect l="l" t="t" r="r" b="b"/>
            <a:pathLst>
              <a:path w="3997" h="3996" extrusionOk="0">
                <a:moveTo>
                  <a:pt x="1983" y="0"/>
                </a:moveTo>
                <a:cubicBezTo>
                  <a:pt x="889" y="0"/>
                  <a:pt x="1" y="888"/>
                  <a:pt x="1" y="1982"/>
                </a:cubicBezTo>
                <a:cubicBezTo>
                  <a:pt x="1" y="3068"/>
                  <a:pt x="889" y="3995"/>
                  <a:pt x="1983" y="3995"/>
                </a:cubicBezTo>
                <a:cubicBezTo>
                  <a:pt x="3101" y="3995"/>
                  <a:pt x="3996" y="3068"/>
                  <a:pt x="3996" y="1982"/>
                </a:cubicBezTo>
                <a:cubicBezTo>
                  <a:pt x="3996" y="888"/>
                  <a:pt x="3101" y="0"/>
                  <a:pt x="1983"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36" name="Google Shape;2436;p38"/>
          <p:cNvSpPr/>
          <p:nvPr/>
        </p:nvSpPr>
        <p:spPr>
          <a:xfrm>
            <a:off x="10134661" y="2119647"/>
            <a:ext cx="502452" cy="506919"/>
          </a:xfrm>
          <a:custGeom>
            <a:avLst/>
            <a:gdLst/>
            <a:ahLst/>
            <a:cxnLst/>
            <a:rect l="l" t="t" r="r" b="b"/>
            <a:pathLst>
              <a:path w="3600" h="3632" extrusionOk="0">
                <a:moveTo>
                  <a:pt x="1784" y="1"/>
                </a:moveTo>
                <a:cubicBezTo>
                  <a:pt x="793" y="1"/>
                  <a:pt x="0" y="825"/>
                  <a:pt x="0" y="1816"/>
                </a:cubicBezTo>
                <a:cubicBezTo>
                  <a:pt x="0" y="2807"/>
                  <a:pt x="793" y="3631"/>
                  <a:pt x="1784" y="3631"/>
                </a:cubicBezTo>
                <a:cubicBezTo>
                  <a:pt x="2775" y="3631"/>
                  <a:pt x="3599" y="2807"/>
                  <a:pt x="3599" y="1816"/>
                </a:cubicBezTo>
                <a:cubicBezTo>
                  <a:pt x="3599" y="825"/>
                  <a:pt x="2775" y="1"/>
                  <a:pt x="178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nvGrpSpPr>
          <p:cNvPr id="2437" name="Google Shape;2437;p38"/>
          <p:cNvGrpSpPr/>
          <p:nvPr/>
        </p:nvGrpSpPr>
        <p:grpSpPr>
          <a:xfrm>
            <a:off x="10258600" y="2198224"/>
            <a:ext cx="248993" cy="322128"/>
            <a:chOff x="7693949" y="1648668"/>
            <a:chExt cx="186745" cy="241596"/>
          </a:xfrm>
        </p:grpSpPr>
        <p:sp>
          <p:nvSpPr>
            <p:cNvPr id="2438" name="Google Shape;2438;p38"/>
            <p:cNvSpPr/>
            <p:nvPr/>
          </p:nvSpPr>
          <p:spPr>
            <a:xfrm>
              <a:off x="7693949" y="1748215"/>
              <a:ext cx="55688" cy="142047"/>
            </a:xfrm>
            <a:custGeom>
              <a:avLst/>
              <a:gdLst/>
              <a:ahLst/>
              <a:cxnLst/>
              <a:rect l="l" t="t" r="r" b="b"/>
              <a:pathLst>
                <a:path w="532" h="1357" extrusionOk="0">
                  <a:moveTo>
                    <a:pt x="365" y="40"/>
                  </a:moveTo>
                  <a:cubicBezTo>
                    <a:pt x="428" y="40"/>
                    <a:pt x="499" y="104"/>
                    <a:pt x="499" y="167"/>
                  </a:cubicBezTo>
                  <a:lnTo>
                    <a:pt x="499" y="1158"/>
                  </a:lnTo>
                  <a:cubicBezTo>
                    <a:pt x="499" y="1229"/>
                    <a:pt x="428" y="1293"/>
                    <a:pt x="365" y="1293"/>
                  </a:cubicBezTo>
                  <a:lnTo>
                    <a:pt x="166" y="1293"/>
                  </a:lnTo>
                  <a:cubicBezTo>
                    <a:pt x="103" y="1293"/>
                    <a:pt x="63" y="1229"/>
                    <a:pt x="63" y="1158"/>
                  </a:cubicBezTo>
                  <a:lnTo>
                    <a:pt x="63" y="167"/>
                  </a:lnTo>
                  <a:cubicBezTo>
                    <a:pt x="63" y="104"/>
                    <a:pt x="103" y="40"/>
                    <a:pt x="166" y="40"/>
                  </a:cubicBezTo>
                  <a:close/>
                  <a:moveTo>
                    <a:pt x="166" y="1"/>
                  </a:moveTo>
                  <a:cubicBezTo>
                    <a:pt x="63" y="1"/>
                    <a:pt x="0" y="72"/>
                    <a:pt x="0" y="167"/>
                  </a:cubicBezTo>
                  <a:lnTo>
                    <a:pt x="0" y="1158"/>
                  </a:lnTo>
                  <a:cubicBezTo>
                    <a:pt x="0" y="1261"/>
                    <a:pt x="63" y="1356"/>
                    <a:pt x="166" y="1356"/>
                  </a:cubicBezTo>
                  <a:lnTo>
                    <a:pt x="365" y="1356"/>
                  </a:lnTo>
                  <a:cubicBezTo>
                    <a:pt x="460" y="1356"/>
                    <a:pt x="531" y="1261"/>
                    <a:pt x="531" y="1158"/>
                  </a:cubicBezTo>
                  <a:lnTo>
                    <a:pt x="531" y="167"/>
                  </a:lnTo>
                  <a:cubicBezTo>
                    <a:pt x="531" y="72"/>
                    <a:pt x="460" y="1"/>
                    <a:pt x="365" y="1"/>
                  </a:cubicBezTo>
                  <a:close/>
                </a:path>
              </a:pathLst>
            </a:custGeom>
            <a:solidFill>
              <a:srgbClr val="777777"/>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39" name="Google Shape;2439;p38"/>
            <p:cNvSpPr/>
            <p:nvPr/>
          </p:nvSpPr>
          <p:spPr>
            <a:xfrm>
              <a:off x="7759478" y="1696819"/>
              <a:ext cx="55688" cy="193444"/>
            </a:xfrm>
            <a:custGeom>
              <a:avLst/>
              <a:gdLst/>
              <a:ahLst/>
              <a:cxnLst/>
              <a:rect l="l" t="t" r="r" b="b"/>
              <a:pathLst>
                <a:path w="532" h="1848" extrusionOk="0">
                  <a:moveTo>
                    <a:pt x="365" y="64"/>
                  </a:moveTo>
                  <a:cubicBezTo>
                    <a:pt x="428" y="64"/>
                    <a:pt x="500" y="95"/>
                    <a:pt x="500" y="167"/>
                  </a:cubicBezTo>
                  <a:lnTo>
                    <a:pt x="500" y="1649"/>
                  </a:lnTo>
                  <a:cubicBezTo>
                    <a:pt x="500" y="1720"/>
                    <a:pt x="428" y="1784"/>
                    <a:pt x="365" y="1784"/>
                  </a:cubicBezTo>
                  <a:lnTo>
                    <a:pt x="167" y="1784"/>
                  </a:lnTo>
                  <a:cubicBezTo>
                    <a:pt x="103" y="1784"/>
                    <a:pt x="72" y="1720"/>
                    <a:pt x="72" y="1649"/>
                  </a:cubicBezTo>
                  <a:lnTo>
                    <a:pt x="72" y="167"/>
                  </a:lnTo>
                  <a:cubicBezTo>
                    <a:pt x="72" y="95"/>
                    <a:pt x="103" y="64"/>
                    <a:pt x="167" y="64"/>
                  </a:cubicBezTo>
                  <a:close/>
                  <a:moveTo>
                    <a:pt x="167" y="0"/>
                  </a:moveTo>
                  <a:cubicBezTo>
                    <a:pt x="72" y="0"/>
                    <a:pt x="0" y="64"/>
                    <a:pt x="0" y="167"/>
                  </a:cubicBezTo>
                  <a:lnTo>
                    <a:pt x="0" y="1649"/>
                  </a:lnTo>
                  <a:cubicBezTo>
                    <a:pt x="0" y="1752"/>
                    <a:pt x="72" y="1847"/>
                    <a:pt x="167" y="1847"/>
                  </a:cubicBezTo>
                  <a:lnTo>
                    <a:pt x="365" y="1847"/>
                  </a:lnTo>
                  <a:cubicBezTo>
                    <a:pt x="468" y="1847"/>
                    <a:pt x="531" y="1752"/>
                    <a:pt x="531" y="1649"/>
                  </a:cubicBezTo>
                  <a:lnTo>
                    <a:pt x="531" y="167"/>
                  </a:lnTo>
                  <a:cubicBezTo>
                    <a:pt x="531" y="64"/>
                    <a:pt x="468" y="0"/>
                    <a:pt x="365" y="0"/>
                  </a:cubicBezTo>
                  <a:close/>
                </a:path>
              </a:pathLst>
            </a:custGeom>
            <a:solidFill>
              <a:srgbClr val="777777"/>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40" name="Google Shape;2440;p38"/>
            <p:cNvSpPr/>
            <p:nvPr/>
          </p:nvSpPr>
          <p:spPr>
            <a:xfrm>
              <a:off x="7825006" y="1648668"/>
              <a:ext cx="55688" cy="241596"/>
            </a:xfrm>
            <a:custGeom>
              <a:avLst/>
              <a:gdLst/>
              <a:ahLst/>
              <a:cxnLst/>
              <a:rect l="l" t="t" r="r" b="b"/>
              <a:pathLst>
                <a:path w="532" h="2308" extrusionOk="0">
                  <a:moveTo>
                    <a:pt x="365" y="32"/>
                  </a:moveTo>
                  <a:cubicBezTo>
                    <a:pt x="436" y="32"/>
                    <a:pt x="500" y="96"/>
                    <a:pt x="500" y="159"/>
                  </a:cubicBezTo>
                  <a:lnTo>
                    <a:pt x="500" y="2109"/>
                  </a:lnTo>
                  <a:cubicBezTo>
                    <a:pt x="500" y="2180"/>
                    <a:pt x="436" y="2244"/>
                    <a:pt x="365" y="2244"/>
                  </a:cubicBezTo>
                  <a:lnTo>
                    <a:pt x="167" y="2244"/>
                  </a:lnTo>
                  <a:cubicBezTo>
                    <a:pt x="104" y="2244"/>
                    <a:pt x="72" y="2180"/>
                    <a:pt x="72" y="2109"/>
                  </a:cubicBezTo>
                  <a:lnTo>
                    <a:pt x="72" y="159"/>
                  </a:lnTo>
                  <a:cubicBezTo>
                    <a:pt x="72" y="96"/>
                    <a:pt x="104" y="32"/>
                    <a:pt x="167" y="32"/>
                  </a:cubicBezTo>
                  <a:close/>
                  <a:moveTo>
                    <a:pt x="167" y="0"/>
                  </a:moveTo>
                  <a:cubicBezTo>
                    <a:pt x="72" y="0"/>
                    <a:pt x="0" y="64"/>
                    <a:pt x="0" y="159"/>
                  </a:cubicBezTo>
                  <a:lnTo>
                    <a:pt x="0" y="2109"/>
                  </a:lnTo>
                  <a:cubicBezTo>
                    <a:pt x="0" y="2212"/>
                    <a:pt x="72" y="2307"/>
                    <a:pt x="167" y="2307"/>
                  </a:cubicBezTo>
                  <a:lnTo>
                    <a:pt x="365" y="2307"/>
                  </a:lnTo>
                  <a:cubicBezTo>
                    <a:pt x="468" y="2307"/>
                    <a:pt x="532" y="2212"/>
                    <a:pt x="532" y="2109"/>
                  </a:cubicBezTo>
                  <a:lnTo>
                    <a:pt x="532" y="159"/>
                  </a:lnTo>
                  <a:cubicBezTo>
                    <a:pt x="532" y="64"/>
                    <a:pt x="468" y="0"/>
                    <a:pt x="365" y="0"/>
                  </a:cubicBezTo>
                  <a:close/>
                </a:path>
              </a:pathLst>
            </a:custGeom>
            <a:solidFill>
              <a:srgbClr val="777777"/>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sp>
        <p:nvSpPr>
          <p:cNvPr id="2441" name="Google Shape;2441;p38"/>
          <p:cNvSpPr/>
          <p:nvPr/>
        </p:nvSpPr>
        <p:spPr>
          <a:xfrm>
            <a:off x="9658865" y="3930838"/>
            <a:ext cx="189257" cy="212565"/>
          </a:xfrm>
          <a:custGeom>
            <a:avLst/>
            <a:gdLst/>
            <a:ahLst/>
            <a:cxnLst/>
            <a:rect l="l" t="t" r="r" b="b"/>
            <a:pathLst>
              <a:path w="1356" h="1523" extrusionOk="0">
                <a:moveTo>
                  <a:pt x="991" y="0"/>
                </a:moveTo>
                <a:lnTo>
                  <a:pt x="0" y="1522"/>
                </a:lnTo>
                <a:lnTo>
                  <a:pt x="1356" y="1522"/>
                </a:lnTo>
                <a:lnTo>
                  <a:pt x="991" y="0"/>
                </a:lnTo>
                <a:close/>
              </a:path>
            </a:pathLst>
          </a:custGeom>
          <a:solidFill>
            <a:srgbClr val="9B9B9B"/>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42" name="Google Shape;2442;p38"/>
          <p:cNvSpPr/>
          <p:nvPr/>
        </p:nvSpPr>
        <p:spPr>
          <a:xfrm>
            <a:off x="10917930" y="3930838"/>
            <a:ext cx="189396" cy="212565"/>
          </a:xfrm>
          <a:custGeom>
            <a:avLst/>
            <a:gdLst/>
            <a:ahLst/>
            <a:cxnLst/>
            <a:rect l="l" t="t" r="r" b="b"/>
            <a:pathLst>
              <a:path w="1357" h="1523" extrusionOk="0">
                <a:moveTo>
                  <a:pt x="365" y="0"/>
                </a:moveTo>
                <a:lnTo>
                  <a:pt x="1" y="1522"/>
                </a:lnTo>
                <a:lnTo>
                  <a:pt x="1356" y="1522"/>
                </a:lnTo>
                <a:lnTo>
                  <a:pt x="365" y="0"/>
                </a:lnTo>
                <a:close/>
              </a:path>
            </a:pathLst>
          </a:custGeom>
          <a:solidFill>
            <a:srgbClr val="9B9B9B"/>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43" name="Google Shape;2443;p38"/>
          <p:cNvSpPr/>
          <p:nvPr/>
        </p:nvSpPr>
        <p:spPr>
          <a:xfrm>
            <a:off x="9492917" y="4101251"/>
            <a:ext cx="1784681" cy="1567789"/>
          </a:xfrm>
          <a:custGeom>
            <a:avLst/>
            <a:gdLst/>
            <a:ahLst/>
            <a:cxnLst/>
            <a:rect l="l" t="t" r="r" b="b"/>
            <a:pathLst>
              <a:path w="12787" h="11233" extrusionOk="0">
                <a:moveTo>
                  <a:pt x="1689" y="0"/>
                </a:moveTo>
                <a:cubicBezTo>
                  <a:pt x="761" y="0"/>
                  <a:pt x="0" y="761"/>
                  <a:pt x="0" y="1689"/>
                </a:cubicBezTo>
                <a:lnTo>
                  <a:pt x="0" y="9513"/>
                </a:lnTo>
                <a:cubicBezTo>
                  <a:pt x="0" y="10472"/>
                  <a:pt x="761" y="11233"/>
                  <a:pt x="1689" y="11233"/>
                </a:cubicBezTo>
                <a:lnTo>
                  <a:pt x="11098" y="11233"/>
                </a:lnTo>
                <a:cubicBezTo>
                  <a:pt x="12026" y="11233"/>
                  <a:pt x="12787" y="10472"/>
                  <a:pt x="12787" y="9513"/>
                </a:cubicBezTo>
                <a:lnTo>
                  <a:pt x="12787" y="1689"/>
                </a:lnTo>
                <a:cubicBezTo>
                  <a:pt x="12787" y="761"/>
                  <a:pt x="12026" y="0"/>
                  <a:pt x="11098" y="0"/>
                </a:cubicBezTo>
                <a:close/>
              </a:path>
            </a:pathLst>
          </a:custGeom>
          <a:solidFill>
            <a:srgbClr val="D9D9D9">
              <a:alpha val="72320"/>
            </a:srgbClr>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44" name="Google Shape;2444;p38"/>
          <p:cNvSpPr/>
          <p:nvPr/>
        </p:nvSpPr>
        <p:spPr>
          <a:xfrm>
            <a:off x="9779454" y="4101252"/>
            <a:ext cx="1212724" cy="572097"/>
          </a:xfrm>
          <a:custGeom>
            <a:avLst/>
            <a:gdLst/>
            <a:ahLst/>
            <a:cxnLst/>
            <a:rect l="l" t="t" r="r" b="b"/>
            <a:pathLst>
              <a:path w="8689" h="4099" extrusionOk="0">
                <a:moveTo>
                  <a:pt x="1" y="0"/>
                </a:moveTo>
                <a:lnTo>
                  <a:pt x="1" y="2576"/>
                </a:lnTo>
                <a:cubicBezTo>
                  <a:pt x="1" y="3409"/>
                  <a:pt x="659" y="4098"/>
                  <a:pt x="1483" y="4098"/>
                </a:cubicBezTo>
                <a:lnTo>
                  <a:pt x="7198" y="4098"/>
                </a:lnTo>
                <a:cubicBezTo>
                  <a:pt x="8023" y="4098"/>
                  <a:pt x="8689" y="3409"/>
                  <a:pt x="8689" y="2576"/>
                </a:cubicBezTo>
                <a:lnTo>
                  <a:pt x="8689" y="0"/>
                </a:lnTo>
                <a:close/>
              </a:path>
            </a:pathLst>
          </a:custGeom>
          <a:solidFill>
            <a:srgbClr val="EDEDE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45" name="Google Shape;2445;p38"/>
          <p:cNvSpPr/>
          <p:nvPr/>
        </p:nvSpPr>
        <p:spPr>
          <a:xfrm>
            <a:off x="9797179" y="3930838"/>
            <a:ext cx="1171829" cy="714877"/>
          </a:xfrm>
          <a:custGeom>
            <a:avLst/>
            <a:gdLst/>
            <a:ahLst/>
            <a:cxnLst/>
            <a:rect l="l" t="t" r="r" b="b"/>
            <a:pathLst>
              <a:path w="8396" h="5122" extrusionOk="0">
                <a:moveTo>
                  <a:pt x="0" y="0"/>
                </a:moveTo>
                <a:lnTo>
                  <a:pt x="0" y="3599"/>
                </a:lnTo>
                <a:cubicBezTo>
                  <a:pt x="0" y="4432"/>
                  <a:pt x="698" y="5121"/>
                  <a:pt x="1522" y="5121"/>
                </a:cubicBezTo>
                <a:lnTo>
                  <a:pt x="6905" y="5121"/>
                </a:lnTo>
                <a:cubicBezTo>
                  <a:pt x="7729" y="5121"/>
                  <a:pt x="8395" y="4432"/>
                  <a:pt x="8395" y="3599"/>
                </a:cubicBezTo>
                <a:lnTo>
                  <a:pt x="8395"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46" name="Google Shape;2446;p38"/>
          <p:cNvSpPr/>
          <p:nvPr/>
        </p:nvSpPr>
        <p:spPr>
          <a:xfrm>
            <a:off x="10106886" y="4009416"/>
            <a:ext cx="557861" cy="557721"/>
          </a:xfrm>
          <a:custGeom>
            <a:avLst/>
            <a:gdLst/>
            <a:ahLst/>
            <a:cxnLst/>
            <a:rect l="l" t="t" r="r" b="b"/>
            <a:pathLst>
              <a:path w="3997" h="3996" extrusionOk="0">
                <a:moveTo>
                  <a:pt x="1983" y="0"/>
                </a:moveTo>
                <a:cubicBezTo>
                  <a:pt x="889" y="0"/>
                  <a:pt x="1" y="896"/>
                  <a:pt x="1" y="1982"/>
                </a:cubicBezTo>
                <a:cubicBezTo>
                  <a:pt x="1" y="3108"/>
                  <a:pt x="889" y="3995"/>
                  <a:pt x="1983" y="3995"/>
                </a:cubicBezTo>
                <a:cubicBezTo>
                  <a:pt x="3101" y="3995"/>
                  <a:pt x="3996" y="3108"/>
                  <a:pt x="3996" y="1982"/>
                </a:cubicBezTo>
                <a:cubicBezTo>
                  <a:pt x="3996" y="896"/>
                  <a:pt x="3101" y="0"/>
                  <a:pt x="1983" y="0"/>
                </a:cubicBezTo>
                <a:close/>
              </a:path>
            </a:pathLst>
          </a:custGeom>
          <a:solidFill>
            <a:srgbClr val="075B7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47" name="Google Shape;2447;p38"/>
          <p:cNvSpPr/>
          <p:nvPr/>
        </p:nvSpPr>
        <p:spPr>
          <a:xfrm>
            <a:off x="10134661" y="4032583"/>
            <a:ext cx="502452" cy="506919"/>
          </a:xfrm>
          <a:custGeom>
            <a:avLst/>
            <a:gdLst/>
            <a:ahLst/>
            <a:cxnLst/>
            <a:rect l="l" t="t" r="r" b="b"/>
            <a:pathLst>
              <a:path w="3600" h="3632" extrusionOk="0">
                <a:moveTo>
                  <a:pt x="1784" y="1"/>
                </a:moveTo>
                <a:cubicBezTo>
                  <a:pt x="793" y="1"/>
                  <a:pt x="0" y="825"/>
                  <a:pt x="0" y="1816"/>
                </a:cubicBezTo>
                <a:cubicBezTo>
                  <a:pt x="0" y="2807"/>
                  <a:pt x="793" y="3631"/>
                  <a:pt x="1784" y="3631"/>
                </a:cubicBezTo>
                <a:cubicBezTo>
                  <a:pt x="2775" y="3631"/>
                  <a:pt x="3599" y="2807"/>
                  <a:pt x="3599" y="1816"/>
                </a:cubicBezTo>
                <a:cubicBezTo>
                  <a:pt x="3599" y="825"/>
                  <a:pt x="2775" y="1"/>
                  <a:pt x="178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48" name="Google Shape;2448;p38"/>
          <p:cNvSpPr/>
          <p:nvPr/>
        </p:nvSpPr>
        <p:spPr>
          <a:xfrm>
            <a:off x="1025335" y="3930838"/>
            <a:ext cx="183813" cy="212565"/>
          </a:xfrm>
          <a:custGeom>
            <a:avLst/>
            <a:gdLst/>
            <a:ahLst/>
            <a:cxnLst/>
            <a:rect l="l" t="t" r="r" b="b"/>
            <a:pathLst>
              <a:path w="1317" h="1523" extrusionOk="0">
                <a:moveTo>
                  <a:pt x="991" y="0"/>
                </a:moveTo>
                <a:lnTo>
                  <a:pt x="0" y="1522"/>
                </a:lnTo>
                <a:lnTo>
                  <a:pt x="1316" y="1522"/>
                </a:lnTo>
                <a:lnTo>
                  <a:pt x="991" y="0"/>
                </a:lnTo>
                <a:close/>
              </a:path>
            </a:pathLst>
          </a:custGeom>
          <a:solidFill>
            <a:srgbClr val="9B9B9B"/>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49" name="Google Shape;2449;p38"/>
          <p:cNvSpPr/>
          <p:nvPr/>
        </p:nvSpPr>
        <p:spPr>
          <a:xfrm>
            <a:off x="2278818" y="3930838"/>
            <a:ext cx="189396" cy="212565"/>
          </a:xfrm>
          <a:custGeom>
            <a:avLst/>
            <a:gdLst/>
            <a:ahLst/>
            <a:cxnLst/>
            <a:rect l="l" t="t" r="r" b="b"/>
            <a:pathLst>
              <a:path w="1357" h="1523" extrusionOk="0">
                <a:moveTo>
                  <a:pt x="365" y="0"/>
                </a:moveTo>
                <a:lnTo>
                  <a:pt x="1" y="1522"/>
                </a:lnTo>
                <a:lnTo>
                  <a:pt x="1356" y="1522"/>
                </a:lnTo>
                <a:lnTo>
                  <a:pt x="365" y="0"/>
                </a:lnTo>
                <a:close/>
              </a:path>
            </a:pathLst>
          </a:custGeom>
          <a:solidFill>
            <a:srgbClr val="9B9B9B"/>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50" name="Google Shape;2450;p38"/>
          <p:cNvSpPr/>
          <p:nvPr/>
        </p:nvSpPr>
        <p:spPr>
          <a:xfrm>
            <a:off x="853803" y="4101251"/>
            <a:ext cx="1784821" cy="1567789"/>
          </a:xfrm>
          <a:custGeom>
            <a:avLst/>
            <a:gdLst/>
            <a:ahLst/>
            <a:cxnLst/>
            <a:rect l="l" t="t" r="r" b="b"/>
            <a:pathLst>
              <a:path w="12788" h="11233" extrusionOk="0">
                <a:moveTo>
                  <a:pt x="1689" y="0"/>
                </a:moveTo>
                <a:cubicBezTo>
                  <a:pt x="762" y="0"/>
                  <a:pt x="1" y="761"/>
                  <a:pt x="1" y="1689"/>
                </a:cubicBezTo>
                <a:lnTo>
                  <a:pt x="1" y="9513"/>
                </a:lnTo>
                <a:cubicBezTo>
                  <a:pt x="1" y="10472"/>
                  <a:pt x="762" y="11233"/>
                  <a:pt x="1689" y="11233"/>
                </a:cubicBezTo>
                <a:lnTo>
                  <a:pt x="11099" y="11233"/>
                </a:lnTo>
                <a:cubicBezTo>
                  <a:pt x="12026" y="11233"/>
                  <a:pt x="12787" y="10472"/>
                  <a:pt x="12787" y="9513"/>
                </a:cubicBezTo>
                <a:lnTo>
                  <a:pt x="12787" y="1689"/>
                </a:lnTo>
                <a:cubicBezTo>
                  <a:pt x="12787" y="761"/>
                  <a:pt x="12026" y="0"/>
                  <a:pt x="11099" y="0"/>
                </a:cubicBezTo>
                <a:close/>
              </a:path>
            </a:pathLst>
          </a:custGeom>
          <a:solidFill>
            <a:srgbClr val="D9D9D9">
              <a:alpha val="72320"/>
            </a:srgbClr>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51" name="Google Shape;2451;p38"/>
          <p:cNvSpPr/>
          <p:nvPr/>
        </p:nvSpPr>
        <p:spPr>
          <a:xfrm>
            <a:off x="1140342" y="4101252"/>
            <a:ext cx="1212724" cy="572097"/>
          </a:xfrm>
          <a:custGeom>
            <a:avLst/>
            <a:gdLst/>
            <a:ahLst/>
            <a:cxnLst/>
            <a:rect l="l" t="t" r="r" b="b"/>
            <a:pathLst>
              <a:path w="8689" h="4099" extrusionOk="0">
                <a:moveTo>
                  <a:pt x="1" y="0"/>
                </a:moveTo>
                <a:lnTo>
                  <a:pt x="1" y="2576"/>
                </a:lnTo>
                <a:cubicBezTo>
                  <a:pt x="1" y="3409"/>
                  <a:pt x="659" y="4098"/>
                  <a:pt x="1483" y="4098"/>
                </a:cubicBezTo>
                <a:lnTo>
                  <a:pt x="7199" y="4098"/>
                </a:lnTo>
                <a:cubicBezTo>
                  <a:pt x="8023" y="4098"/>
                  <a:pt x="8689" y="3409"/>
                  <a:pt x="8689" y="2576"/>
                </a:cubicBezTo>
                <a:lnTo>
                  <a:pt x="8689" y="0"/>
                </a:lnTo>
                <a:close/>
              </a:path>
            </a:pathLst>
          </a:custGeom>
          <a:solidFill>
            <a:srgbClr val="EDEDE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52" name="Google Shape;2452;p38"/>
          <p:cNvSpPr/>
          <p:nvPr/>
        </p:nvSpPr>
        <p:spPr>
          <a:xfrm>
            <a:off x="1163650" y="3930838"/>
            <a:ext cx="1166247" cy="714877"/>
          </a:xfrm>
          <a:custGeom>
            <a:avLst/>
            <a:gdLst/>
            <a:ahLst/>
            <a:cxnLst/>
            <a:rect l="l" t="t" r="r" b="b"/>
            <a:pathLst>
              <a:path w="8356" h="5122" extrusionOk="0">
                <a:moveTo>
                  <a:pt x="0" y="0"/>
                </a:moveTo>
                <a:lnTo>
                  <a:pt x="0" y="3599"/>
                </a:lnTo>
                <a:cubicBezTo>
                  <a:pt x="0" y="4432"/>
                  <a:pt x="658" y="5121"/>
                  <a:pt x="1483" y="5121"/>
                </a:cubicBezTo>
                <a:lnTo>
                  <a:pt x="6865" y="5121"/>
                </a:lnTo>
                <a:cubicBezTo>
                  <a:pt x="7690" y="5121"/>
                  <a:pt x="8355" y="4432"/>
                  <a:pt x="8355" y="3599"/>
                </a:cubicBezTo>
                <a:lnTo>
                  <a:pt x="8355" y="0"/>
                </a:ln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53" name="Google Shape;2453;p38"/>
          <p:cNvSpPr/>
          <p:nvPr/>
        </p:nvSpPr>
        <p:spPr>
          <a:xfrm>
            <a:off x="1467914" y="4009416"/>
            <a:ext cx="557721" cy="557721"/>
          </a:xfrm>
          <a:custGeom>
            <a:avLst/>
            <a:gdLst/>
            <a:ahLst/>
            <a:cxnLst/>
            <a:rect l="l" t="t" r="r" b="b"/>
            <a:pathLst>
              <a:path w="3996" h="3996" extrusionOk="0">
                <a:moveTo>
                  <a:pt x="1982" y="0"/>
                </a:moveTo>
                <a:cubicBezTo>
                  <a:pt x="888" y="0"/>
                  <a:pt x="0" y="896"/>
                  <a:pt x="0" y="1982"/>
                </a:cubicBezTo>
                <a:cubicBezTo>
                  <a:pt x="0" y="3108"/>
                  <a:pt x="888" y="3995"/>
                  <a:pt x="1982" y="3995"/>
                </a:cubicBezTo>
                <a:cubicBezTo>
                  <a:pt x="3100" y="3995"/>
                  <a:pt x="3996" y="3108"/>
                  <a:pt x="3996" y="1982"/>
                </a:cubicBezTo>
                <a:cubicBezTo>
                  <a:pt x="3996" y="896"/>
                  <a:pt x="3100" y="0"/>
                  <a:pt x="1982" y="0"/>
                </a:cubicBezTo>
                <a:close/>
              </a:path>
            </a:pathLst>
          </a:custGeom>
          <a:solidFill>
            <a:srgbClr val="B1E7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54" name="Google Shape;2454;p38"/>
          <p:cNvSpPr/>
          <p:nvPr/>
        </p:nvSpPr>
        <p:spPr>
          <a:xfrm>
            <a:off x="1495549" y="4032583"/>
            <a:ext cx="502452" cy="506919"/>
          </a:xfrm>
          <a:custGeom>
            <a:avLst/>
            <a:gdLst/>
            <a:ahLst/>
            <a:cxnLst/>
            <a:rect l="l" t="t" r="r" b="b"/>
            <a:pathLst>
              <a:path w="3600" h="3632" extrusionOk="0">
                <a:moveTo>
                  <a:pt x="1784" y="1"/>
                </a:moveTo>
                <a:cubicBezTo>
                  <a:pt x="793" y="1"/>
                  <a:pt x="0" y="825"/>
                  <a:pt x="0" y="1816"/>
                </a:cubicBezTo>
                <a:cubicBezTo>
                  <a:pt x="0" y="2807"/>
                  <a:pt x="793" y="3631"/>
                  <a:pt x="1784" y="3631"/>
                </a:cubicBezTo>
                <a:cubicBezTo>
                  <a:pt x="2807" y="3631"/>
                  <a:pt x="3599" y="2807"/>
                  <a:pt x="3599" y="1816"/>
                </a:cubicBezTo>
                <a:cubicBezTo>
                  <a:pt x="3599" y="825"/>
                  <a:pt x="2807" y="1"/>
                  <a:pt x="178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nvGrpSpPr>
          <p:cNvPr id="2455" name="Google Shape;2455;p38"/>
          <p:cNvGrpSpPr/>
          <p:nvPr/>
        </p:nvGrpSpPr>
        <p:grpSpPr>
          <a:xfrm>
            <a:off x="1559751" y="4134330"/>
            <a:ext cx="372931" cy="304401"/>
            <a:chOff x="1169813" y="3100747"/>
            <a:chExt cx="279698" cy="228301"/>
          </a:xfrm>
        </p:grpSpPr>
        <p:sp>
          <p:nvSpPr>
            <p:cNvPr id="2456" name="Google Shape;2456;p38"/>
            <p:cNvSpPr/>
            <p:nvPr/>
          </p:nvSpPr>
          <p:spPr>
            <a:xfrm>
              <a:off x="1169813" y="3100747"/>
              <a:ext cx="238246" cy="161936"/>
            </a:xfrm>
            <a:custGeom>
              <a:avLst/>
              <a:gdLst/>
              <a:ahLst/>
              <a:cxnLst/>
              <a:rect l="l" t="t" r="r" b="b"/>
              <a:pathLst>
                <a:path w="2276" h="1547" extrusionOk="0">
                  <a:moveTo>
                    <a:pt x="1847" y="64"/>
                  </a:moveTo>
                  <a:cubicBezTo>
                    <a:pt x="2045" y="64"/>
                    <a:pt x="2212" y="231"/>
                    <a:pt x="2212" y="429"/>
                  </a:cubicBezTo>
                  <a:lnTo>
                    <a:pt x="2212" y="1150"/>
                  </a:lnTo>
                  <a:cubicBezTo>
                    <a:pt x="2212" y="1348"/>
                    <a:pt x="2045" y="1483"/>
                    <a:pt x="1847" y="1483"/>
                  </a:cubicBezTo>
                  <a:lnTo>
                    <a:pt x="428" y="1483"/>
                  </a:lnTo>
                  <a:cubicBezTo>
                    <a:pt x="230" y="1483"/>
                    <a:pt x="64" y="1348"/>
                    <a:pt x="64" y="1150"/>
                  </a:cubicBezTo>
                  <a:lnTo>
                    <a:pt x="64" y="429"/>
                  </a:lnTo>
                  <a:cubicBezTo>
                    <a:pt x="64" y="231"/>
                    <a:pt x="230" y="64"/>
                    <a:pt x="428" y="64"/>
                  </a:cubicBezTo>
                  <a:close/>
                  <a:moveTo>
                    <a:pt x="428" y="1"/>
                  </a:moveTo>
                  <a:cubicBezTo>
                    <a:pt x="198" y="1"/>
                    <a:pt x="0" y="199"/>
                    <a:pt x="0" y="429"/>
                  </a:cubicBezTo>
                  <a:lnTo>
                    <a:pt x="0" y="1150"/>
                  </a:lnTo>
                  <a:cubicBezTo>
                    <a:pt x="0" y="1388"/>
                    <a:pt x="198" y="1547"/>
                    <a:pt x="428" y="1547"/>
                  </a:cubicBezTo>
                  <a:lnTo>
                    <a:pt x="1847" y="1547"/>
                  </a:lnTo>
                  <a:cubicBezTo>
                    <a:pt x="2077" y="1547"/>
                    <a:pt x="2275" y="1388"/>
                    <a:pt x="2275" y="1150"/>
                  </a:cubicBezTo>
                  <a:lnTo>
                    <a:pt x="2275" y="429"/>
                  </a:lnTo>
                  <a:cubicBezTo>
                    <a:pt x="2275" y="199"/>
                    <a:pt x="2077" y="1"/>
                    <a:pt x="18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57" name="Google Shape;2457;p38"/>
            <p:cNvSpPr/>
            <p:nvPr/>
          </p:nvSpPr>
          <p:spPr>
            <a:xfrm>
              <a:off x="1211265" y="3166379"/>
              <a:ext cx="238246" cy="162669"/>
            </a:xfrm>
            <a:custGeom>
              <a:avLst/>
              <a:gdLst/>
              <a:ahLst/>
              <a:cxnLst/>
              <a:rect l="l" t="t" r="r" b="b"/>
              <a:pathLst>
                <a:path w="2276" h="1554" extrusionOk="0">
                  <a:moveTo>
                    <a:pt x="1879" y="64"/>
                  </a:moveTo>
                  <a:cubicBezTo>
                    <a:pt x="2046" y="64"/>
                    <a:pt x="2212" y="230"/>
                    <a:pt x="2212" y="396"/>
                  </a:cubicBezTo>
                  <a:lnTo>
                    <a:pt x="2212" y="1157"/>
                  </a:lnTo>
                  <a:cubicBezTo>
                    <a:pt x="2212" y="1316"/>
                    <a:pt x="2046" y="1483"/>
                    <a:pt x="1848" y="1483"/>
                  </a:cubicBezTo>
                  <a:lnTo>
                    <a:pt x="429" y="1483"/>
                  </a:lnTo>
                  <a:cubicBezTo>
                    <a:pt x="230" y="1483"/>
                    <a:pt x="64" y="1316"/>
                    <a:pt x="64" y="1157"/>
                  </a:cubicBezTo>
                  <a:lnTo>
                    <a:pt x="64" y="920"/>
                  </a:lnTo>
                  <a:lnTo>
                    <a:pt x="1451" y="920"/>
                  </a:lnTo>
                  <a:cubicBezTo>
                    <a:pt x="1681" y="920"/>
                    <a:pt x="1879" y="761"/>
                    <a:pt x="1879" y="523"/>
                  </a:cubicBezTo>
                  <a:lnTo>
                    <a:pt x="1879" y="64"/>
                  </a:lnTo>
                  <a:close/>
                  <a:moveTo>
                    <a:pt x="1816" y="0"/>
                  </a:moveTo>
                  <a:lnTo>
                    <a:pt x="1816" y="523"/>
                  </a:lnTo>
                  <a:cubicBezTo>
                    <a:pt x="1816" y="721"/>
                    <a:pt x="1649" y="856"/>
                    <a:pt x="1451" y="856"/>
                  </a:cubicBezTo>
                  <a:lnTo>
                    <a:pt x="1" y="856"/>
                  </a:lnTo>
                  <a:lnTo>
                    <a:pt x="1" y="1157"/>
                  </a:lnTo>
                  <a:cubicBezTo>
                    <a:pt x="1" y="1356"/>
                    <a:pt x="199" y="1554"/>
                    <a:pt x="429" y="1554"/>
                  </a:cubicBezTo>
                  <a:lnTo>
                    <a:pt x="1848" y="1554"/>
                  </a:lnTo>
                  <a:cubicBezTo>
                    <a:pt x="2077" y="1554"/>
                    <a:pt x="2276" y="1356"/>
                    <a:pt x="2276" y="1157"/>
                  </a:cubicBezTo>
                  <a:lnTo>
                    <a:pt x="2276" y="396"/>
                  </a:lnTo>
                  <a:cubicBezTo>
                    <a:pt x="2276" y="198"/>
                    <a:pt x="2077" y="0"/>
                    <a:pt x="184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58" name="Google Shape;2458;p38"/>
            <p:cNvSpPr/>
            <p:nvPr/>
          </p:nvSpPr>
          <p:spPr>
            <a:xfrm>
              <a:off x="1204671" y="3138117"/>
              <a:ext cx="166019" cy="7537"/>
            </a:xfrm>
            <a:custGeom>
              <a:avLst/>
              <a:gdLst/>
              <a:ahLst/>
              <a:cxnLst/>
              <a:rect l="l" t="t" r="r" b="b"/>
              <a:pathLst>
                <a:path w="1586" h="72" extrusionOk="0">
                  <a:moveTo>
                    <a:pt x="32" y="1"/>
                  </a:moveTo>
                  <a:cubicBezTo>
                    <a:pt x="0" y="1"/>
                    <a:pt x="0" y="1"/>
                    <a:pt x="0" y="40"/>
                  </a:cubicBezTo>
                  <a:cubicBezTo>
                    <a:pt x="0" y="40"/>
                    <a:pt x="0" y="72"/>
                    <a:pt x="32" y="72"/>
                  </a:cubicBezTo>
                  <a:lnTo>
                    <a:pt x="1546" y="72"/>
                  </a:lnTo>
                  <a:cubicBezTo>
                    <a:pt x="1586" y="72"/>
                    <a:pt x="1586" y="40"/>
                    <a:pt x="1586" y="40"/>
                  </a:cubicBezTo>
                  <a:cubicBezTo>
                    <a:pt x="1586" y="1"/>
                    <a:pt x="1586" y="1"/>
                    <a:pt x="154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59" name="Google Shape;2459;p38"/>
            <p:cNvSpPr/>
            <p:nvPr/>
          </p:nvSpPr>
          <p:spPr>
            <a:xfrm>
              <a:off x="1204671" y="3179569"/>
              <a:ext cx="166019" cy="7641"/>
            </a:xfrm>
            <a:custGeom>
              <a:avLst/>
              <a:gdLst/>
              <a:ahLst/>
              <a:cxnLst/>
              <a:rect l="l" t="t" r="r" b="b"/>
              <a:pathLst>
                <a:path w="1586" h="73" extrusionOk="0">
                  <a:moveTo>
                    <a:pt x="32" y="1"/>
                  </a:moveTo>
                  <a:cubicBezTo>
                    <a:pt x="0" y="1"/>
                    <a:pt x="0" y="1"/>
                    <a:pt x="0" y="41"/>
                  </a:cubicBezTo>
                  <a:cubicBezTo>
                    <a:pt x="0" y="41"/>
                    <a:pt x="0" y="72"/>
                    <a:pt x="32" y="72"/>
                  </a:cubicBezTo>
                  <a:lnTo>
                    <a:pt x="1546" y="72"/>
                  </a:lnTo>
                  <a:cubicBezTo>
                    <a:pt x="1586" y="72"/>
                    <a:pt x="1586" y="41"/>
                    <a:pt x="1586" y="41"/>
                  </a:cubicBezTo>
                  <a:cubicBezTo>
                    <a:pt x="1586" y="1"/>
                    <a:pt x="1586" y="1"/>
                    <a:pt x="154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60" name="Google Shape;2460;p38"/>
            <p:cNvSpPr/>
            <p:nvPr/>
          </p:nvSpPr>
          <p:spPr>
            <a:xfrm>
              <a:off x="1204671" y="3221125"/>
              <a:ext cx="166019" cy="4187"/>
            </a:xfrm>
            <a:custGeom>
              <a:avLst/>
              <a:gdLst/>
              <a:ahLst/>
              <a:cxnLst/>
              <a:rect l="l" t="t" r="r" b="b"/>
              <a:pathLst>
                <a:path w="1586" h="40" extrusionOk="0">
                  <a:moveTo>
                    <a:pt x="32" y="0"/>
                  </a:moveTo>
                  <a:cubicBezTo>
                    <a:pt x="0" y="0"/>
                    <a:pt x="0" y="0"/>
                    <a:pt x="0" y="40"/>
                  </a:cubicBezTo>
                  <a:lnTo>
                    <a:pt x="1586" y="40"/>
                  </a:lnTo>
                  <a:cubicBezTo>
                    <a:pt x="1586" y="0"/>
                    <a:pt x="1586" y="0"/>
                    <a:pt x="154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sp>
        <p:nvSpPr>
          <p:cNvPr id="2461" name="Google Shape;2461;p38"/>
          <p:cNvSpPr/>
          <p:nvPr/>
        </p:nvSpPr>
        <p:spPr>
          <a:xfrm>
            <a:off x="10138189" y="4042283"/>
            <a:ext cx="489681" cy="488485"/>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462" name="Google Shape;2462;p38"/>
          <p:cNvSpPr/>
          <p:nvPr/>
        </p:nvSpPr>
        <p:spPr>
          <a:xfrm>
            <a:off x="3122900" y="2948509"/>
            <a:ext cx="2623200" cy="669200"/>
          </a:xfrm>
          <a:prstGeom prst="rect">
            <a:avLst/>
          </a:prstGeom>
          <a:noFill/>
          <a:ln>
            <a:noFill/>
          </a:ln>
        </p:spPr>
        <p:txBody>
          <a:bodyPr spcFirstLastPara="1" wrap="square" lIns="360000" tIns="121900" rIns="365733" bIns="121900" anchor="ctr" anchorCtr="0">
            <a:noAutofit/>
          </a:bodyPr>
          <a:lstStyle/>
          <a:p>
            <a:pPr defTabSz="1219170">
              <a:buClr>
                <a:srgbClr val="000000"/>
              </a:buClr>
              <a:buSzPts val="1100"/>
            </a:pPr>
            <a:r>
              <a:rPr kumimoji="0" lang="en" sz="2400" kern="0" dirty="0">
                <a:solidFill>
                  <a:srgbClr val="000000"/>
                </a:solidFill>
                <a:latin typeface="Fira Sans"/>
                <a:ea typeface="Fira Sans"/>
                <a:cs typeface="Fira Sans"/>
                <a:sym typeface="Fira Sans"/>
              </a:rPr>
              <a:t>4 , 5 </a:t>
            </a:r>
            <a:r>
              <a:rPr kumimoji="0" lang="ja-JP" altLang="en-US" sz="2400" kern="0" dirty="0">
                <a:solidFill>
                  <a:srgbClr val="000000"/>
                </a:solidFill>
                <a:latin typeface="Fira Sans"/>
                <a:ea typeface="Fira Sans"/>
                <a:cs typeface="Fira Sans"/>
                <a:sym typeface="Fira Sans"/>
              </a:rPr>
              <a:t>人程度</a:t>
            </a:r>
            <a:endParaRPr kumimoji="0" sz="2400" kern="0" dirty="0">
              <a:solidFill>
                <a:srgbClr val="000000"/>
              </a:solidFill>
              <a:latin typeface="Fira Sans"/>
              <a:ea typeface="Fira Sans"/>
              <a:cs typeface="Fira Sans"/>
              <a:sym typeface="Fira Sans"/>
            </a:endParaRPr>
          </a:p>
        </p:txBody>
      </p:sp>
      <p:sp>
        <p:nvSpPr>
          <p:cNvPr id="2463" name="Google Shape;2463;p38"/>
          <p:cNvSpPr/>
          <p:nvPr/>
        </p:nvSpPr>
        <p:spPr>
          <a:xfrm>
            <a:off x="3107541" y="4939596"/>
            <a:ext cx="2623200" cy="669200"/>
          </a:xfrm>
          <a:prstGeom prst="rect">
            <a:avLst/>
          </a:prstGeom>
          <a:noFill/>
          <a:ln>
            <a:noFill/>
          </a:ln>
        </p:spPr>
        <p:txBody>
          <a:bodyPr spcFirstLastPara="1" wrap="square" lIns="365733" tIns="121900" rIns="365733" bIns="121900" anchor="ctr" anchorCtr="0">
            <a:noAutofit/>
          </a:bodyPr>
          <a:lstStyle/>
          <a:p>
            <a:pPr defTabSz="1219170">
              <a:buClr>
                <a:srgbClr val="000000"/>
              </a:buClr>
              <a:buSzPts val="1100"/>
            </a:pPr>
            <a:r>
              <a:rPr kumimoji="0" lang="ja-JP" altLang="en-US" sz="2400" kern="0" dirty="0">
                <a:solidFill>
                  <a:srgbClr val="000000"/>
                </a:solidFill>
                <a:latin typeface="Fira Sans"/>
                <a:ea typeface="Fira Sans"/>
                <a:cs typeface="Fira Sans"/>
                <a:sym typeface="Fira Sans"/>
              </a:rPr>
              <a:t>すごろく型</a:t>
            </a:r>
            <a:endParaRPr kumimoji="0" lang="en-US" altLang="ja-JP" sz="2400" kern="0" dirty="0">
              <a:solidFill>
                <a:srgbClr val="000000"/>
              </a:solidFill>
              <a:latin typeface="Fira Sans"/>
              <a:ea typeface="Fira Sans"/>
              <a:cs typeface="Fira Sans"/>
              <a:sym typeface="Fira Sans"/>
            </a:endParaRPr>
          </a:p>
          <a:p>
            <a:pPr defTabSz="1219170">
              <a:buClr>
                <a:srgbClr val="000000"/>
              </a:buClr>
              <a:buSzPts val="1100"/>
            </a:pPr>
            <a:r>
              <a:rPr kumimoji="0" lang="ja-JP" altLang="en-US" sz="2400" kern="0" dirty="0">
                <a:solidFill>
                  <a:srgbClr val="000000"/>
                </a:solidFill>
                <a:latin typeface="Fira Sans"/>
                <a:ea typeface="Fira Sans"/>
                <a:cs typeface="Fira Sans"/>
                <a:sym typeface="Fira Sans"/>
              </a:rPr>
              <a:t>ボードゲーム</a:t>
            </a:r>
          </a:p>
        </p:txBody>
      </p:sp>
      <p:sp>
        <p:nvSpPr>
          <p:cNvPr id="2464" name="Google Shape;2464;p38"/>
          <p:cNvSpPr/>
          <p:nvPr/>
        </p:nvSpPr>
        <p:spPr>
          <a:xfrm>
            <a:off x="6688751" y="2958904"/>
            <a:ext cx="2623200" cy="669200"/>
          </a:xfrm>
          <a:prstGeom prst="rect">
            <a:avLst/>
          </a:prstGeom>
          <a:noFill/>
          <a:ln>
            <a:noFill/>
          </a:ln>
        </p:spPr>
        <p:txBody>
          <a:bodyPr spcFirstLastPara="1" wrap="square" lIns="120000" tIns="121900" rIns="365733" bIns="121900" anchor="ctr" anchorCtr="0">
            <a:noAutofit/>
          </a:bodyPr>
          <a:lstStyle/>
          <a:p>
            <a:pPr algn="r" defTabSz="1219170">
              <a:buClr>
                <a:srgbClr val="000000"/>
              </a:buClr>
              <a:buSzPts val="1100"/>
            </a:pPr>
            <a:r>
              <a:rPr kumimoji="0" lang="ja-JP" altLang="en-US" sz="2400" kern="0" dirty="0">
                <a:solidFill>
                  <a:srgbClr val="000000"/>
                </a:solidFill>
                <a:latin typeface="Fira Sans"/>
                <a:ea typeface="Fira Sans"/>
                <a:cs typeface="Fira Sans"/>
                <a:sym typeface="Fira Sans"/>
              </a:rPr>
              <a:t>およそ</a:t>
            </a:r>
            <a:endParaRPr kumimoji="0" lang="en-US" altLang="ja-JP" sz="2400" kern="0" dirty="0">
              <a:solidFill>
                <a:srgbClr val="000000"/>
              </a:solidFill>
              <a:latin typeface="Fira Sans"/>
              <a:ea typeface="Fira Sans"/>
              <a:cs typeface="Fira Sans"/>
              <a:sym typeface="Fira Sans"/>
            </a:endParaRPr>
          </a:p>
          <a:p>
            <a:pPr algn="r" defTabSz="1219170">
              <a:buClr>
                <a:srgbClr val="000000"/>
              </a:buClr>
              <a:buSzPts val="1100"/>
            </a:pPr>
            <a:r>
              <a:rPr kumimoji="0" lang="en-US" altLang="ja-JP" sz="2400" kern="0" dirty="0">
                <a:solidFill>
                  <a:srgbClr val="000000"/>
                </a:solidFill>
                <a:latin typeface="Fira Sans"/>
                <a:ea typeface="Fira Sans"/>
                <a:cs typeface="Fira Sans"/>
                <a:sym typeface="Fira Sans"/>
              </a:rPr>
              <a:t>20</a:t>
            </a:r>
            <a:r>
              <a:rPr kumimoji="0" lang="ja-JP" altLang="en-US" sz="2400" kern="0" dirty="0">
                <a:solidFill>
                  <a:srgbClr val="000000"/>
                </a:solidFill>
                <a:latin typeface="Fira Sans"/>
                <a:ea typeface="Fira Sans"/>
                <a:cs typeface="Fira Sans"/>
                <a:sym typeface="Fira Sans"/>
              </a:rPr>
              <a:t>～</a:t>
            </a:r>
            <a:r>
              <a:rPr kumimoji="0" lang="en-US" altLang="ja-JP" sz="2400" kern="0" dirty="0">
                <a:solidFill>
                  <a:srgbClr val="000000"/>
                </a:solidFill>
                <a:latin typeface="Fira Sans"/>
                <a:ea typeface="Fira Sans"/>
                <a:cs typeface="Fira Sans"/>
                <a:sym typeface="Fira Sans"/>
              </a:rPr>
              <a:t>40</a:t>
            </a:r>
            <a:r>
              <a:rPr kumimoji="0" lang="ja-JP" altLang="en-US" sz="2400" kern="0" dirty="0">
                <a:solidFill>
                  <a:srgbClr val="000000"/>
                </a:solidFill>
                <a:latin typeface="Fira Sans"/>
                <a:ea typeface="Fira Sans"/>
                <a:cs typeface="Fira Sans"/>
                <a:sym typeface="Fira Sans"/>
              </a:rPr>
              <a:t>分</a:t>
            </a:r>
          </a:p>
        </p:txBody>
      </p:sp>
      <p:sp>
        <p:nvSpPr>
          <p:cNvPr id="2465" name="Google Shape;2465;p38"/>
          <p:cNvSpPr/>
          <p:nvPr/>
        </p:nvSpPr>
        <p:spPr>
          <a:xfrm>
            <a:off x="6400800" y="4939596"/>
            <a:ext cx="2911151" cy="669200"/>
          </a:xfrm>
          <a:prstGeom prst="rect">
            <a:avLst/>
          </a:prstGeom>
          <a:noFill/>
          <a:ln>
            <a:noFill/>
          </a:ln>
        </p:spPr>
        <p:txBody>
          <a:bodyPr spcFirstLastPara="1" wrap="square" lIns="365733" tIns="121900" rIns="365733" bIns="121900" anchor="ctr" anchorCtr="0">
            <a:noAutofit/>
          </a:bodyPr>
          <a:lstStyle/>
          <a:p>
            <a:pPr algn="r" defTabSz="1219170">
              <a:buClr>
                <a:srgbClr val="000000"/>
              </a:buClr>
              <a:buSzPts val="1100"/>
            </a:pPr>
            <a:r>
              <a:rPr kumimoji="0" lang="ja-JP" altLang="en-US" sz="2400" kern="0" dirty="0">
                <a:solidFill>
                  <a:srgbClr val="000000"/>
                </a:solidFill>
                <a:latin typeface="Fira Sans"/>
                <a:ea typeface="Fira Sans"/>
                <a:cs typeface="Fira Sans"/>
                <a:sym typeface="Fira Sans"/>
              </a:rPr>
              <a:t>交渉・会話</a:t>
            </a:r>
            <a:endParaRPr kumimoji="0" lang="en-US" altLang="ja-JP" sz="2400" kern="0" dirty="0">
              <a:solidFill>
                <a:srgbClr val="000000"/>
              </a:solidFill>
              <a:latin typeface="Fira Sans"/>
              <a:ea typeface="Fira Sans"/>
              <a:cs typeface="Fira Sans"/>
              <a:sym typeface="Fira Sans"/>
            </a:endParaRPr>
          </a:p>
          <a:p>
            <a:pPr algn="r" defTabSz="1219170">
              <a:buClr>
                <a:srgbClr val="000000"/>
              </a:buClr>
              <a:buSzPts val="1100"/>
            </a:pPr>
            <a:r>
              <a:rPr kumimoji="0" lang="ja-JP" altLang="en-US" sz="2400" kern="0" dirty="0">
                <a:solidFill>
                  <a:srgbClr val="000000"/>
                </a:solidFill>
                <a:latin typeface="Fira Sans"/>
                <a:ea typeface="Fira Sans"/>
                <a:cs typeface="Fira Sans"/>
                <a:sym typeface="Fira Sans"/>
              </a:rPr>
              <a:t>資産管理・知識</a:t>
            </a:r>
            <a:endParaRPr kumimoji="0" sz="2400" kern="0" dirty="0">
              <a:solidFill>
                <a:srgbClr val="000000"/>
              </a:solidFill>
              <a:latin typeface="Fira Sans"/>
              <a:ea typeface="Fira Sans"/>
              <a:cs typeface="Fira Sans"/>
              <a:sym typeface="Fira Sans"/>
            </a:endParaRPr>
          </a:p>
        </p:txBody>
      </p:sp>
      <p:sp>
        <p:nvSpPr>
          <p:cNvPr id="2466" name="Google Shape;2466;p38"/>
          <p:cNvSpPr txBox="1"/>
          <p:nvPr/>
        </p:nvSpPr>
        <p:spPr>
          <a:xfrm>
            <a:off x="6462800" y="2216600"/>
            <a:ext cx="2561200" cy="572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kumimoji="0" lang="ja-JP" altLang="en-US" sz="3200" b="1" kern="0" dirty="0">
                <a:solidFill>
                  <a:srgbClr val="F6A53C"/>
                </a:solidFill>
                <a:latin typeface="Fira Sans Extra Condensed Medium"/>
                <a:ea typeface="Fira Sans Extra Condensed Medium"/>
                <a:cs typeface="Fira Sans Extra Condensed Medium"/>
                <a:sym typeface="Fira Sans Extra Condensed Medium"/>
              </a:rPr>
              <a:t>プレイ時間</a:t>
            </a:r>
            <a:endParaRPr kumimoji="0" sz="3200" b="1" kern="0" dirty="0">
              <a:solidFill>
                <a:srgbClr val="F6A53C"/>
              </a:solidFill>
              <a:latin typeface="Fira Sans Extra Condensed Medium"/>
              <a:ea typeface="Fira Sans Extra Condensed Medium"/>
              <a:cs typeface="Fira Sans Extra Condensed Medium"/>
              <a:sym typeface="Fira Sans Extra Condensed Medium"/>
            </a:endParaRPr>
          </a:p>
        </p:txBody>
      </p:sp>
      <p:sp>
        <p:nvSpPr>
          <p:cNvPr id="2467" name="Google Shape;2467;p38"/>
          <p:cNvSpPr txBox="1"/>
          <p:nvPr/>
        </p:nvSpPr>
        <p:spPr>
          <a:xfrm>
            <a:off x="3184900" y="2216600"/>
            <a:ext cx="25612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3200" b="1" kern="0" dirty="0">
                <a:solidFill>
                  <a:srgbClr val="3280AD"/>
                </a:solidFill>
                <a:latin typeface="Fira Sans Extra Condensed Medium"/>
                <a:ea typeface="Fira Sans Extra Condensed Medium"/>
                <a:cs typeface="Fira Sans Extra Condensed Medium"/>
                <a:sym typeface="Fira Sans Extra Condensed Medium"/>
              </a:rPr>
              <a:t>プレイ人数</a:t>
            </a:r>
            <a:endParaRPr kumimoji="0" sz="3200" b="1" kern="0" dirty="0">
              <a:solidFill>
                <a:srgbClr val="3280AD"/>
              </a:solidFill>
              <a:latin typeface="Fira Sans Extra Condensed Medium"/>
              <a:ea typeface="Fira Sans Extra Condensed Medium"/>
              <a:cs typeface="Fira Sans Extra Condensed Medium"/>
              <a:sym typeface="Fira Sans Extra Condensed Medium"/>
            </a:endParaRPr>
          </a:p>
        </p:txBody>
      </p:sp>
      <p:sp>
        <p:nvSpPr>
          <p:cNvPr id="2468" name="Google Shape;2468;p38"/>
          <p:cNvSpPr txBox="1"/>
          <p:nvPr/>
        </p:nvSpPr>
        <p:spPr>
          <a:xfrm>
            <a:off x="6462800" y="4258764"/>
            <a:ext cx="2561200" cy="572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kumimoji="0" lang="ja-JP" altLang="en-US" sz="3200" b="1" kern="0" dirty="0">
                <a:solidFill>
                  <a:srgbClr val="54AED6"/>
                </a:solidFill>
                <a:latin typeface="Fira Sans Extra Condensed Medium"/>
                <a:ea typeface="Fira Sans Extra Condensed Medium"/>
                <a:cs typeface="Fira Sans Extra Condensed Medium"/>
                <a:sym typeface="Fira Sans Extra Condensed Medium"/>
              </a:rPr>
              <a:t>必要技能</a:t>
            </a:r>
            <a:endParaRPr kumimoji="0" sz="3200" b="1" kern="0" dirty="0">
              <a:solidFill>
                <a:srgbClr val="54AED6"/>
              </a:solidFill>
              <a:latin typeface="Fira Sans Extra Condensed Medium"/>
              <a:ea typeface="Fira Sans Extra Condensed Medium"/>
              <a:cs typeface="Fira Sans Extra Condensed Medium"/>
              <a:sym typeface="Fira Sans Extra Condensed Medium"/>
            </a:endParaRPr>
          </a:p>
        </p:txBody>
      </p:sp>
      <p:sp>
        <p:nvSpPr>
          <p:cNvPr id="2469" name="Google Shape;2469;p38"/>
          <p:cNvSpPr txBox="1"/>
          <p:nvPr/>
        </p:nvSpPr>
        <p:spPr>
          <a:xfrm>
            <a:off x="3184900" y="4258767"/>
            <a:ext cx="25612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3200" b="1" kern="0" dirty="0">
                <a:solidFill>
                  <a:srgbClr val="0D3E65"/>
                </a:solidFill>
                <a:latin typeface="Fira Sans Extra Condensed Medium"/>
                <a:ea typeface="Fira Sans Extra Condensed Medium"/>
                <a:cs typeface="Fira Sans Extra Condensed Medium"/>
                <a:sym typeface="Fira Sans Extra Condensed Medium"/>
              </a:rPr>
              <a:t>タイプ</a:t>
            </a:r>
            <a:endParaRPr kumimoji="0" sz="3200" b="1" kern="0" dirty="0">
              <a:solidFill>
                <a:srgbClr val="0D3E65"/>
              </a:solidFill>
              <a:latin typeface="Fira Sans Extra Condensed Medium"/>
              <a:ea typeface="Fira Sans Extra Condensed Medium"/>
              <a:cs typeface="Fira Sans Extra Condensed Medium"/>
              <a:sym typeface="Fira Sans Extra Condensed Medium"/>
            </a:endParaRPr>
          </a:p>
        </p:txBody>
      </p:sp>
      <p:sp>
        <p:nvSpPr>
          <p:cNvPr id="2470" name="Google Shape;2470;p38"/>
          <p:cNvSpPr/>
          <p:nvPr/>
        </p:nvSpPr>
        <p:spPr>
          <a:xfrm>
            <a:off x="10113667" y="2893667"/>
            <a:ext cx="544400" cy="544400"/>
          </a:xfrm>
          <a:prstGeom prst="ellipse">
            <a:avLst/>
          </a:prstGeom>
          <a:solidFill>
            <a:schemeClr val="accent3"/>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a:solidFill>
                  <a:srgbClr val="FFFFFF"/>
                </a:solidFill>
                <a:latin typeface="Fira Sans Extra Condensed Medium"/>
                <a:ea typeface="Fira Sans Extra Condensed Medium"/>
                <a:cs typeface="Fira Sans Extra Condensed Medium"/>
                <a:sym typeface="Fira Sans Extra Condensed Medium"/>
              </a:rPr>
              <a:t>02</a:t>
            </a:r>
            <a:endParaRPr kumimoji="0" sz="1867" kern="0">
              <a:solidFill>
                <a:srgbClr val="FFFFFF"/>
              </a:solidFill>
              <a:latin typeface="Arial"/>
              <a:cs typeface="Arial"/>
              <a:sym typeface="Arial"/>
            </a:endParaRPr>
          </a:p>
        </p:txBody>
      </p:sp>
      <p:sp>
        <p:nvSpPr>
          <p:cNvPr id="2471" name="Google Shape;2471;p38"/>
          <p:cNvSpPr/>
          <p:nvPr/>
        </p:nvSpPr>
        <p:spPr>
          <a:xfrm>
            <a:off x="1467884" y="2893651"/>
            <a:ext cx="544400" cy="544400"/>
          </a:xfrm>
          <a:prstGeom prst="ellipse">
            <a:avLst/>
          </a:prstGeom>
          <a:solidFill>
            <a:schemeClr val="accent1"/>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a:solidFill>
                  <a:srgbClr val="FFFFFF"/>
                </a:solidFill>
                <a:latin typeface="Fira Sans Extra Condensed Medium"/>
                <a:ea typeface="Fira Sans Extra Condensed Medium"/>
                <a:cs typeface="Fira Sans Extra Condensed Medium"/>
                <a:sym typeface="Fira Sans Extra Condensed Medium"/>
              </a:rPr>
              <a:t>01</a:t>
            </a:r>
            <a:endParaRPr kumimoji="0" sz="1867" kern="0">
              <a:solidFill>
                <a:srgbClr val="FFFFFF"/>
              </a:solidFill>
              <a:latin typeface="Arial"/>
              <a:cs typeface="Arial"/>
              <a:sym typeface="Arial"/>
            </a:endParaRPr>
          </a:p>
        </p:txBody>
      </p:sp>
      <p:sp>
        <p:nvSpPr>
          <p:cNvPr id="2472" name="Google Shape;2472;p38"/>
          <p:cNvSpPr/>
          <p:nvPr/>
        </p:nvSpPr>
        <p:spPr>
          <a:xfrm>
            <a:off x="1467884" y="4820433"/>
            <a:ext cx="544400" cy="544400"/>
          </a:xfrm>
          <a:prstGeom prst="ellipse">
            <a:avLst/>
          </a:prstGeom>
          <a:solidFill>
            <a:schemeClr val="dk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03</a:t>
            </a:r>
            <a:endParaRPr kumimoji="0" sz="1867" kern="0" dirty="0">
              <a:solidFill>
                <a:srgbClr val="FFFFFF"/>
              </a:solidFill>
              <a:latin typeface="Arial"/>
              <a:cs typeface="Arial"/>
              <a:sym typeface="Arial"/>
            </a:endParaRPr>
          </a:p>
        </p:txBody>
      </p:sp>
      <p:sp>
        <p:nvSpPr>
          <p:cNvPr id="2473" name="Google Shape;2473;p38"/>
          <p:cNvSpPr/>
          <p:nvPr/>
        </p:nvSpPr>
        <p:spPr>
          <a:xfrm>
            <a:off x="10113667" y="4820417"/>
            <a:ext cx="544400" cy="544400"/>
          </a:xfrm>
          <a:prstGeom prst="ellipse">
            <a:avLst/>
          </a:prstGeom>
          <a:solidFill>
            <a:schemeClr val="accent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04</a:t>
            </a:r>
            <a:endParaRPr kumimoji="0" sz="1867" kern="0" dirty="0">
              <a:solidFill>
                <a:srgbClr val="FFFFFF"/>
              </a:solidFill>
              <a:latin typeface="Arial"/>
              <a:cs typeface="Arial"/>
              <a:sym typeface="Arial"/>
            </a:endParaRPr>
          </a:p>
        </p:txBody>
      </p:sp>
      <p:sp>
        <p:nvSpPr>
          <p:cNvPr id="55" name="Google Shape;2416;p37">
            <a:extLst>
              <a:ext uri="{FF2B5EF4-FFF2-40B4-BE49-F238E27FC236}">
                <a16:creationId xmlns:a16="http://schemas.microsoft.com/office/drawing/2014/main" id="{FCC417F0-14C9-41DD-A536-2FEAD1F86302}"/>
              </a:ext>
            </a:extLst>
          </p:cNvPr>
          <p:cNvSpPr/>
          <p:nvPr/>
        </p:nvSpPr>
        <p:spPr>
          <a:xfrm>
            <a:off x="4029294" y="634153"/>
            <a:ext cx="544400" cy="544400"/>
          </a:xfrm>
          <a:prstGeom prst="ellipse">
            <a:avLst/>
          </a:prstGeom>
          <a:solidFill>
            <a:schemeClr val="dk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03</a:t>
            </a:r>
            <a:endParaRPr kumimoji="0" sz="1867" kern="0" dirty="0">
              <a:solidFill>
                <a:srgbClr val="FFFFFF"/>
              </a:solidFill>
              <a:latin typeface="Arial"/>
              <a:cs typeface="Arial"/>
              <a:sym typeface="Arial"/>
            </a:endParaRPr>
          </a:p>
        </p:txBody>
      </p:sp>
      <p:sp>
        <p:nvSpPr>
          <p:cNvPr id="3" name="スライド番号プレースホルダー 2">
            <a:extLst>
              <a:ext uri="{FF2B5EF4-FFF2-40B4-BE49-F238E27FC236}">
                <a16:creationId xmlns:a16="http://schemas.microsoft.com/office/drawing/2014/main" id="{B3C3FBB9-7B89-4AF6-83B8-CF0028CAF797}"/>
              </a:ext>
            </a:extLst>
          </p:cNvPr>
          <p:cNvSpPr>
            <a:spLocks noGrp="1"/>
          </p:cNvSpPr>
          <p:nvPr>
            <p:ph type="sldNum" idx="12"/>
          </p:nvPr>
        </p:nvSpPr>
        <p:spPr/>
        <p:txBody>
          <a:bodyPr/>
          <a:lstStyle/>
          <a:p>
            <a:fld id="{00000000-1234-1234-1234-123412341234}" type="slidenum">
              <a:rPr lang="en" smtClean="0"/>
              <a:pPr/>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17"/>
          <p:cNvSpPr txBox="1">
            <a:spLocks noGrp="1"/>
          </p:cNvSpPr>
          <p:nvPr>
            <p:ph type="title"/>
          </p:nvPr>
        </p:nvSpPr>
        <p:spPr>
          <a:xfrm>
            <a:off x="240000" y="409933"/>
            <a:ext cx="11712000" cy="763600"/>
          </a:xfrm>
          <a:prstGeom prst="rect">
            <a:avLst/>
          </a:prstGeom>
        </p:spPr>
        <p:txBody>
          <a:bodyPr spcFirstLastPara="1" wrap="square" lIns="121900" tIns="121900" rIns="121900" bIns="121900" anchor="t" anchorCtr="0">
            <a:noAutofit/>
          </a:bodyPr>
          <a:lstStyle/>
          <a:p>
            <a:pPr algn="l"/>
            <a:r>
              <a:rPr lang="ja-JP" altLang="en-US" sz="4000" dirty="0"/>
              <a:t>　目次</a:t>
            </a:r>
            <a:endParaRPr sz="4000" dirty="0"/>
          </a:p>
        </p:txBody>
      </p:sp>
      <p:grpSp>
        <p:nvGrpSpPr>
          <p:cNvPr id="1446" name="Google Shape;1446;p17"/>
          <p:cNvGrpSpPr/>
          <p:nvPr/>
        </p:nvGrpSpPr>
        <p:grpSpPr>
          <a:xfrm>
            <a:off x="1750200" y="2025259"/>
            <a:ext cx="4987952" cy="3409591"/>
            <a:chOff x="1312650" y="1518944"/>
            <a:chExt cx="3740964" cy="2557193"/>
          </a:xfrm>
        </p:grpSpPr>
        <p:sp>
          <p:nvSpPr>
            <p:cNvPr id="1447" name="Google Shape;1447;p17"/>
            <p:cNvSpPr/>
            <p:nvPr/>
          </p:nvSpPr>
          <p:spPr>
            <a:xfrm>
              <a:off x="2404565" y="3692446"/>
              <a:ext cx="786293" cy="183519"/>
            </a:xfrm>
            <a:custGeom>
              <a:avLst/>
              <a:gdLst/>
              <a:ahLst/>
              <a:cxnLst/>
              <a:rect l="l" t="t" r="r" b="b"/>
              <a:pathLst>
                <a:path w="5210" h="1216" extrusionOk="0">
                  <a:moveTo>
                    <a:pt x="2605" y="1"/>
                  </a:moveTo>
                  <a:cubicBezTo>
                    <a:pt x="1154" y="1"/>
                    <a:pt x="1" y="258"/>
                    <a:pt x="1" y="605"/>
                  </a:cubicBezTo>
                  <a:cubicBezTo>
                    <a:pt x="1" y="952"/>
                    <a:pt x="1154" y="1216"/>
                    <a:pt x="2605" y="1216"/>
                  </a:cubicBezTo>
                  <a:cubicBezTo>
                    <a:pt x="4049" y="1216"/>
                    <a:pt x="5209" y="952"/>
                    <a:pt x="5209" y="605"/>
                  </a:cubicBezTo>
                  <a:cubicBezTo>
                    <a:pt x="5209" y="258"/>
                    <a:pt x="4049" y="1"/>
                    <a:pt x="2605" y="1"/>
                  </a:cubicBezTo>
                  <a:close/>
                </a:path>
              </a:pathLst>
            </a:custGeom>
            <a:solidFill>
              <a:srgbClr val="F0F1F1"/>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48" name="Google Shape;1448;p17"/>
            <p:cNvSpPr/>
            <p:nvPr/>
          </p:nvSpPr>
          <p:spPr>
            <a:xfrm>
              <a:off x="3059714" y="3692446"/>
              <a:ext cx="786142" cy="183519"/>
            </a:xfrm>
            <a:custGeom>
              <a:avLst/>
              <a:gdLst/>
              <a:ahLst/>
              <a:cxnLst/>
              <a:rect l="l" t="t" r="r" b="b"/>
              <a:pathLst>
                <a:path w="5209" h="1216" extrusionOk="0">
                  <a:moveTo>
                    <a:pt x="2604" y="1"/>
                  </a:moveTo>
                  <a:cubicBezTo>
                    <a:pt x="1153" y="1"/>
                    <a:pt x="0" y="258"/>
                    <a:pt x="0" y="605"/>
                  </a:cubicBezTo>
                  <a:cubicBezTo>
                    <a:pt x="0" y="952"/>
                    <a:pt x="1153" y="1216"/>
                    <a:pt x="2604" y="1216"/>
                  </a:cubicBezTo>
                  <a:cubicBezTo>
                    <a:pt x="4048" y="1216"/>
                    <a:pt x="5208" y="952"/>
                    <a:pt x="5208" y="605"/>
                  </a:cubicBezTo>
                  <a:cubicBezTo>
                    <a:pt x="5208" y="258"/>
                    <a:pt x="4048" y="1"/>
                    <a:pt x="2604" y="1"/>
                  </a:cubicBezTo>
                  <a:close/>
                </a:path>
              </a:pathLst>
            </a:custGeom>
            <a:solidFill>
              <a:srgbClr val="F0F1F1"/>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49" name="Google Shape;1449;p17"/>
            <p:cNvSpPr/>
            <p:nvPr/>
          </p:nvSpPr>
          <p:spPr>
            <a:xfrm>
              <a:off x="1312650" y="3692446"/>
              <a:ext cx="1392841" cy="332477"/>
            </a:xfrm>
            <a:custGeom>
              <a:avLst/>
              <a:gdLst/>
              <a:ahLst/>
              <a:cxnLst/>
              <a:rect l="l" t="t" r="r" b="b"/>
              <a:pathLst>
                <a:path w="9229" h="2203" extrusionOk="0">
                  <a:moveTo>
                    <a:pt x="4597" y="1"/>
                  </a:moveTo>
                  <a:cubicBezTo>
                    <a:pt x="2056" y="1"/>
                    <a:pt x="0" y="494"/>
                    <a:pt x="0" y="1098"/>
                  </a:cubicBezTo>
                  <a:cubicBezTo>
                    <a:pt x="0" y="1709"/>
                    <a:pt x="2056" y="2202"/>
                    <a:pt x="4597" y="2202"/>
                  </a:cubicBezTo>
                  <a:cubicBezTo>
                    <a:pt x="7146" y="2202"/>
                    <a:pt x="9229" y="1709"/>
                    <a:pt x="9229" y="1098"/>
                  </a:cubicBezTo>
                  <a:cubicBezTo>
                    <a:pt x="9229" y="494"/>
                    <a:pt x="7146" y="1"/>
                    <a:pt x="4597" y="1"/>
                  </a:cubicBezTo>
                  <a:close/>
                </a:path>
              </a:pathLst>
            </a:custGeom>
            <a:solidFill>
              <a:srgbClr val="F0F1F1"/>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50" name="Google Shape;1450;p17"/>
            <p:cNvSpPr/>
            <p:nvPr/>
          </p:nvSpPr>
          <p:spPr>
            <a:xfrm>
              <a:off x="1312650" y="2600534"/>
              <a:ext cx="554480" cy="485359"/>
            </a:xfrm>
            <a:custGeom>
              <a:avLst/>
              <a:gdLst/>
              <a:ahLst/>
              <a:cxnLst/>
              <a:rect l="l" t="t" r="r" b="b"/>
              <a:pathLst>
                <a:path w="3674" h="3216" extrusionOk="0">
                  <a:moveTo>
                    <a:pt x="896" y="0"/>
                  </a:moveTo>
                  <a:lnTo>
                    <a:pt x="0" y="1451"/>
                  </a:lnTo>
                  <a:lnTo>
                    <a:pt x="2778" y="3215"/>
                  </a:lnTo>
                  <a:lnTo>
                    <a:pt x="3674" y="1736"/>
                  </a:lnTo>
                  <a:lnTo>
                    <a:pt x="896" y="0"/>
                  </a:lnTo>
                  <a:close/>
                </a:path>
              </a:pathLst>
            </a:custGeom>
            <a:solidFill>
              <a:srgbClr val="3280A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51" name="Google Shape;1451;p17"/>
            <p:cNvSpPr/>
            <p:nvPr/>
          </p:nvSpPr>
          <p:spPr>
            <a:xfrm>
              <a:off x="1622793" y="2963046"/>
              <a:ext cx="87232" cy="66254"/>
            </a:xfrm>
            <a:custGeom>
              <a:avLst/>
              <a:gdLst/>
              <a:ahLst/>
              <a:cxnLst/>
              <a:rect l="l" t="t" r="r" b="b"/>
              <a:pathLst>
                <a:path w="578" h="439" extrusionOk="0">
                  <a:moveTo>
                    <a:pt x="56" y="1"/>
                  </a:moveTo>
                  <a:lnTo>
                    <a:pt x="1" y="119"/>
                  </a:lnTo>
                  <a:lnTo>
                    <a:pt x="521" y="438"/>
                  </a:lnTo>
                  <a:lnTo>
                    <a:pt x="577" y="320"/>
                  </a:lnTo>
                  <a:lnTo>
                    <a:pt x="5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52" name="Google Shape;1452;p17"/>
            <p:cNvSpPr/>
            <p:nvPr/>
          </p:nvSpPr>
          <p:spPr>
            <a:xfrm>
              <a:off x="1675163" y="2967272"/>
              <a:ext cx="43163" cy="35768"/>
            </a:xfrm>
            <a:custGeom>
              <a:avLst/>
              <a:gdLst/>
              <a:ahLst/>
              <a:cxnLst/>
              <a:rect l="l" t="t" r="r" b="b"/>
              <a:pathLst>
                <a:path w="286" h="237" extrusionOk="0">
                  <a:moveTo>
                    <a:pt x="29" y="0"/>
                  </a:moveTo>
                  <a:lnTo>
                    <a:pt x="1" y="63"/>
                  </a:lnTo>
                  <a:lnTo>
                    <a:pt x="258" y="237"/>
                  </a:lnTo>
                  <a:lnTo>
                    <a:pt x="286" y="174"/>
                  </a:lnTo>
                  <a:lnTo>
                    <a:pt x="2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53" name="Google Shape;1453;p17"/>
            <p:cNvSpPr/>
            <p:nvPr/>
          </p:nvSpPr>
          <p:spPr>
            <a:xfrm>
              <a:off x="1697197" y="2967272"/>
              <a:ext cx="30637" cy="22185"/>
            </a:xfrm>
            <a:custGeom>
              <a:avLst/>
              <a:gdLst/>
              <a:ahLst/>
              <a:cxnLst/>
              <a:rect l="l" t="t" r="r" b="b"/>
              <a:pathLst>
                <a:path w="203" h="147" extrusionOk="0">
                  <a:moveTo>
                    <a:pt x="1" y="0"/>
                  </a:moveTo>
                  <a:lnTo>
                    <a:pt x="1" y="63"/>
                  </a:lnTo>
                  <a:lnTo>
                    <a:pt x="174" y="146"/>
                  </a:lnTo>
                  <a:lnTo>
                    <a:pt x="202" y="119"/>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54" name="Google Shape;1454;p17"/>
            <p:cNvSpPr/>
            <p:nvPr/>
          </p:nvSpPr>
          <p:spPr>
            <a:xfrm>
              <a:off x="1683614" y="2894528"/>
              <a:ext cx="74554" cy="57802"/>
            </a:xfrm>
            <a:custGeom>
              <a:avLst/>
              <a:gdLst/>
              <a:ahLst/>
              <a:cxnLst/>
              <a:rect l="l" t="t" r="r" b="b"/>
              <a:pathLst>
                <a:path w="494" h="383" extrusionOk="0">
                  <a:moveTo>
                    <a:pt x="85" y="1"/>
                  </a:moveTo>
                  <a:cubicBezTo>
                    <a:pt x="62" y="1"/>
                    <a:pt x="44" y="16"/>
                    <a:pt x="28" y="52"/>
                  </a:cubicBezTo>
                  <a:lnTo>
                    <a:pt x="0" y="80"/>
                  </a:lnTo>
                  <a:cubicBezTo>
                    <a:pt x="0" y="107"/>
                    <a:pt x="0" y="163"/>
                    <a:pt x="28" y="163"/>
                  </a:cubicBezTo>
                  <a:lnTo>
                    <a:pt x="348" y="371"/>
                  </a:lnTo>
                  <a:cubicBezTo>
                    <a:pt x="356" y="379"/>
                    <a:pt x="364" y="383"/>
                    <a:pt x="372" y="383"/>
                  </a:cubicBezTo>
                  <a:cubicBezTo>
                    <a:pt x="392" y="383"/>
                    <a:pt x="413" y="361"/>
                    <a:pt x="438" y="337"/>
                  </a:cubicBezTo>
                  <a:lnTo>
                    <a:pt x="466" y="309"/>
                  </a:lnTo>
                  <a:cubicBezTo>
                    <a:pt x="493" y="281"/>
                    <a:pt x="466" y="226"/>
                    <a:pt x="438" y="198"/>
                  </a:cubicBezTo>
                  <a:lnTo>
                    <a:pt x="146" y="24"/>
                  </a:lnTo>
                  <a:cubicBezTo>
                    <a:pt x="123" y="9"/>
                    <a:pt x="103" y="1"/>
                    <a:pt x="8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55" name="Google Shape;1455;p17"/>
            <p:cNvSpPr/>
            <p:nvPr/>
          </p:nvSpPr>
          <p:spPr>
            <a:xfrm>
              <a:off x="1473985" y="2666486"/>
              <a:ext cx="44220" cy="30486"/>
            </a:xfrm>
            <a:custGeom>
              <a:avLst/>
              <a:gdLst/>
              <a:ahLst/>
              <a:cxnLst/>
              <a:rect l="l" t="t" r="r" b="b"/>
              <a:pathLst>
                <a:path w="293" h="202" extrusionOk="0">
                  <a:moveTo>
                    <a:pt x="28" y="1"/>
                  </a:moveTo>
                  <a:lnTo>
                    <a:pt x="1" y="28"/>
                  </a:lnTo>
                  <a:lnTo>
                    <a:pt x="264" y="202"/>
                  </a:lnTo>
                  <a:lnTo>
                    <a:pt x="292" y="174"/>
                  </a:lnTo>
                  <a:lnTo>
                    <a:pt x="2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56" name="Google Shape;1456;p17"/>
            <p:cNvSpPr/>
            <p:nvPr/>
          </p:nvSpPr>
          <p:spPr>
            <a:xfrm>
              <a:off x="1465684" y="2674938"/>
              <a:ext cx="30486" cy="22034"/>
            </a:xfrm>
            <a:custGeom>
              <a:avLst/>
              <a:gdLst/>
              <a:ahLst/>
              <a:cxnLst/>
              <a:rect l="l" t="t" r="r" b="b"/>
              <a:pathLst>
                <a:path w="202" h="146" extrusionOk="0">
                  <a:moveTo>
                    <a:pt x="28" y="0"/>
                  </a:moveTo>
                  <a:lnTo>
                    <a:pt x="0" y="28"/>
                  </a:lnTo>
                  <a:lnTo>
                    <a:pt x="174" y="146"/>
                  </a:lnTo>
                  <a:lnTo>
                    <a:pt x="201" y="118"/>
                  </a:lnTo>
                  <a:lnTo>
                    <a:pt x="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57" name="Google Shape;1457;p17"/>
            <p:cNvSpPr/>
            <p:nvPr/>
          </p:nvSpPr>
          <p:spPr>
            <a:xfrm>
              <a:off x="1342985" y="2630869"/>
              <a:ext cx="493810" cy="419407"/>
            </a:xfrm>
            <a:custGeom>
              <a:avLst/>
              <a:gdLst/>
              <a:ahLst/>
              <a:cxnLst/>
              <a:rect l="l" t="t" r="r" b="b"/>
              <a:pathLst>
                <a:path w="3272" h="2779" extrusionOk="0">
                  <a:moveTo>
                    <a:pt x="841" y="63"/>
                  </a:moveTo>
                  <a:lnTo>
                    <a:pt x="3181" y="1507"/>
                  </a:lnTo>
                  <a:cubicBezTo>
                    <a:pt x="3125" y="1563"/>
                    <a:pt x="3153" y="1681"/>
                    <a:pt x="3216" y="1736"/>
                  </a:cubicBezTo>
                  <a:lnTo>
                    <a:pt x="2632" y="2695"/>
                  </a:lnTo>
                  <a:cubicBezTo>
                    <a:pt x="2603" y="2675"/>
                    <a:pt x="2573" y="2666"/>
                    <a:pt x="2543" y="2666"/>
                  </a:cubicBezTo>
                  <a:cubicBezTo>
                    <a:pt x="2489" y="2666"/>
                    <a:pt x="2439" y="2696"/>
                    <a:pt x="2403" y="2750"/>
                  </a:cubicBezTo>
                  <a:lnTo>
                    <a:pt x="91" y="1278"/>
                  </a:lnTo>
                  <a:cubicBezTo>
                    <a:pt x="119" y="1216"/>
                    <a:pt x="91" y="1132"/>
                    <a:pt x="56" y="1105"/>
                  </a:cubicBezTo>
                  <a:lnTo>
                    <a:pt x="667" y="118"/>
                  </a:lnTo>
                  <a:cubicBezTo>
                    <a:pt x="723" y="118"/>
                    <a:pt x="813" y="118"/>
                    <a:pt x="841" y="63"/>
                  </a:cubicBezTo>
                  <a:close/>
                  <a:moveTo>
                    <a:pt x="841" y="0"/>
                  </a:moveTo>
                  <a:cubicBezTo>
                    <a:pt x="800" y="46"/>
                    <a:pt x="755" y="74"/>
                    <a:pt x="712" y="74"/>
                  </a:cubicBezTo>
                  <a:cubicBezTo>
                    <a:pt x="697" y="74"/>
                    <a:pt x="682" y="70"/>
                    <a:pt x="667" y="63"/>
                  </a:cubicBezTo>
                  <a:lnTo>
                    <a:pt x="639" y="63"/>
                  </a:lnTo>
                  <a:lnTo>
                    <a:pt x="1" y="1105"/>
                  </a:lnTo>
                  <a:lnTo>
                    <a:pt x="28" y="1105"/>
                  </a:lnTo>
                  <a:cubicBezTo>
                    <a:pt x="56" y="1160"/>
                    <a:pt x="56" y="1216"/>
                    <a:pt x="28" y="1278"/>
                  </a:cubicBezTo>
                  <a:lnTo>
                    <a:pt x="28" y="1306"/>
                  </a:lnTo>
                  <a:lnTo>
                    <a:pt x="2403" y="2778"/>
                  </a:lnTo>
                  <a:cubicBezTo>
                    <a:pt x="2438" y="2725"/>
                    <a:pt x="2488" y="2706"/>
                    <a:pt x="2533" y="2706"/>
                  </a:cubicBezTo>
                  <a:cubicBezTo>
                    <a:pt x="2559" y="2706"/>
                    <a:pt x="2584" y="2712"/>
                    <a:pt x="2605" y="2722"/>
                  </a:cubicBezTo>
                  <a:lnTo>
                    <a:pt x="2632" y="2722"/>
                  </a:lnTo>
                  <a:lnTo>
                    <a:pt x="3271" y="1709"/>
                  </a:lnTo>
                  <a:lnTo>
                    <a:pt x="3244" y="1709"/>
                  </a:lnTo>
                  <a:cubicBezTo>
                    <a:pt x="3181" y="1653"/>
                    <a:pt x="3153" y="1563"/>
                    <a:pt x="3216" y="1507"/>
                  </a:cubicBezTo>
                  <a:lnTo>
                    <a:pt x="3216" y="1479"/>
                  </a:lnTo>
                  <a:lnTo>
                    <a:pt x="84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58" name="Google Shape;1458;p17"/>
            <p:cNvSpPr/>
            <p:nvPr/>
          </p:nvSpPr>
          <p:spPr>
            <a:xfrm>
              <a:off x="1526354" y="2785714"/>
              <a:ext cx="127075" cy="112586"/>
            </a:xfrm>
            <a:custGeom>
              <a:avLst/>
              <a:gdLst/>
              <a:ahLst/>
              <a:cxnLst/>
              <a:rect l="l" t="t" r="r" b="b"/>
              <a:pathLst>
                <a:path w="842" h="746" extrusionOk="0">
                  <a:moveTo>
                    <a:pt x="413" y="0"/>
                  </a:moveTo>
                  <a:cubicBezTo>
                    <a:pt x="286" y="0"/>
                    <a:pt x="172" y="52"/>
                    <a:pt x="119" y="162"/>
                  </a:cubicBezTo>
                  <a:cubicBezTo>
                    <a:pt x="1" y="363"/>
                    <a:pt x="56" y="599"/>
                    <a:pt x="230" y="683"/>
                  </a:cubicBezTo>
                  <a:cubicBezTo>
                    <a:pt x="293" y="725"/>
                    <a:pt x="363" y="745"/>
                    <a:pt x="434" y="745"/>
                  </a:cubicBezTo>
                  <a:cubicBezTo>
                    <a:pt x="558" y="745"/>
                    <a:pt x="680" y="683"/>
                    <a:pt x="751" y="572"/>
                  </a:cubicBezTo>
                  <a:cubicBezTo>
                    <a:pt x="841" y="398"/>
                    <a:pt x="813" y="162"/>
                    <a:pt x="640" y="51"/>
                  </a:cubicBezTo>
                  <a:cubicBezTo>
                    <a:pt x="566" y="18"/>
                    <a:pt x="487" y="0"/>
                    <a:pt x="41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59" name="Google Shape;1459;p17"/>
            <p:cNvSpPr/>
            <p:nvPr/>
          </p:nvSpPr>
          <p:spPr>
            <a:xfrm>
              <a:off x="1560915" y="2814238"/>
              <a:ext cx="57802" cy="62028"/>
            </a:xfrm>
            <a:custGeom>
              <a:avLst/>
              <a:gdLst/>
              <a:ahLst/>
              <a:cxnLst/>
              <a:rect l="l" t="t" r="r" b="b"/>
              <a:pathLst>
                <a:path w="383" h="411" extrusionOk="0">
                  <a:moveTo>
                    <a:pt x="237" y="91"/>
                  </a:moveTo>
                  <a:lnTo>
                    <a:pt x="209" y="146"/>
                  </a:lnTo>
                  <a:cubicBezTo>
                    <a:pt x="209" y="119"/>
                    <a:pt x="175" y="119"/>
                    <a:pt x="209" y="91"/>
                  </a:cubicBezTo>
                  <a:close/>
                  <a:moveTo>
                    <a:pt x="175" y="237"/>
                  </a:moveTo>
                  <a:cubicBezTo>
                    <a:pt x="209" y="264"/>
                    <a:pt x="209" y="292"/>
                    <a:pt x="209" y="292"/>
                  </a:cubicBezTo>
                  <a:cubicBezTo>
                    <a:pt x="175" y="320"/>
                    <a:pt x="175" y="320"/>
                    <a:pt x="147" y="320"/>
                  </a:cubicBezTo>
                  <a:lnTo>
                    <a:pt x="175" y="237"/>
                  </a:lnTo>
                  <a:close/>
                  <a:moveTo>
                    <a:pt x="293" y="1"/>
                  </a:moveTo>
                  <a:lnTo>
                    <a:pt x="293" y="35"/>
                  </a:lnTo>
                  <a:cubicBezTo>
                    <a:pt x="257" y="21"/>
                    <a:pt x="225" y="12"/>
                    <a:pt x="198" y="12"/>
                  </a:cubicBezTo>
                  <a:cubicBezTo>
                    <a:pt x="162" y="12"/>
                    <a:pt x="135" y="27"/>
                    <a:pt x="119" y="63"/>
                  </a:cubicBezTo>
                  <a:cubicBezTo>
                    <a:pt x="63" y="119"/>
                    <a:pt x="119" y="174"/>
                    <a:pt x="147" y="209"/>
                  </a:cubicBezTo>
                  <a:lnTo>
                    <a:pt x="119" y="292"/>
                  </a:lnTo>
                  <a:cubicBezTo>
                    <a:pt x="119" y="264"/>
                    <a:pt x="91" y="264"/>
                    <a:pt x="119" y="237"/>
                  </a:cubicBezTo>
                  <a:lnTo>
                    <a:pt x="36" y="174"/>
                  </a:lnTo>
                  <a:lnTo>
                    <a:pt x="36" y="174"/>
                  </a:lnTo>
                  <a:cubicBezTo>
                    <a:pt x="1" y="237"/>
                    <a:pt x="36" y="292"/>
                    <a:pt x="91" y="348"/>
                  </a:cubicBezTo>
                  <a:lnTo>
                    <a:pt x="63" y="383"/>
                  </a:lnTo>
                  <a:lnTo>
                    <a:pt x="91" y="410"/>
                  </a:lnTo>
                  <a:lnTo>
                    <a:pt x="119" y="383"/>
                  </a:lnTo>
                  <a:cubicBezTo>
                    <a:pt x="135" y="390"/>
                    <a:pt x="151" y="394"/>
                    <a:pt x="167" y="394"/>
                  </a:cubicBezTo>
                  <a:cubicBezTo>
                    <a:pt x="207" y="394"/>
                    <a:pt x="245" y="373"/>
                    <a:pt x="265" y="348"/>
                  </a:cubicBezTo>
                  <a:cubicBezTo>
                    <a:pt x="320" y="264"/>
                    <a:pt x="265" y="237"/>
                    <a:pt x="237" y="174"/>
                  </a:cubicBezTo>
                  <a:lnTo>
                    <a:pt x="265" y="119"/>
                  </a:lnTo>
                  <a:cubicBezTo>
                    <a:pt x="293" y="119"/>
                    <a:pt x="293" y="146"/>
                    <a:pt x="265" y="146"/>
                  </a:cubicBezTo>
                  <a:lnTo>
                    <a:pt x="348" y="209"/>
                  </a:lnTo>
                  <a:cubicBezTo>
                    <a:pt x="383" y="146"/>
                    <a:pt x="383" y="91"/>
                    <a:pt x="320" y="35"/>
                  </a:cubicBezTo>
                  <a:lnTo>
                    <a:pt x="320" y="1"/>
                  </a:lnTo>
                  <a:close/>
                </a:path>
              </a:pathLst>
            </a:custGeom>
            <a:solidFill>
              <a:srgbClr val="3280A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60" name="Google Shape;1460;p17"/>
            <p:cNvSpPr/>
            <p:nvPr/>
          </p:nvSpPr>
          <p:spPr>
            <a:xfrm>
              <a:off x="1461458" y="2394980"/>
              <a:ext cx="532446" cy="533653"/>
            </a:xfrm>
            <a:custGeom>
              <a:avLst/>
              <a:gdLst/>
              <a:ahLst/>
              <a:cxnLst/>
              <a:rect l="l" t="t" r="r" b="b"/>
              <a:pathLst>
                <a:path w="3528" h="3536" extrusionOk="0">
                  <a:moveTo>
                    <a:pt x="1216" y="1"/>
                  </a:moveTo>
                  <a:lnTo>
                    <a:pt x="0" y="1216"/>
                  </a:lnTo>
                  <a:lnTo>
                    <a:pt x="2313" y="3536"/>
                  </a:lnTo>
                  <a:lnTo>
                    <a:pt x="3528" y="2320"/>
                  </a:lnTo>
                  <a:lnTo>
                    <a:pt x="1216" y="1"/>
                  </a:lnTo>
                  <a:close/>
                </a:path>
              </a:pathLst>
            </a:custGeom>
            <a:solidFill>
              <a:srgbClr val="54AED6"/>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61" name="Google Shape;1461;p17"/>
            <p:cNvSpPr/>
            <p:nvPr/>
          </p:nvSpPr>
          <p:spPr>
            <a:xfrm>
              <a:off x="1731758" y="2793260"/>
              <a:ext cx="74554" cy="73498"/>
            </a:xfrm>
            <a:custGeom>
              <a:avLst/>
              <a:gdLst/>
              <a:ahLst/>
              <a:cxnLst/>
              <a:rect l="l" t="t" r="r" b="b"/>
              <a:pathLst>
                <a:path w="494" h="487" extrusionOk="0">
                  <a:moveTo>
                    <a:pt x="56" y="1"/>
                  </a:moveTo>
                  <a:lnTo>
                    <a:pt x="1" y="56"/>
                  </a:lnTo>
                  <a:lnTo>
                    <a:pt x="404" y="487"/>
                  </a:lnTo>
                  <a:lnTo>
                    <a:pt x="494" y="403"/>
                  </a:lnTo>
                  <a:lnTo>
                    <a:pt x="5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62" name="Google Shape;1462;p17"/>
            <p:cNvSpPr/>
            <p:nvPr/>
          </p:nvSpPr>
          <p:spPr>
            <a:xfrm>
              <a:off x="1780053" y="2805937"/>
              <a:ext cx="38937" cy="39843"/>
            </a:xfrm>
            <a:custGeom>
              <a:avLst/>
              <a:gdLst/>
              <a:ahLst/>
              <a:cxnLst/>
              <a:rect l="l" t="t" r="r" b="b"/>
              <a:pathLst>
                <a:path w="258" h="264" extrusionOk="0">
                  <a:moveTo>
                    <a:pt x="28" y="0"/>
                  </a:moveTo>
                  <a:lnTo>
                    <a:pt x="0" y="28"/>
                  </a:lnTo>
                  <a:lnTo>
                    <a:pt x="229" y="264"/>
                  </a:lnTo>
                  <a:lnTo>
                    <a:pt x="257" y="229"/>
                  </a:lnTo>
                  <a:lnTo>
                    <a:pt x="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63" name="Google Shape;1463;p17"/>
            <p:cNvSpPr/>
            <p:nvPr/>
          </p:nvSpPr>
          <p:spPr>
            <a:xfrm>
              <a:off x="1802088" y="2810012"/>
              <a:ext cx="26260" cy="26411"/>
            </a:xfrm>
            <a:custGeom>
              <a:avLst/>
              <a:gdLst/>
              <a:ahLst/>
              <a:cxnLst/>
              <a:rect l="l" t="t" r="r" b="b"/>
              <a:pathLst>
                <a:path w="174" h="175" extrusionOk="0">
                  <a:moveTo>
                    <a:pt x="28" y="1"/>
                  </a:moveTo>
                  <a:lnTo>
                    <a:pt x="0" y="29"/>
                  </a:lnTo>
                  <a:lnTo>
                    <a:pt x="139" y="174"/>
                  </a:lnTo>
                  <a:lnTo>
                    <a:pt x="174" y="147"/>
                  </a:lnTo>
                  <a:lnTo>
                    <a:pt x="2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64" name="Google Shape;1464;p17"/>
            <p:cNvSpPr/>
            <p:nvPr/>
          </p:nvSpPr>
          <p:spPr>
            <a:xfrm>
              <a:off x="1802088" y="2736966"/>
              <a:ext cx="69272" cy="64896"/>
            </a:xfrm>
            <a:custGeom>
              <a:avLst/>
              <a:gdLst/>
              <a:ahLst/>
              <a:cxnLst/>
              <a:rect l="l" t="t" r="r" b="b"/>
              <a:pathLst>
                <a:path w="459" h="430" extrusionOk="0">
                  <a:moveTo>
                    <a:pt x="112" y="0"/>
                  </a:moveTo>
                  <a:cubicBezTo>
                    <a:pt x="90" y="0"/>
                    <a:pt x="70" y="9"/>
                    <a:pt x="56" y="27"/>
                  </a:cubicBezTo>
                  <a:lnTo>
                    <a:pt x="28" y="54"/>
                  </a:lnTo>
                  <a:cubicBezTo>
                    <a:pt x="0" y="82"/>
                    <a:pt x="0" y="138"/>
                    <a:pt x="28" y="165"/>
                  </a:cubicBezTo>
                  <a:lnTo>
                    <a:pt x="285" y="429"/>
                  </a:lnTo>
                  <a:lnTo>
                    <a:pt x="403" y="429"/>
                  </a:lnTo>
                  <a:lnTo>
                    <a:pt x="431" y="374"/>
                  </a:lnTo>
                  <a:cubicBezTo>
                    <a:pt x="458" y="339"/>
                    <a:pt x="458" y="311"/>
                    <a:pt x="431" y="283"/>
                  </a:cubicBezTo>
                  <a:lnTo>
                    <a:pt x="174" y="27"/>
                  </a:lnTo>
                  <a:cubicBezTo>
                    <a:pt x="156" y="9"/>
                    <a:pt x="134" y="0"/>
                    <a:pt x="11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65" name="Google Shape;1465;p17"/>
            <p:cNvSpPr/>
            <p:nvPr/>
          </p:nvSpPr>
          <p:spPr>
            <a:xfrm>
              <a:off x="1653279" y="2465309"/>
              <a:ext cx="38786" cy="39994"/>
            </a:xfrm>
            <a:custGeom>
              <a:avLst/>
              <a:gdLst/>
              <a:ahLst/>
              <a:cxnLst/>
              <a:rect l="l" t="t" r="r" b="b"/>
              <a:pathLst>
                <a:path w="257" h="265" extrusionOk="0">
                  <a:moveTo>
                    <a:pt x="28" y="0"/>
                  </a:moveTo>
                  <a:lnTo>
                    <a:pt x="0" y="28"/>
                  </a:lnTo>
                  <a:lnTo>
                    <a:pt x="229" y="264"/>
                  </a:lnTo>
                  <a:lnTo>
                    <a:pt x="257" y="229"/>
                  </a:lnTo>
                  <a:lnTo>
                    <a:pt x="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66" name="Google Shape;1466;p17"/>
            <p:cNvSpPr/>
            <p:nvPr/>
          </p:nvSpPr>
          <p:spPr>
            <a:xfrm>
              <a:off x="1644828" y="2469535"/>
              <a:ext cx="26411" cy="30486"/>
            </a:xfrm>
            <a:custGeom>
              <a:avLst/>
              <a:gdLst/>
              <a:ahLst/>
              <a:cxnLst/>
              <a:rect l="l" t="t" r="r" b="b"/>
              <a:pathLst>
                <a:path w="175" h="202" extrusionOk="0">
                  <a:moveTo>
                    <a:pt x="28" y="0"/>
                  </a:moveTo>
                  <a:lnTo>
                    <a:pt x="1" y="63"/>
                  </a:lnTo>
                  <a:lnTo>
                    <a:pt x="139" y="201"/>
                  </a:lnTo>
                  <a:lnTo>
                    <a:pt x="174" y="174"/>
                  </a:lnTo>
                  <a:lnTo>
                    <a:pt x="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67" name="Google Shape;1467;p17"/>
            <p:cNvSpPr/>
            <p:nvPr/>
          </p:nvSpPr>
          <p:spPr>
            <a:xfrm>
              <a:off x="1496019" y="2430748"/>
              <a:ext cx="463324" cy="462268"/>
            </a:xfrm>
            <a:custGeom>
              <a:avLst/>
              <a:gdLst/>
              <a:ahLst/>
              <a:cxnLst/>
              <a:rect l="l" t="t" r="r" b="b"/>
              <a:pathLst>
                <a:path w="3070" h="3063" extrusionOk="0">
                  <a:moveTo>
                    <a:pt x="1070" y="28"/>
                  </a:moveTo>
                  <a:lnTo>
                    <a:pt x="3007" y="1965"/>
                  </a:lnTo>
                  <a:cubicBezTo>
                    <a:pt x="2952" y="2056"/>
                    <a:pt x="2952" y="2139"/>
                    <a:pt x="3007" y="2194"/>
                  </a:cubicBezTo>
                  <a:lnTo>
                    <a:pt x="2202" y="3007"/>
                  </a:lnTo>
                  <a:cubicBezTo>
                    <a:pt x="2170" y="2979"/>
                    <a:pt x="2134" y="2965"/>
                    <a:pt x="2094" y="2965"/>
                  </a:cubicBezTo>
                  <a:cubicBezTo>
                    <a:pt x="2054" y="2965"/>
                    <a:pt x="2011" y="2979"/>
                    <a:pt x="1966" y="3007"/>
                  </a:cubicBezTo>
                  <a:lnTo>
                    <a:pt x="28" y="1069"/>
                  </a:lnTo>
                  <a:cubicBezTo>
                    <a:pt x="84" y="1014"/>
                    <a:pt x="84" y="924"/>
                    <a:pt x="56" y="868"/>
                  </a:cubicBezTo>
                  <a:lnTo>
                    <a:pt x="868" y="56"/>
                  </a:lnTo>
                  <a:cubicBezTo>
                    <a:pt x="903" y="67"/>
                    <a:pt x="934" y="74"/>
                    <a:pt x="962" y="74"/>
                  </a:cubicBezTo>
                  <a:cubicBezTo>
                    <a:pt x="1002" y="74"/>
                    <a:pt x="1037" y="60"/>
                    <a:pt x="1070" y="28"/>
                  </a:cubicBezTo>
                  <a:close/>
                  <a:moveTo>
                    <a:pt x="868" y="0"/>
                  </a:moveTo>
                  <a:lnTo>
                    <a:pt x="28" y="868"/>
                  </a:lnTo>
                  <a:cubicBezTo>
                    <a:pt x="56" y="924"/>
                    <a:pt x="56" y="1014"/>
                    <a:pt x="0" y="1042"/>
                  </a:cubicBezTo>
                  <a:lnTo>
                    <a:pt x="0" y="1069"/>
                  </a:lnTo>
                  <a:lnTo>
                    <a:pt x="1966" y="3062"/>
                  </a:lnTo>
                  <a:lnTo>
                    <a:pt x="1993" y="3035"/>
                  </a:lnTo>
                  <a:cubicBezTo>
                    <a:pt x="2025" y="3007"/>
                    <a:pt x="2061" y="2993"/>
                    <a:pt x="2098" y="2993"/>
                  </a:cubicBezTo>
                  <a:cubicBezTo>
                    <a:pt x="2134" y="2993"/>
                    <a:pt x="2170" y="3007"/>
                    <a:pt x="2202" y="3035"/>
                  </a:cubicBezTo>
                  <a:lnTo>
                    <a:pt x="2202" y="3062"/>
                  </a:lnTo>
                  <a:lnTo>
                    <a:pt x="3070" y="2194"/>
                  </a:lnTo>
                  <a:lnTo>
                    <a:pt x="3035" y="2194"/>
                  </a:lnTo>
                  <a:cubicBezTo>
                    <a:pt x="2979" y="2139"/>
                    <a:pt x="2979" y="2056"/>
                    <a:pt x="3035" y="1993"/>
                  </a:cubicBezTo>
                  <a:lnTo>
                    <a:pt x="3070" y="1965"/>
                  </a:lnTo>
                  <a:lnTo>
                    <a:pt x="1070" y="0"/>
                  </a:lnTo>
                  <a:cubicBezTo>
                    <a:pt x="1037" y="33"/>
                    <a:pt x="993" y="46"/>
                    <a:pt x="956" y="46"/>
                  </a:cubicBezTo>
                  <a:cubicBezTo>
                    <a:pt x="930" y="46"/>
                    <a:pt x="908" y="39"/>
                    <a:pt x="896" y="28"/>
                  </a:cubicBezTo>
                  <a:lnTo>
                    <a:pt x="86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68" name="Google Shape;1468;p17"/>
            <p:cNvSpPr/>
            <p:nvPr/>
          </p:nvSpPr>
          <p:spPr>
            <a:xfrm>
              <a:off x="1665806" y="2605967"/>
              <a:ext cx="126924" cy="111832"/>
            </a:xfrm>
            <a:custGeom>
              <a:avLst/>
              <a:gdLst/>
              <a:ahLst/>
              <a:cxnLst/>
              <a:rect l="l" t="t" r="r" b="b"/>
              <a:pathLst>
                <a:path w="841" h="741" extrusionOk="0">
                  <a:moveTo>
                    <a:pt x="407" y="0"/>
                  </a:moveTo>
                  <a:cubicBezTo>
                    <a:pt x="313" y="0"/>
                    <a:pt x="219" y="37"/>
                    <a:pt x="146" y="110"/>
                  </a:cubicBezTo>
                  <a:cubicBezTo>
                    <a:pt x="0" y="256"/>
                    <a:pt x="0" y="485"/>
                    <a:pt x="146" y="631"/>
                  </a:cubicBezTo>
                  <a:cubicBezTo>
                    <a:pt x="219" y="704"/>
                    <a:pt x="313" y="740"/>
                    <a:pt x="407" y="740"/>
                  </a:cubicBezTo>
                  <a:cubicBezTo>
                    <a:pt x="500" y="740"/>
                    <a:pt x="594" y="704"/>
                    <a:pt x="667" y="631"/>
                  </a:cubicBezTo>
                  <a:cubicBezTo>
                    <a:pt x="841" y="485"/>
                    <a:pt x="841" y="256"/>
                    <a:pt x="667" y="110"/>
                  </a:cubicBezTo>
                  <a:cubicBezTo>
                    <a:pt x="594" y="37"/>
                    <a:pt x="500" y="0"/>
                    <a:pt x="40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69" name="Google Shape;1469;p17"/>
            <p:cNvSpPr/>
            <p:nvPr/>
          </p:nvSpPr>
          <p:spPr>
            <a:xfrm>
              <a:off x="1697197" y="2634944"/>
              <a:ext cx="60972" cy="56444"/>
            </a:xfrm>
            <a:custGeom>
              <a:avLst/>
              <a:gdLst/>
              <a:ahLst/>
              <a:cxnLst/>
              <a:rect l="l" t="t" r="r" b="b"/>
              <a:pathLst>
                <a:path w="404" h="374" extrusionOk="0">
                  <a:moveTo>
                    <a:pt x="285" y="91"/>
                  </a:moveTo>
                  <a:lnTo>
                    <a:pt x="230" y="147"/>
                  </a:lnTo>
                  <a:lnTo>
                    <a:pt x="230" y="91"/>
                  </a:lnTo>
                  <a:close/>
                  <a:moveTo>
                    <a:pt x="202" y="237"/>
                  </a:moveTo>
                  <a:cubicBezTo>
                    <a:pt x="202" y="265"/>
                    <a:pt x="202" y="265"/>
                    <a:pt x="174" y="293"/>
                  </a:cubicBezTo>
                  <a:lnTo>
                    <a:pt x="140" y="293"/>
                  </a:lnTo>
                  <a:lnTo>
                    <a:pt x="202" y="237"/>
                  </a:lnTo>
                  <a:close/>
                  <a:moveTo>
                    <a:pt x="229" y="1"/>
                  </a:moveTo>
                  <a:cubicBezTo>
                    <a:pt x="207" y="1"/>
                    <a:pt x="186" y="10"/>
                    <a:pt x="174" y="36"/>
                  </a:cubicBezTo>
                  <a:cubicBezTo>
                    <a:pt x="112" y="91"/>
                    <a:pt x="140" y="147"/>
                    <a:pt x="174" y="210"/>
                  </a:cubicBezTo>
                  <a:lnTo>
                    <a:pt x="112" y="265"/>
                  </a:lnTo>
                  <a:lnTo>
                    <a:pt x="112" y="210"/>
                  </a:lnTo>
                  <a:lnTo>
                    <a:pt x="56" y="147"/>
                  </a:lnTo>
                  <a:cubicBezTo>
                    <a:pt x="1" y="182"/>
                    <a:pt x="1" y="265"/>
                    <a:pt x="56" y="321"/>
                  </a:cubicBezTo>
                  <a:lnTo>
                    <a:pt x="28" y="355"/>
                  </a:lnTo>
                  <a:lnTo>
                    <a:pt x="56" y="355"/>
                  </a:lnTo>
                  <a:lnTo>
                    <a:pt x="84" y="321"/>
                  </a:lnTo>
                  <a:cubicBezTo>
                    <a:pt x="117" y="358"/>
                    <a:pt x="153" y="373"/>
                    <a:pt x="189" y="373"/>
                  </a:cubicBezTo>
                  <a:cubicBezTo>
                    <a:pt x="212" y="373"/>
                    <a:pt x="235" y="366"/>
                    <a:pt x="258" y="355"/>
                  </a:cubicBezTo>
                  <a:cubicBezTo>
                    <a:pt x="313" y="293"/>
                    <a:pt x="258" y="237"/>
                    <a:pt x="230" y="182"/>
                  </a:cubicBezTo>
                  <a:lnTo>
                    <a:pt x="285" y="119"/>
                  </a:lnTo>
                  <a:cubicBezTo>
                    <a:pt x="313" y="119"/>
                    <a:pt x="313" y="147"/>
                    <a:pt x="285" y="147"/>
                  </a:cubicBezTo>
                  <a:lnTo>
                    <a:pt x="376" y="237"/>
                  </a:lnTo>
                  <a:cubicBezTo>
                    <a:pt x="403" y="182"/>
                    <a:pt x="403" y="119"/>
                    <a:pt x="348" y="64"/>
                  </a:cubicBezTo>
                  <a:lnTo>
                    <a:pt x="376" y="36"/>
                  </a:lnTo>
                  <a:lnTo>
                    <a:pt x="348" y="8"/>
                  </a:lnTo>
                  <a:lnTo>
                    <a:pt x="313" y="36"/>
                  </a:lnTo>
                  <a:cubicBezTo>
                    <a:pt x="297" y="20"/>
                    <a:pt x="261" y="1"/>
                    <a:pt x="229" y="1"/>
                  </a:cubicBezTo>
                  <a:close/>
                </a:path>
              </a:pathLst>
            </a:custGeom>
            <a:solidFill>
              <a:srgbClr val="33B3A7"/>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70" name="Google Shape;1470;p17"/>
            <p:cNvSpPr/>
            <p:nvPr/>
          </p:nvSpPr>
          <p:spPr>
            <a:xfrm>
              <a:off x="1836649" y="2033524"/>
              <a:ext cx="340777" cy="340777"/>
            </a:xfrm>
            <a:custGeom>
              <a:avLst/>
              <a:gdLst/>
              <a:ahLst/>
              <a:cxnLst/>
              <a:rect l="l" t="t" r="r" b="b"/>
              <a:pathLst>
                <a:path w="2258" h="2258" extrusionOk="0">
                  <a:moveTo>
                    <a:pt x="1125" y="0"/>
                  </a:moveTo>
                  <a:cubicBezTo>
                    <a:pt x="521" y="0"/>
                    <a:pt x="0" y="521"/>
                    <a:pt x="0" y="1125"/>
                  </a:cubicBezTo>
                  <a:cubicBezTo>
                    <a:pt x="0" y="1764"/>
                    <a:pt x="521" y="2257"/>
                    <a:pt x="1125" y="2257"/>
                  </a:cubicBezTo>
                  <a:cubicBezTo>
                    <a:pt x="1764" y="2257"/>
                    <a:pt x="2257" y="1764"/>
                    <a:pt x="2257" y="1125"/>
                  </a:cubicBezTo>
                  <a:cubicBezTo>
                    <a:pt x="2257" y="521"/>
                    <a:pt x="1764" y="0"/>
                    <a:pt x="1125"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71" name="Google Shape;1471;p17"/>
            <p:cNvSpPr/>
            <p:nvPr/>
          </p:nvSpPr>
          <p:spPr>
            <a:xfrm>
              <a:off x="1828197" y="2024016"/>
              <a:ext cx="357529" cy="358586"/>
            </a:xfrm>
            <a:custGeom>
              <a:avLst/>
              <a:gdLst/>
              <a:ahLst/>
              <a:cxnLst/>
              <a:rect l="l" t="t" r="r" b="b"/>
              <a:pathLst>
                <a:path w="2369" h="2376" extrusionOk="0">
                  <a:moveTo>
                    <a:pt x="1181" y="119"/>
                  </a:moveTo>
                  <a:cubicBezTo>
                    <a:pt x="1473" y="119"/>
                    <a:pt x="1765" y="237"/>
                    <a:pt x="1966" y="438"/>
                  </a:cubicBezTo>
                  <a:cubicBezTo>
                    <a:pt x="2140" y="640"/>
                    <a:pt x="2258" y="897"/>
                    <a:pt x="2258" y="1188"/>
                  </a:cubicBezTo>
                  <a:cubicBezTo>
                    <a:pt x="2258" y="1508"/>
                    <a:pt x="2140" y="1765"/>
                    <a:pt x="1966" y="1973"/>
                  </a:cubicBezTo>
                  <a:cubicBezTo>
                    <a:pt x="1765" y="2147"/>
                    <a:pt x="1473" y="2258"/>
                    <a:pt x="1181" y="2258"/>
                  </a:cubicBezTo>
                  <a:cubicBezTo>
                    <a:pt x="897" y="2258"/>
                    <a:pt x="633" y="2147"/>
                    <a:pt x="431" y="1973"/>
                  </a:cubicBezTo>
                  <a:cubicBezTo>
                    <a:pt x="230" y="1765"/>
                    <a:pt x="112" y="1508"/>
                    <a:pt x="112" y="1188"/>
                  </a:cubicBezTo>
                  <a:cubicBezTo>
                    <a:pt x="112" y="897"/>
                    <a:pt x="230" y="640"/>
                    <a:pt x="431" y="438"/>
                  </a:cubicBezTo>
                  <a:cubicBezTo>
                    <a:pt x="633" y="237"/>
                    <a:pt x="897" y="119"/>
                    <a:pt x="1181" y="119"/>
                  </a:cubicBezTo>
                  <a:close/>
                  <a:moveTo>
                    <a:pt x="1181" y="1"/>
                  </a:moveTo>
                  <a:cubicBezTo>
                    <a:pt x="522" y="1"/>
                    <a:pt x="1" y="522"/>
                    <a:pt x="1" y="1188"/>
                  </a:cubicBezTo>
                  <a:cubicBezTo>
                    <a:pt x="1" y="1855"/>
                    <a:pt x="522" y="2376"/>
                    <a:pt x="1181" y="2376"/>
                  </a:cubicBezTo>
                  <a:cubicBezTo>
                    <a:pt x="1848" y="2376"/>
                    <a:pt x="2369" y="1855"/>
                    <a:pt x="2369" y="1188"/>
                  </a:cubicBezTo>
                  <a:cubicBezTo>
                    <a:pt x="2369" y="522"/>
                    <a:pt x="1848" y="1"/>
                    <a:pt x="1181"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72" name="Google Shape;1472;p17"/>
            <p:cNvSpPr/>
            <p:nvPr/>
          </p:nvSpPr>
          <p:spPr>
            <a:xfrm>
              <a:off x="1871210" y="2072311"/>
              <a:ext cx="271505" cy="266374"/>
            </a:xfrm>
            <a:custGeom>
              <a:avLst/>
              <a:gdLst/>
              <a:ahLst/>
              <a:cxnLst/>
              <a:rect l="l" t="t" r="r" b="b"/>
              <a:pathLst>
                <a:path w="1799" h="1765" extrusionOk="0">
                  <a:moveTo>
                    <a:pt x="896" y="0"/>
                  </a:moveTo>
                  <a:cubicBezTo>
                    <a:pt x="410" y="0"/>
                    <a:pt x="0" y="375"/>
                    <a:pt x="0" y="868"/>
                  </a:cubicBezTo>
                  <a:cubicBezTo>
                    <a:pt x="0" y="1361"/>
                    <a:pt x="410" y="1764"/>
                    <a:pt x="896" y="1764"/>
                  </a:cubicBezTo>
                  <a:cubicBezTo>
                    <a:pt x="1389" y="1764"/>
                    <a:pt x="1799" y="1361"/>
                    <a:pt x="1799" y="868"/>
                  </a:cubicBezTo>
                  <a:cubicBezTo>
                    <a:pt x="1799" y="375"/>
                    <a:pt x="1389" y="0"/>
                    <a:pt x="896" y="0"/>
                  </a:cubicBezTo>
                  <a:close/>
                </a:path>
              </a:pathLst>
            </a:custGeom>
            <a:solidFill>
              <a:srgbClr val="E1871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73" name="Google Shape;1473;p17"/>
            <p:cNvSpPr/>
            <p:nvPr/>
          </p:nvSpPr>
          <p:spPr>
            <a:xfrm>
              <a:off x="1884792" y="2080612"/>
              <a:ext cx="248565" cy="249622"/>
            </a:xfrm>
            <a:custGeom>
              <a:avLst/>
              <a:gdLst/>
              <a:ahLst/>
              <a:cxnLst/>
              <a:rect l="l" t="t" r="r" b="b"/>
              <a:pathLst>
                <a:path w="1647" h="1654" extrusionOk="0">
                  <a:moveTo>
                    <a:pt x="806" y="1"/>
                  </a:moveTo>
                  <a:cubicBezTo>
                    <a:pt x="348" y="1"/>
                    <a:pt x="1" y="348"/>
                    <a:pt x="1" y="813"/>
                  </a:cubicBezTo>
                  <a:cubicBezTo>
                    <a:pt x="1" y="1278"/>
                    <a:pt x="348" y="1653"/>
                    <a:pt x="806" y="1653"/>
                  </a:cubicBezTo>
                  <a:cubicBezTo>
                    <a:pt x="1271" y="1653"/>
                    <a:pt x="1646" y="1278"/>
                    <a:pt x="1646" y="813"/>
                  </a:cubicBezTo>
                  <a:cubicBezTo>
                    <a:pt x="1646" y="348"/>
                    <a:pt x="1271" y="1"/>
                    <a:pt x="806"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74" name="Google Shape;1474;p17"/>
            <p:cNvSpPr/>
            <p:nvPr/>
          </p:nvSpPr>
          <p:spPr>
            <a:xfrm>
              <a:off x="1968705" y="2118342"/>
              <a:ext cx="92363" cy="154240"/>
            </a:xfrm>
            <a:custGeom>
              <a:avLst/>
              <a:gdLst/>
              <a:ahLst/>
              <a:cxnLst/>
              <a:rect l="l" t="t" r="r" b="b"/>
              <a:pathLst>
                <a:path w="612" h="1022" extrusionOk="0">
                  <a:moveTo>
                    <a:pt x="278" y="258"/>
                  </a:moveTo>
                  <a:lnTo>
                    <a:pt x="278" y="417"/>
                  </a:lnTo>
                  <a:cubicBezTo>
                    <a:pt x="229" y="397"/>
                    <a:pt x="209" y="369"/>
                    <a:pt x="209" y="327"/>
                  </a:cubicBezTo>
                  <a:cubicBezTo>
                    <a:pt x="209" y="285"/>
                    <a:pt x="229" y="265"/>
                    <a:pt x="278" y="258"/>
                  </a:cubicBezTo>
                  <a:close/>
                  <a:moveTo>
                    <a:pt x="347" y="612"/>
                  </a:moveTo>
                  <a:cubicBezTo>
                    <a:pt x="382" y="626"/>
                    <a:pt x="403" y="654"/>
                    <a:pt x="403" y="695"/>
                  </a:cubicBezTo>
                  <a:cubicBezTo>
                    <a:pt x="403" y="730"/>
                    <a:pt x="382" y="758"/>
                    <a:pt x="347" y="765"/>
                  </a:cubicBezTo>
                  <a:lnTo>
                    <a:pt x="347" y="612"/>
                  </a:lnTo>
                  <a:close/>
                  <a:moveTo>
                    <a:pt x="278" y="1"/>
                  </a:moveTo>
                  <a:lnTo>
                    <a:pt x="278" y="98"/>
                  </a:lnTo>
                  <a:cubicBezTo>
                    <a:pt x="195" y="105"/>
                    <a:pt x="132" y="133"/>
                    <a:pt x="77" y="174"/>
                  </a:cubicBezTo>
                  <a:cubicBezTo>
                    <a:pt x="28" y="216"/>
                    <a:pt x="0" y="272"/>
                    <a:pt x="0" y="348"/>
                  </a:cubicBezTo>
                  <a:cubicBezTo>
                    <a:pt x="0" y="390"/>
                    <a:pt x="7" y="417"/>
                    <a:pt x="21" y="445"/>
                  </a:cubicBezTo>
                  <a:cubicBezTo>
                    <a:pt x="28" y="459"/>
                    <a:pt x="35" y="466"/>
                    <a:pt x="42" y="480"/>
                  </a:cubicBezTo>
                  <a:cubicBezTo>
                    <a:pt x="56" y="487"/>
                    <a:pt x="63" y="501"/>
                    <a:pt x="77" y="508"/>
                  </a:cubicBezTo>
                  <a:cubicBezTo>
                    <a:pt x="91" y="515"/>
                    <a:pt x="104" y="522"/>
                    <a:pt x="111" y="529"/>
                  </a:cubicBezTo>
                  <a:cubicBezTo>
                    <a:pt x="118" y="535"/>
                    <a:pt x="139" y="542"/>
                    <a:pt x="174" y="556"/>
                  </a:cubicBezTo>
                  <a:cubicBezTo>
                    <a:pt x="209" y="563"/>
                    <a:pt x="243" y="577"/>
                    <a:pt x="278" y="584"/>
                  </a:cubicBezTo>
                  <a:lnTo>
                    <a:pt x="278" y="765"/>
                  </a:lnTo>
                  <a:cubicBezTo>
                    <a:pt x="236" y="758"/>
                    <a:pt x="216" y="723"/>
                    <a:pt x="209" y="674"/>
                  </a:cubicBezTo>
                  <a:lnTo>
                    <a:pt x="0" y="674"/>
                  </a:lnTo>
                  <a:cubicBezTo>
                    <a:pt x="0" y="751"/>
                    <a:pt x="28" y="806"/>
                    <a:pt x="77" y="855"/>
                  </a:cubicBezTo>
                  <a:cubicBezTo>
                    <a:pt x="125" y="897"/>
                    <a:pt x="195" y="917"/>
                    <a:pt x="278" y="924"/>
                  </a:cubicBezTo>
                  <a:lnTo>
                    <a:pt x="278" y="1022"/>
                  </a:lnTo>
                  <a:lnTo>
                    <a:pt x="347" y="1022"/>
                  </a:lnTo>
                  <a:lnTo>
                    <a:pt x="347" y="924"/>
                  </a:lnTo>
                  <a:cubicBezTo>
                    <a:pt x="424" y="917"/>
                    <a:pt x="486" y="890"/>
                    <a:pt x="535" y="841"/>
                  </a:cubicBezTo>
                  <a:cubicBezTo>
                    <a:pt x="584" y="799"/>
                    <a:pt x="611" y="744"/>
                    <a:pt x="611" y="674"/>
                  </a:cubicBezTo>
                  <a:cubicBezTo>
                    <a:pt x="611" y="591"/>
                    <a:pt x="570" y="529"/>
                    <a:pt x="493" y="487"/>
                  </a:cubicBezTo>
                  <a:cubicBezTo>
                    <a:pt x="472" y="480"/>
                    <a:pt x="424" y="459"/>
                    <a:pt x="347" y="438"/>
                  </a:cubicBezTo>
                  <a:lnTo>
                    <a:pt x="347" y="258"/>
                  </a:lnTo>
                  <a:cubicBezTo>
                    <a:pt x="382" y="272"/>
                    <a:pt x="403" y="299"/>
                    <a:pt x="410" y="341"/>
                  </a:cubicBezTo>
                  <a:lnTo>
                    <a:pt x="611" y="341"/>
                  </a:lnTo>
                  <a:cubicBezTo>
                    <a:pt x="604" y="265"/>
                    <a:pt x="584" y="202"/>
                    <a:pt x="535" y="160"/>
                  </a:cubicBezTo>
                  <a:cubicBezTo>
                    <a:pt x="486" y="126"/>
                    <a:pt x="424" y="98"/>
                    <a:pt x="347" y="98"/>
                  </a:cubicBezTo>
                  <a:lnTo>
                    <a:pt x="34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75" name="Google Shape;1475;p17"/>
            <p:cNvSpPr/>
            <p:nvPr/>
          </p:nvSpPr>
          <p:spPr>
            <a:xfrm>
              <a:off x="2259983" y="2330084"/>
              <a:ext cx="288408" cy="288408"/>
            </a:xfrm>
            <a:custGeom>
              <a:avLst/>
              <a:gdLst/>
              <a:ahLst/>
              <a:cxnLst/>
              <a:rect l="l" t="t" r="r" b="b"/>
              <a:pathLst>
                <a:path w="1911" h="1911" extrusionOk="0">
                  <a:moveTo>
                    <a:pt x="959" y="0"/>
                  </a:moveTo>
                  <a:cubicBezTo>
                    <a:pt x="438" y="0"/>
                    <a:pt x="1" y="431"/>
                    <a:pt x="1" y="952"/>
                  </a:cubicBezTo>
                  <a:cubicBezTo>
                    <a:pt x="1" y="1507"/>
                    <a:pt x="438" y="1910"/>
                    <a:pt x="959" y="1910"/>
                  </a:cubicBezTo>
                  <a:cubicBezTo>
                    <a:pt x="1480" y="1910"/>
                    <a:pt x="1910" y="1507"/>
                    <a:pt x="1910" y="952"/>
                  </a:cubicBezTo>
                  <a:cubicBezTo>
                    <a:pt x="1910" y="431"/>
                    <a:pt x="1480" y="0"/>
                    <a:pt x="959"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76" name="Google Shape;1476;p17"/>
            <p:cNvSpPr/>
            <p:nvPr/>
          </p:nvSpPr>
          <p:spPr>
            <a:xfrm>
              <a:off x="2251682" y="2321632"/>
              <a:ext cx="305009" cy="305160"/>
            </a:xfrm>
            <a:custGeom>
              <a:avLst/>
              <a:gdLst/>
              <a:ahLst/>
              <a:cxnLst/>
              <a:rect l="l" t="t" r="r" b="b"/>
              <a:pathLst>
                <a:path w="2021" h="2022" extrusionOk="0">
                  <a:moveTo>
                    <a:pt x="1014" y="112"/>
                  </a:moveTo>
                  <a:cubicBezTo>
                    <a:pt x="1271" y="112"/>
                    <a:pt x="1472" y="202"/>
                    <a:pt x="1646" y="376"/>
                  </a:cubicBezTo>
                  <a:cubicBezTo>
                    <a:pt x="1820" y="549"/>
                    <a:pt x="1910" y="751"/>
                    <a:pt x="1910" y="1008"/>
                  </a:cubicBezTo>
                  <a:cubicBezTo>
                    <a:pt x="1910" y="1272"/>
                    <a:pt x="1820" y="1501"/>
                    <a:pt x="1646" y="1647"/>
                  </a:cubicBezTo>
                  <a:cubicBezTo>
                    <a:pt x="1472" y="1820"/>
                    <a:pt x="1271" y="1911"/>
                    <a:pt x="1014" y="1911"/>
                  </a:cubicBezTo>
                  <a:cubicBezTo>
                    <a:pt x="750" y="1911"/>
                    <a:pt x="549" y="1820"/>
                    <a:pt x="375" y="1647"/>
                  </a:cubicBezTo>
                  <a:cubicBezTo>
                    <a:pt x="202" y="1501"/>
                    <a:pt x="111" y="1272"/>
                    <a:pt x="111" y="1008"/>
                  </a:cubicBezTo>
                  <a:cubicBezTo>
                    <a:pt x="111" y="751"/>
                    <a:pt x="202" y="549"/>
                    <a:pt x="375" y="376"/>
                  </a:cubicBezTo>
                  <a:cubicBezTo>
                    <a:pt x="549" y="202"/>
                    <a:pt x="750" y="112"/>
                    <a:pt x="1014" y="112"/>
                  </a:cubicBezTo>
                  <a:close/>
                  <a:moveTo>
                    <a:pt x="1014" y="1"/>
                  </a:moveTo>
                  <a:cubicBezTo>
                    <a:pt x="431" y="1"/>
                    <a:pt x="0" y="459"/>
                    <a:pt x="0" y="1008"/>
                  </a:cubicBezTo>
                  <a:cubicBezTo>
                    <a:pt x="0" y="1591"/>
                    <a:pt x="431" y="2022"/>
                    <a:pt x="1014" y="2022"/>
                  </a:cubicBezTo>
                  <a:cubicBezTo>
                    <a:pt x="1590" y="2022"/>
                    <a:pt x="2021" y="1591"/>
                    <a:pt x="2021" y="1008"/>
                  </a:cubicBezTo>
                  <a:cubicBezTo>
                    <a:pt x="2021" y="459"/>
                    <a:pt x="1590" y="1"/>
                    <a:pt x="101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77" name="Google Shape;1477;p17"/>
            <p:cNvSpPr/>
            <p:nvPr/>
          </p:nvSpPr>
          <p:spPr>
            <a:xfrm>
              <a:off x="2290469" y="2360419"/>
              <a:ext cx="227436" cy="227587"/>
            </a:xfrm>
            <a:custGeom>
              <a:avLst/>
              <a:gdLst/>
              <a:ahLst/>
              <a:cxnLst/>
              <a:rect l="l" t="t" r="r" b="b"/>
              <a:pathLst>
                <a:path w="1507" h="1508" extrusionOk="0">
                  <a:moveTo>
                    <a:pt x="757" y="1"/>
                  </a:moveTo>
                  <a:cubicBezTo>
                    <a:pt x="347" y="1"/>
                    <a:pt x="0" y="348"/>
                    <a:pt x="0" y="751"/>
                  </a:cubicBezTo>
                  <a:cubicBezTo>
                    <a:pt x="0" y="1188"/>
                    <a:pt x="347" y="1508"/>
                    <a:pt x="757" y="1508"/>
                  </a:cubicBezTo>
                  <a:cubicBezTo>
                    <a:pt x="1160" y="1508"/>
                    <a:pt x="1507" y="1188"/>
                    <a:pt x="1507" y="751"/>
                  </a:cubicBezTo>
                  <a:cubicBezTo>
                    <a:pt x="1507" y="348"/>
                    <a:pt x="1160" y="1"/>
                    <a:pt x="757" y="1"/>
                  </a:cubicBezTo>
                  <a:close/>
                </a:path>
              </a:pathLst>
            </a:custGeom>
            <a:solidFill>
              <a:srgbClr val="E1871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78" name="Google Shape;1478;p17"/>
            <p:cNvSpPr/>
            <p:nvPr/>
          </p:nvSpPr>
          <p:spPr>
            <a:xfrm>
              <a:off x="2299826" y="2368870"/>
              <a:ext cx="209779" cy="209779"/>
            </a:xfrm>
            <a:custGeom>
              <a:avLst/>
              <a:gdLst/>
              <a:ahLst/>
              <a:cxnLst/>
              <a:rect l="l" t="t" r="r" b="b"/>
              <a:pathLst>
                <a:path w="1390" h="1390" extrusionOk="0">
                  <a:moveTo>
                    <a:pt x="695" y="0"/>
                  </a:moveTo>
                  <a:cubicBezTo>
                    <a:pt x="313" y="0"/>
                    <a:pt x="1" y="320"/>
                    <a:pt x="1" y="695"/>
                  </a:cubicBezTo>
                  <a:cubicBezTo>
                    <a:pt x="1" y="1105"/>
                    <a:pt x="313" y="1389"/>
                    <a:pt x="695" y="1389"/>
                  </a:cubicBezTo>
                  <a:cubicBezTo>
                    <a:pt x="1070" y="1389"/>
                    <a:pt x="1389" y="1105"/>
                    <a:pt x="1389" y="695"/>
                  </a:cubicBezTo>
                  <a:cubicBezTo>
                    <a:pt x="1389" y="320"/>
                    <a:pt x="1070" y="0"/>
                    <a:pt x="69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79" name="Google Shape;1479;p17"/>
            <p:cNvSpPr/>
            <p:nvPr/>
          </p:nvSpPr>
          <p:spPr>
            <a:xfrm>
              <a:off x="2371061" y="2408714"/>
              <a:ext cx="73498" cy="122698"/>
            </a:xfrm>
            <a:custGeom>
              <a:avLst/>
              <a:gdLst/>
              <a:ahLst/>
              <a:cxnLst/>
              <a:rect l="l" t="t" r="r" b="b"/>
              <a:pathLst>
                <a:path w="487" h="813" extrusionOk="0">
                  <a:moveTo>
                    <a:pt x="216" y="202"/>
                  </a:moveTo>
                  <a:lnTo>
                    <a:pt x="216" y="327"/>
                  </a:lnTo>
                  <a:cubicBezTo>
                    <a:pt x="181" y="313"/>
                    <a:pt x="167" y="292"/>
                    <a:pt x="167" y="257"/>
                  </a:cubicBezTo>
                  <a:cubicBezTo>
                    <a:pt x="167" y="229"/>
                    <a:pt x="181" y="209"/>
                    <a:pt x="216" y="202"/>
                  </a:cubicBezTo>
                  <a:close/>
                  <a:moveTo>
                    <a:pt x="272" y="486"/>
                  </a:moveTo>
                  <a:cubicBezTo>
                    <a:pt x="306" y="500"/>
                    <a:pt x="320" y="521"/>
                    <a:pt x="320" y="549"/>
                  </a:cubicBezTo>
                  <a:cubicBezTo>
                    <a:pt x="320" y="584"/>
                    <a:pt x="306" y="604"/>
                    <a:pt x="272" y="611"/>
                  </a:cubicBezTo>
                  <a:lnTo>
                    <a:pt x="272" y="486"/>
                  </a:lnTo>
                  <a:close/>
                  <a:moveTo>
                    <a:pt x="216" y="0"/>
                  </a:moveTo>
                  <a:lnTo>
                    <a:pt x="216" y="70"/>
                  </a:lnTo>
                  <a:cubicBezTo>
                    <a:pt x="154" y="77"/>
                    <a:pt x="105" y="97"/>
                    <a:pt x="63" y="132"/>
                  </a:cubicBezTo>
                  <a:cubicBezTo>
                    <a:pt x="22" y="167"/>
                    <a:pt x="1" y="216"/>
                    <a:pt x="1" y="271"/>
                  </a:cubicBezTo>
                  <a:cubicBezTo>
                    <a:pt x="1" y="306"/>
                    <a:pt x="1" y="334"/>
                    <a:pt x="15" y="347"/>
                  </a:cubicBezTo>
                  <a:cubicBezTo>
                    <a:pt x="22" y="361"/>
                    <a:pt x="29" y="368"/>
                    <a:pt x="35" y="382"/>
                  </a:cubicBezTo>
                  <a:cubicBezTo>
                    <a:pt x="42" y="389"/>
                    <a:pt x="49" y="396"/>
                    <a:pt x="56" y="403"/>
                  </a:cubicBezTo>
                  <a:cubicBezTo>
                    <a:pt x="70" y="410"/>
                    <a:pt x="77" y="417"/>
                    <a:pt x="84" y="417"/>
                  </a:cubicBezTo>
                  <a:cubicBezTo>
                    <a:pt x="91" y="424"/>
                    <a:pt x="112" y="431"/>
                    <a:pt x="133" y="438"/>
                  </a:cubicBezTo>
                  <a:cubicBezTo>
                    <a:pt x="160" y="452"/>
                    <a:pt x="188" y="459"/>
                    <a:pt x="216" y="466"/>
                  </a:cubicBezTo>
                  <a:lnTo>
                    <a:pt x="216" y="611"/>
                  </a:lnTo>
                  <a:cubicBezTo>
                    <a:pt x="188" y="604"/>
                    <a:pt x="167" y="577"/>
                    <a:pt x="167" y="535"/>
                  </a:cubicBezTo>
                  <a:lnTo>
                    <a:pt x="1" y="535"/>
                  </a:lnTo>
                  <a:cubicBezTo>
                    <a:pt x="1" y="597"/>
                    <a:pt x="15" y="646"/>
                    <a:pt x="56" y="681"/>
                  </a:cubicBezTo>
                  <a:cubicBezTo>
                    <a:pt x="98" y="716"/>
                    <a:pt x="154" y="736"/>
                    <a:pt x="216" y="736"/>
                  </a:cubicBezTo>
                  <a:lnTo>
                    <a:pt x="216" y="813"/>
                  </a:lnTo>
                  <a:lnTo>
                    <a:pt x="272" y="813"/>
                  </a:lnTo>
                  <a:lnTo>
                    <a:pt x="272" y="736"/>
                  </a:lnTo>
                  <a:cubicBezTo>
                    <a:pt x="334" y="729"/>
                    <a:pt x="390" y="709"/>
                    <a:pt x="424" y="674"/>
                  </a:cubicBezTo>
                  <a:cubicBezTo>
                    <a:pt x="466" y="632"/>
                    <a:pt x="487" y="591"/>
                    <a:pt x="487" y="535"/>
                  </a:cubicBezTo>
                  <a:cubicBezTo>
                    <a:pt x="487" y="472"/>
                    <a:pt x="459" y="417"/>
                    <a:pt x="397" y="389"/>
                  </a:cubicBezTo>
                  <a:cubicBezTo>
                    <a:pt x="376" y="382"/>
                    <a:pt x="334" y="368"/>
                    <a:pt x="272" y="347"/>
                  </a:cubicBezTo>
                  <a:lnTo>
                    <a:pt x="272" y="202"/>
                  </a:lnTo>
                  <a:cubicBezTo>
                    <a:pt x="306" y="216"/>
                    <a:pt x="320" y="236"/>
                    <a:pt x="320" y="271"/>
                  </a:cubicBezTo>
                  <a:lnTo>
                    <a:pt x="487" y="271"/>
                  </a:lnTo>
                  <a:cubicBezTo>
                    <a:pt x="487" y="209"/>
                    <a:pt x="466" y="160"/>
                    <a:pt x="424" y="125"/>
                  </a:cubicBezTo>
                  <a:cubicBezTo>
                    <a:pt x="390" y="97"/>
                    <a:pt x="341" y="77"/>
                    <a:pt x="272" y="70"/>
                  </a:cubicBezTo>
                  <a:lnTo>
                    <a:pt x="27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80" name="Google Shape;1480;p17"/>
            <p:cNvSpPr/>
            <p:nvPr/>
          </p:nvSpPr>
          <p:spPr>
            <a:xfrm>
              <a:off x="2259983" y="1959120"/>
              <a:ext cx="218230" cy="222305"/>
            </a:xfrm>
            <a:custGeom>
              <a:avLst/>
              <a:gdLst/>
              <a:ahLst/>
              <a:cxnLst/>
              <a:rect l="l" t="t" r="r" b="b"/>
              <a:pathLst>
                <a:path w="1446" h="1473" extrusionOk="0">
                  <a:moveTo>
                    <a:pt x="723" y="0"/>
                  </a:moveTo>
                  <a:cubicBezTo>
                    <a:pt x="320" y="0"/>
                    <a:pt x="1" y="320"/>
                    <a:pt x="1" y="750"/>
                  </a:cubicBezTo>
                  <a:cubicBezTo>
                    <a:pt x="1" y="1153"/>
                    <a:pt x="320" y="1472"/>
                    <a:pt x="723" y="1472"/>
                  </a:cubicBezTo>
                  <a:cubicBezTo>
                    <a:pt x="1133" y="1472"/>
                    <a:pt x="1445" y="1153"/>
                    <a:pt x="1445" y="750"/>
                  </a:cubicBezTo>
                  <a:cubicBezTo>
                    <a:pt x="1445" y="320"/>
                    <a:pt x="1133" y="0"/>
                    <a:pt x="723"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81" name="Google Shape;1481;p17"/>
            <p:cNvSpPr/>
            <p:nvPr/>
          </p:nvSpPr>
          <p:spPr>
            <a:xfrm>
              <a:off x="2251682" y="1949612"/>
              <a:ext cx="235888" cy="241170"/>
            </a:xfrm>
            <a:custGeom>
              <a:avLst/>
              <a:gdLst/>
              <a:ahLst/>
              <a:cxnLst/>
              <a:rect l="l" t="t" r="r" b="b"/>
              <a:pathLst>
                <a:path w="1563" h="1598" extrusionOk="0">
                  <a:moveTo>
                    <a:pt x="778" y="119"/>
                  </a:moveTo>
                  <a:cubicBezTo>
                    <a:pt x="979" y="119"/>
                    <a:pt x="1125" y="209"/>
                    <a:pt x="1271" y="320"/>
                  </a:cubicBezTo>
                  <a:cubicBezTo>
                    <a:pt x="1389" y="438"/>
                    <a:pt x="1445" y="612"/>
                    <a:pt x="1445" y="813"/>
                  </a:cubicBezTo>
                  <a:cubicBezTo>
                    <a:pt x="1445" y="987"/>
                    <a:pt x="1389" y="1160"/>
                    <a:pt x="1271" y="1278"/>
                  </a:cubicBezTo>
                  <a:cubicBezTo>
                    <a:pt x="1125" y="1390"/>
                    <a:pt x="979" y="1480"/>
                    <a:pt x="778" y="1480"/>
                  </a:cubicBezTo>
                  <a:cubicBezTo>
                    <a:pt x="604" y="1480"/>
                    <a:pt x="431" y="1390"/>
                    <a:pt x="320" y="1278"/>
                  </a:cubicBezTo>
                  <a:cubicBezTo>
                    <a:pt x="174" y="1160"/>
                    <a:pt x="111" y="987"/>
                    <a:pt x="111" y="813"/>
                  </a:cubicBezTo>
                  <a:cubicBezTo>
                    <a:pt x="111" y="612"/>
                    <a:pt x="174" y="438"/>
                    <a:pt x="320" y="320"/>
                  </a:cubicBezTo>
                  <a:cubicBezTo>
                    <a:pt x="431" y="209"/>
                    <a:pt x="604" y="119"/>
                    <a:pt x="778" y="119"/>
                  </a:cubicBezTo>
                  <a:close/>
                  <a:moveTo>
                    <a:pt x="778" y="1"/>
                  </a:moveTo>
                  <a:cubicBezTo>
                    <a:pt x="347" y="1"/>
                    <a:pt x="0" y="348"/>
                    <a:pt x="0" y="813"/>
                  </a:cubicBezTo>
                  <a:cubicBezTo>
                    <a:pt x="0" y="1251"/>
                    <a:pt x="347" y="1598"/>
                    <a:pt x="778" y="1598"/>
                  </a:cubicBezTo>
                  <a:cubicBezTo>
                    <a:pt x="1215" y="1598"/>
                    <a:pt x="1563" y="1251"/>
                    <a:pt x="1563" y="813"/>
                  </a:cubicBezTo>
                  <a:cubicBezTo>
                    <a:pt x="1563" y="348"/>
                    <a:pt x="1215" y="1"/>
                    <a:pt x="778"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82" name="Google Shape;1482;p17"/>
            <p:cNvSpPr/>
            <p:nvPr/>
          </p:nvSpPr>
          <p:spPr>
            <a:xfrm>
              <a:off x="2282017" y="1985230"/>
              <a:ext cx="175218" cy="169936"/>
            </a:xfrm>
            <a:custGeom>
              <a:avLst/>
              <a:gdLst/>
              <a:ahLst/>
              <a:cxnLst/>
              <a:rect l="l" t="t" r="r" b="b"/>
              <a:pathLst>
                <a:path w="1161" h="1126" extrusionOk="0">
                  <a:moveTo>
                    <a:pt x="577" y="1"/>
                  </a:moveTo>
                  <a:cubicBezTo>
                    <a:pt x="257" y="1"/>
                    <a:pt x="1" y="258"/>
                    <a:pt x="1" y="577"/>
                  </a:cubicBezTo>
                  <a:cubicBezTo>
                    <a:pt x="1" y="869"/>
                    <a:pt x="257" y="1126"/>
                    <a:pt x="577" y="1126"/>
                  </a:cubicBezTo>
                  <a:cubicBezTo>
                    <a:pt x="896" y="1126"/>
                    <a:pt x="1160" y="869"/>
                    <a:pt x="1160" y="577"/>
                  </a:cubicBezTo>
                  <a:cubicBezTo>
                    <a:pt x="1160" y="258"/>
                    <a:pt x="896" y="1"/>
                    <a:pt x="577" y="1"/>
                  </a:cubicBezTo>
                  <a:close/>
                </a:path>
              </a:pathLst>
            </a:custGeom>
            <a:solidFill>
              <a:srgbClr val="E1871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83" name="Google Shape;1483;p17"/>
            <p:cNvSpPr/>
            <p:nvPr/>
          </p:nvSpPr>
          <p:spPr>
            <a:xfrm>
              <a:off x="2290469" y="1989455"/>
              <a:ext cx="161484" cy="161635"/>
            </a:xfrm>
            <a:custGeom>
              <a:avLst/>
              <a:gdLst/>
              <a:ahLst/>
              <a:cxnLst/>
              <a:rect l="l" t="t" r="r" b="b"/>
              <a:pathLst>
                <a:path w="1070" h="1071" extrusionOk="0">
                  <a:moveTo>
                    <a:pt x="521" y="1"/>
                  </a:moveTo>
                  <a:cubicBezTo>
                    <a:pt x="236" y="1"/>
                    <a:pt x="0" y="230"/>
                    <a:pt x="0" y="549"/>
                  </a:cubicBezTo>
                  <a:cubicBezTo>
                    <a:pt x="0" y="841"/>
                    <a:pt x="236" y="1070"/>
                    <a:pt x="521" y="1070"/>
                  </a:cubicBezTo>
                  <a:cubicBezTo>
                    <a:pt x="813" y="1070"/>
                    <a:pt x="1069" y="841"/>
                    <a:pt x="1069" y="549"/>
                  </a:cubicBezTo>
                  <a:cubicBezTo>
                    <a:pt x="1069" y="230"/>
                    <a:pt x="813" y="1"/>
                    <a:pt x="521"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84" name="Google Shape;1484;p17"/>
            <p:cNvSpPr/>
            <p:nvPr/>
          </p:nvSpPr>
          <p:spPr>
            <a:xfrm>
              <a:off x="2343895" y="2020847"/>
              <a:ext cx="55689" cy="92514"/>
            </a:xfrm>
            <a:custGeom>
              <a:avLst/>
              <a:gdLst/>
              <a:ahLst/>
              <a:cxnLst/>
              <a:rect l="l" t="t" r="r" b="b"/>
              <a:pathLst>
                <a:path w="369" h="613" extrusionOk="0">
                  <a:moveTo>
                    <a:pt x="167" y="154"/>
                  </a:moveTo>
                  <a:lnTo>
                    <a:pt x="167" y="251"/>
                  </a:lnTo>
                  <a:cubicBezTo>
                    <a:pt x="139" y="237"/>
                    <a:pt x="125" y="223"/>
                    <a:pt x="125" y="195"/>
                  </a:cubicBezTo>
                  <a:cubicBezTo>
                    <a:pt x="125" y="175"/>
                    <a:pt x="139" y="161"/>
                    <a:pt x="167" y="154"/>
                  </a:cubicBezTo>
                  <a:close/>
                  <a:moveTo>
                    <a:pt x="209" y="369"/>
                  </a:moveTo>
                  <a:cubicBezTo>
                    <a:pt x="229" y="376"/>
                    <a:pt x="243" y="397"/>
                    <a:pt x="243" y="418"/>
                  </a:cubicBezTo>
                  <a:cubicBezTo>
                    <a:pt x="243" y="438"/>
                    <a:pt x="229" y="452"/>
                    <a:pt x="209" y="459"/>
                  </a:cubicBezTo>
                  <a:lnTo>
                    <a:pt x="209" y="369"/>
                  </a:lnTo>
                  <a:close/>
                  <a:moveTo>
                    <a:pt x="167" y="1"/>
                  </a:moveTo>
                  <a:lnTo>
                    <a:pt x="167" y="57"/>
                  </a:lnTo>
                  <a:cubicBezTo>
                    <a:pt x="118" y="63"/>
                    <a:pt x="77" y="77"/>
                    <a:pt x="49" y="105"/>
                  </a:cubicBezTo>
                  <a:cubicBezTo>
                    <a:pt x="14" y="133"/>
                    <a:pt x="0" y="168"/>
                    <a:pt x="0" y="209"/>
                  </a:cubicBezTo>
                  <a:cubicBezTo>
                    <a:pt x="0" y="230"/>
                    <a:pt x="7" y="251"/>
                    <a:pt x="14" y="265"/>
                  </a:cubicBezTo>
                  <a:cubicBezTo>
                    <a:pt x="14" y="272"/>
                    <a:pt x="21" y="279"/>
                    <a:pt x="28" y="286"/>
                  </a:cubicBezTo>
                  <a:cubicBezTo>
                    <a:pt x="28" y="293"/>
                    <a:pt x="35" y="300"/>
                    <a:pt x="49" y="307"/>
                  </a:cubicBezTo>
                  <a:cubicBezTo>
                    <a:pt x="56" y="313"/>
                    <a:pt x="63" y="313"/>
                    <a:pt x="70" y="320"/>
                  </a:cubicBezTo>
                  <a:cubicBezTo>
                    <a:pt x="70" y="320"/>
                    <a:pt x="84" y="327"/>
                    <a:pt x="104" y="334"/>
                  </a:cubicBezTo>
                  <a:cubicBezTo>
                    <a:pt x="125" y="341"/>
                    <a:pt x="146" y="348"/>
                    <a:pt x="167" y="348"/>
                  </a:cubicBezTo>
                  <a:lnTo>
                    <a:pt x="167" y="459"/>
                  </a:lnTo>
                  <a:cubicBezTo>
                    <a:pt x="139" y="452"/>
                    <a:pt x="132" y="438"/>
                    <a:pt x="125" y="404"/>
                  </a:cubicBezTo>
                  <a:lnTo>
                    <a:pt x="0" y="404"/>
                  </a:lnTo>
                  <a:cubicBezTo>
                    <a:pt x="0" y="452"/>
                    <a:pt x="14" y="487"/>
                    <a:pt x="42" y="515"/>
                  </a:cubicBezTo>
                  <a:cubicBezTo>
                    <a:pt x="77" y="536"/>
                    <a:pt x="111" y="556"/>
                    <a:pt x="167" y="556"/>
                  </a:cubicBezTo>
                  <a:lnTo>
                    <a:pt x="167" y="612"/>
                  </a:lnTo>
                  <a:lnTo>
                    <a:pt x="209" y="612"/>
                  </a:lnTo>
                  <a:lnTo>
                    <a:pt x="209" y="556"/>
                  </a:lnTo>
                  <a:cubicBezTo>
                    <a:pt x="250" y="550"/>
                    <a:pt x="292" y="536"/>
                    <a:pt x="320" y="508"/>
                  </a:cubicBezTo>
                  <a:cubicBezTo>
                    <a:pt x="354" y="480"/>
                    <a:pt x="368" y="445"/>
                    <a:pt x="368" y="404"/>
                  </a:cubicBezTo>
                  <a:cubicBezTo>
                    <a:pt x="368" y="355"/>
                    <a:pt x="340" y="320"/>
                    <a:pt x="299" y="293"/>
                  </a:cubicBezTo>
                  <a:cubicBezTo>
                    <a:pt x="285" y="286"/>
                    <a:pt x="250" y="279"/>
                    <a:pt x="209" y="265"/>
                  </a:cubicBezTo>
                  <a:lnTo>
                    <a:pt x="209" y="154"/>
                  </a:lnTo>
                  <a:cubicBezTo>
                    <a:pt x="229" y="161"/>
                    <a:pt x="243" y="182"/>
                    <a:pt x="243" y="209"/>
                  </a:cubicBezTo>
                  <a:lnTo>
                    <a:pt x="368" y="209"/>
                  </a:lnTo>
                  <a:cubicBezTo>
                    <a:pt x="361" y="161"/>
                    <a:pt x="347" y="119"/>
                    <a:pt x="320" y="98"/>
                  </a:cubicBezTo>
                  <a:cubicBezTo>
                    <a:pt x="292" y="77"/>
                    <a:pt x="257" y="63"/>
                    <a:pt x="209" y="57"/>
                  </a:cubicBezTo>
                  <a:lnTo>
                    <a:pt x="209"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85" name="Google Shape;1485;p17"/>
            <p:cNvSpPr/>
            <p:nvPr/>
          </p:nvSpPr>
          <p:spPr>
            <a:xfrm>
              <a:off x="1749567" y="2247228"/>
              <a:ext cx="519014" cy="383790"/>
            </a:xfrm>
            <a:custGeom>
              <a:avLst/>
              <a:gdLst/>
              <a:ahLst/>
              <a:cxnLst/>
              <a:rect l="l" t="t" r="r" b="b"/>
              <a:pathLst>
                <a:path w="3439" h="2543" extrusionOk="0">
                  <a:moveTo>
                    <a:pt x="1" y="1"/>
                  </a:moveTo>
                  <a:lnTo>
                    <a:pt x="1043" y="2542"/>
                  </a:lnTo>
                  <a:lnTo>
                    <a:pt x="2369" y="2542"/>
                  </a:lnTo>
                  <a:lnTo>
                    <a:pt x="3438" y="1"/>
                  </a:lnTo>
                  <a:close/>
                </a:path>
              </a:pathLst>
            </a:custGeom>
            <a:solidFill>
              <a:srgbClr val="0D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86" name="Google Shape;1486;p17"/>
            <p:cNvSpPr/>
            <p:nvPr/>
          </p:nvSpPr>
          <p:spPr>
            <a:xfrm>
              <a:off x="1365020" y="2630869"/>
              <a:ext cx="1288102" cy="1245090"/>
            </a:xfrm>
            <a:custGeom>
              <a:avLst/>
              <a:gdLst/>
              <a:ahLst/>
              <a:cxnLst/>
              <a:rect l="l" t="t" r="r" b="b"/>
              <a:pathLst>
                <a:path w="8535" h="8250" extrusionOk="0">
                  <a:moveTo>
                    <a:pt x="3591" y="0"/>
                  </a:moveTo>
                  <a:cubicBezTo>
                    <a:pt x="3591" y="0"/>
                    <a:pt x="0" y="1854"/>
                    <a:pt x="0" y="5097"/>
                  </a:cubicBezTo>
                  <a:cubicBezTo>
                    <a:pt x="0" y="7931"/>
                    <a:pt x="3181" y="8250"/>
                    <a:pt x="4250" y="8250"/>
                  </a:cubicBezTo>
                  <a:cubicBezTo>
                    <a:pt x="5327" y="8250"/>
                    <a:pt x="8535" y="7931"/>
                    <a:pt x="8535" y="5097"/>
                  </a:cubicBezTo>
                  <a:cubicBezTo>
                    <a:pt x="8535" y="1854"/>
                    <a:pt x="4917" y="0"/>
                    <a:pt x="4917" y="0"/>
                  </a:cubicBezTo>
                  <a:close/>
                </a:path>
              </a:pathLst>
            </a:custGeom>
            <a:solidFill>
              <a:srgbClr val="0D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87" name="Google Shape;1487;p17"/>
            <p:cNvSpPr/>
            <p:nvPr/>
          </p:nvSpPr>
          <p:spPr>
            <a:xfrm>
              <a:off x="1762244" y="3037450"/>
              <a:ext cx="489584" cy="489584"/>
            </a:xfrm>
            <a:custGeom>
              <a:avLst/>
              <a:gdLst/>
              <a:ahLst/>
              <a:cxnLst/>
              <a:rect l="l" t="t" r="r" b="b"/>
              <a:pathLst>
                <a:path w="3244" h="3244" extrusionOk="0">
                  <a:moveTo>
                    <a:pt x="1618" y="1"/>
                  </a:moveTo>
                  <a:cubicBezTo>
                    <a:pt x="722" y="1"/>
                    <a:pt x="0" y="723"/>
                    <a:pt x="0" y="1619"/>
                  </a:cubicBezTo>
                  <a:cubicBezTo>
                    <a:pt x="0" y="2514"/>
                    <a:pt x="722" y="3244"/>
                    <a:pt x="1618" y="3244"/>
                  </a:cubicBezTo>
                  <a:cubicBezTo>
                    <a:pt x="2521" y="3244"/>
                    <a:pt x="3243" y="2514"/>
                    <a:pt x="3243" y="1619"/>
                  </a:cubicBezTo>
                  <a:cubicBezTo>
                    <a:pt x="3243" y="723"/>
                    <a:pt x="2521" y="1"/>
                    <a:pt x="161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88" name="Google Shape;1488;p17"/>
            <p:cNvSpPr/>
            <p:nvPr/>
          </p:nvSpPr>
          <p:spPr>
            <a:xfrm>
              <a:off x="1818840" y="2600534"/>
              <a:ext cx="380469" cy="61877"/>
            </a:xfrm>
            <a:custGeom>
              <a:avLst/>
              <a:gdLst/>
              <a:ahLst/>
              <a:cxnLst/>
              <a:rect l="l" t="t" r="r" b="b"/>
              <a:pathLst>
                <a:path w="2521" h="410" extrusionOk="0">
                  <a:moveTo>
                    <a:pt x="174" y="0"/>
                  </a:moveTo>
                  <a:cubicBezTo>
                    <a:pt x="91" y="0"/>
                    <a:pt x="0" y="90"/>
                    <a:pt x="0" y="201"/>
                  </a:cubicBezTo>
                  <a:cubicBezTo>
                    <a:pt x="0" y="319"/>
                    <a:pt x="91" y="410"/>
                    <a:pt x="174" y="410"/>
                  </a:cubicBezTo>
                  <a:lnTo>
                    <a:pt x="2320" y="410"/>
                  </a:lnTo>
                  <a:cubicBezTo>
                    <a:pt x="2431" y="410"/>
                    <a:pt x="2521" y="319"/>
                    <a:pt x="2521" y="201"/>
                  </a:cubicBezTo>
                  <a:cubicBezTo>
                    <a:pt x="2521" y="90"/>
                    <a:pt x="2431" y="0"/>
                    <a:pt x="2320" y="0"/>
                  </a:cubicBezTo>
                  <a:close/>
                </a:path>
              </a:pathLst>
            </a:custGeom>
            <a:solidFill>
              <a:srgbClr val="195680"/>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89" name="Google Shape;1489;p17"/>
            <p:cNvSpPr/>
            <p:nvPr/>
          </p:nvSpPr>
          <p:spPr>
            <a:xfrm>
              <a:off x="1818840" y="2539713"/>
              <a:ext cx="380469" cy="60972"/>
            </a:xfrm>
            <a:custGeom>
              <a:avLst/>
              <a:gdLst/>
              <a:ahLst/>
              <a:cxnLst/>
              <a:rect l="l" t="t" r="r" b="b"/>
              <a:pathLst>
                <a:path w="2521" h="404" extrusionOk="0">
                  <a:moveTo>
                    <a:pt x="174" y="0"/>
                  </a:moveTo>
                  <a:cubicBezTo>
                    <a:pt x="91" y="0"/>
                    <a:pt x="0" y="118"/>
                    <a:pt x="0" y="202"/>
                  </a:cubicBezTo>
                  <a:cubicBezTo>
                    <a:pt x="0" y="320"/>
                    <a:pt x="91" y="403"/>
                    <a:pt x="174" y="403"/>
                  </a:cubicBezTo>
                  <a:lnTo>
                    <a:pt x="2320" y="403"/>
                  </a:lnTo>
                  <a:cubicBezTo>
                    <a:pt x="2431" y="403"/>
                    <a:pt x="2521" y="320"/>
                    <a:pt x="2521" y="202"/>
                  </a:cubicBezTo>
                  <a:cubicBezTo>
                    <a:pt x="2521" y="118"/>
                    <a:pt x="2431" y="0"/>
                    <a:pt x="2320" y="0"/>
                  </a:cubicBezTo>
                  <a:close/>
                </a:path>
              </a:pathLst>
            </a:custGeom>
            <a:solidFill>
              <a:srgbClr val="24698E"/>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90" name="Google Shape;1490;p17"/>
            <p:cNvSpPr/>
            <p:nvPr/>
          </p:nvSpPr>
          <p:spPr>
            <a:xfrm>
              <a:off x="1926749" y="3146415"/>
              <a:ext cx="165710" cy="275882"/>
            </a:xfrm>
            <a:custGeom>
              <a:avLst/>
              <a:gdLst/>
              <a:ahLst/>
              <a:cxnLst/>
              <a:rect l="l" t="t" r="r" b="b"/>
              <a:pathLst>
                <a:path w="1098" h="1828" extrusionOk="0">
                  <a:moveTo>
                    <a:pt x="494" y="452"/>
                  </a:moveTo>
                  <a:lnTo>
                    <a:pt x="494" y="744"/>
                  </a:lnTo>
                  <a:cubicBezTo>
                    <a:pt x="417" y="709"/>
                    <a:pt x="375" y="654"/>
                    <a:pt x="375" y="584"/>
                  </a:cubicBezTo>
                  <a:cubicBezTo>
                    <a:pt x="375" y="515"/>
                    <a:pt x="417" y="466"/>
                    <a:pt x="494" y="452"/>
                  </a:cubicBezTo>
                  <a:close/>
                  <a:moveTo>
                    <a:pt x="618" y="1091"/>
                  </a:moveTo>
                  <a:cubicBezTo>
                    <a:pt x="688" y="1126"/>
                    <a:pt x="723" y="1174"/>
                    <a:pt x="723" y="1244"/>
                  </a:cubicBezTo>
                  <a:cubicBezTo>
                    <a:pt x="723" y="1313"/>
                    <a:pt x="688" y="1355"/>
                    <a:pt x="618" y="1376"/>
                  </a:cubicBezTo>
                  <a:lnTo>
                    <a:pt x="618" y="1091"/>
                  </a:lnTo>
                  <a:close/>
                  <a:moveTo>
                    <a:pt x="494" y="1"/>
                  </a:moveTo>
                  <a:lnTo>
                    <a:pt x="494" y="168"/>
                  </a:lnTo>
                  <a:cubicBezTo>
                    <a:pt x="355" y="181"/>
                    <a:pt x="237" y="223"/>
                    <a:pt x="139" y="306"/>
                  </a:cubicBezTo>
                  <a:cubicBezTo>
                    <a:pt x="49" y="383"/>
                    <a:pt x="0" y="487"/>
                    <a:pt x="0" y="612"/>
                  </a:cubicBezTo>
                  <a:cubicBezTo>
                    <a:pt x="0" y="688"/>
                    <a:pt x="14" y="751"/>
                    <a:pt x="35" y="793"/>
                  </a:cubicBezTo>
                  <a:cubicBezTo>
                    <a:pt x="56" y="813"/>
                    <a:pt x="70" y="834"/>
                    <a:pt x="77" y="855"/>
                  </a:cubicBezTo>
                  <a:cubicBezTo>
                    <a:pt x="91" y="876"/>
                    <a:pt x="112" y="890"/>
                    <a:pt x="139" y="904"/>
                  </a:cubicBezTo>
                  <a:cubicBezTo>
                    <a:pt x="167" y="924"/>
                    <a:pt x="188" y="938"/>
                    <a:pt x="202" y="945"/>
                  </a:cubicBezTo>
                  <a:cubicBezTo>
                    <a:pt x="216" y="959"/>
                    <a:pt x="250" y="973"/>
                    <a:pt x="313" y="994"/>
                  </a:cubicBezTo>
                  <a:cubicBezTo>
                    <a:pt x="369" y="1015"/>
                    <a:pt x="431" y="1029"/>
                    <a:pt x="494" y="1049"/>
                  </a:cubicBezTo>
                  <a:lnTo>
                    <a:pt x="494" y="1376"/>
                  </a:lnTo>
                  <a:cubicBezTo>
                    <a:pt x="424" y="1355"/>
                    <a:pt x="389" y="1299"/>
                    <a:pt x="382" y="1209"/>
                  </a:cubicBezTo>
                  <a:lnTo>
                    <a:pt x="0" y="1209"/>
                  </a:lnTo>
                  <a:cubicBezTo>
                    <a:pt x="0" y="1341"/>
                    <a:pt x="42" y="1452"/>
                    <a:pt x="132" y="1529"/>
                  </a:cubicBezTo>
                  <a:cubicBezTo>
                    <a:pt x="223" y="1605"/>
                    <a:pt x="341" y="1654"/>
                    <a:pt x="494" y="1661"/>
                  </a:cubicBezTo>
                  <a:lnTo>
                    <a:pt x="494" y="1827"/>
                  </a:lnTo>
                  <a:lnTo>
                    <a:pt x="618" y="1827"/>
                  </a:lnTo>
                  <a:lnTo>
                    <a:pt x="618" y="1661"/>
                  </a:lnTo>
                  <a:cubicBezTo>
                    <a:pt x="757" y="1647"/>
                    <a:pt x="875" y="1598"/>
                    <a:pt x="966" y="1515"/>
                  </a:cubicBezTo>
                  <a:cubicBezTo>
                    <a:pt x="1056" y="1431"/>
                    <a:pt x="1098" y="1327"/>
                    <a:pt x="1098" y="1216"/>
                  </a:cubicBezTo>
                  <a:cubicBezTo>
                    <a:pt x="1098" y="1056"/>
                    <a:pt x="1028" y="945"/>
                    <a:pt x="889" y="876"/>
                  </a:cubicBezTo>
                  <a:cubicBezTo>
                    <a:pt x="848" y="855"/>
                    <a:pt x="757" y="827"/>
                    <a:pt x="618" y="786"/>
                  </a:cubicBezTo>
                  <a:lnTo>
                    <a:pt x="618" y="459"/>
                  </a:lnTo>
                  <a:cubicBezTo>
                    <a:pt x="688" y="480"/>
                    <a:pt x="723" y="536"/>
                    <a:pt x="730" y="612"/>
                  </a:cubicBezTo>
                  <a:lnTo>
                    <a:pt x="1098" y="612"/>
                  </a:lnTo>
                  <a:cubicBezTo>
                    <a:pt x="1091" y="466"/>
                    <a:pt x="1049" y="362"/>
                    <a:pt x="966" y="286"/>
                  </a:cubicBezTo>
                  <a:cubicBezTo>
                    <a:pt x="882" y="216"/>
                    <a:pt x="764" y="174"/>
                    <a:pt x="618" y="168"/>
                  </a:cubicBezTo>
                  <a:lnTo>
                    <a:pt x="618"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91" name="Google Shape;1491;p17"/>
            <p:cNvSpPr/>
            <p:nvPr/>
          </p:nvSpPr>
          <p:spPr>
            <a:xfrm>
              <a:off x="2483195" y="3692446"/>
              <a:ext cx="629035" cy="122849"/>
            </a:xfrm>
            <a:custGeom>
              <a:avLst/>
              <a:gdLst/>
              <a:ahLst/>
              <a:cxnLst/>
              <a:rect l="l" t="t" r="r" b="b"/>
              <a:pathLst>
                <a:path w="4168" h="814" extrusionOk="0">
                  <a:moveTo>
                    <a:pt x="1" y="1"/>
                  </a:moveTo>
                  <a:lnTo>
                    <a:pt x="1" y="466"/>
                  </a:lnTo>
                  <a:cubicBezTo>
                    <a:pt x="1" y="667"/>
                    <a:pt x="924" y="813"/>
                    <a:pt x="2084" y="813"/>
                  </a:cubicBezTo>
                  <a:cubicBezTo>
                    <a:pt x="3237" y="813"/>
                    <a:pt x="4167" y="667"/>
                    <a:pt x="4167" y="466"/>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92" name="Google Shape;1492;p17"/>
            <p:cNvSpPr/>
            <p:nvPr/>
          </p:nvSpPr>
          <p:spPr>
            <a:xfrm>
              <a:off x="2483195" y="3692446"/>
              <a:ext cx="629035" cy="60972"/>
            </a:xfrm>
            <a:custGeom>
              <a:avLst/>
              <a:gdLst/>
              <a:ahLst/>
              <a:cxnLst/>
              <a:rect l="l" t="t" r="r" b="b"/>
              <a:pathLst>
                <a:path w="4168" h="404" extrusionOk="0">
                  <a:moveTo>
                    <a:pt x="1" y="1"/>
                  </a:moveTo>
                  <a:lnTo>
                    <a:pt x="1" y="84"/>
                  </a:lnTo>
                  <a:cubicBezTo>
                    <a:pt x="174" y="258"/>
                    <a:pt x="1042" y="404"/>
                    <a:pt x="2084" y="404"/>
                  </a:cubicBezTo>
                  <a:cubicBezTo>
                    <a:pt x="3126" y="404"/>
                    <a:pt x="3994" y="258"/>
                    <a:pt x="4167" y="84"/>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93" name="Google Shape;1493;p17"/>
            <p:cNvSpPr/>
            <p:nvPr/>
          </p:nvSpPr>
          <p:spPr>
            <a:xfrm>
              <a:off x="2483195" y="3640077"/>
              <a:ext cx="629035" cy="100815"/>
            </a:xfrm>
            <a:custGeom>
              <a:avLst/>
              <a:gdLst/>
              <a:ahLst/>
              <a:cxnLst/>
              <a:rect l="l" t="t" r="r" b="b"/>
              <a:pathLst>
                <a:path w="4168" h="668" extrusionOk="0">
                  <a:moveTo>
                    <a:pt x="2084" y="1"/>
                  </a:moveTo>
                  <a:cubicBezTo>
                    <a:pt x="924" y="1"/>
                    <a:pt x="1" y="146"/>
                    <a:pt x="1" y="348"/>
                  </a:cubicBezTo>
                  <a:cubicBezTo>
                    <a:pt x="1" y="521"/>
                    <a:pt x="924" y="667"/>
                    <a:pt x="2084" y="667"/>
                  </a:cubicBezTo>
                  <a:cubicBezTo>
                    <a:pt x="3237" y="667"/>
                    <a:pt x="4167" y="521"/>
                    <a:pt x="4167" y="348"/>
                  </a:cubicBezTo>
                  <a:cubicBezTo>
                    <a:pt x="4167" y="146"/>
                    <a:pt x="3237"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94" name="Google Shape;1494;p17"/>
            <p:cNvSpPr/>
            <p:nvPr/>
          </p:nvSpPr>
          <p:spPr>
            <a:xfrm>
              <a:off x="2473838" y="3631776"/>
              <a:ext cx="646692" cy="117416"/>
            </a:xfrm>
            <a:custGeom>
              <a:avLst/>
              <a:gdLst/>
              <a:ahLst/>
              <a:cxnLst/>
              <a:rect l="l" t="t" r="r" b="b"/>
              <a:pathLst>
                <a:path w="4285" h="778" extrusionOk="0">
                  <a:moveTo>
                    <a:pt x="2146" y="111"/>
                  </a:moveTo>
                  <a:cubicBezTo>
                    <a:pt x="2722" y="111"/>
                    <a:pt x="3243" y="139"/>
                    <a:pt x="3618" y="201"/>
                  </a:cubicBezTo>
                  <a:cubicBezTo>
                    <a:pt x="3792" y="229"/>
                    <a:pt x="3938" y="285"/>
                    <a:pt x="4056" y="312"/>
                  </a:cubicBezTo>
                  <a:cubicBezTo>
                    <a:pt x="4111" y="347"/>
                    <a:pt x="4139" y="347"/>
                    <a:pt x="4167" y="375"/>
                  </a:cubicBezTo>
                  <a:lnTo>
                    <a:pt x="4167" y="403"/>
                  </a:lnTo>
                  <a:lnTo>
                    <a:pt x="4139" y="431"/>
                  </a:lnTo>
                  <a:cubicBezTo>
                    <a:pt x="4083" y="458"/>
                    <a:pt x="3993" y="486"/>
                    <a:pt x="3882" y="521"/>
                  </a:cubicBezTo>
                  <a:cubicBezTo>
                    <a:pt x="3500" y="604"/>
                    <a:pt x="2868" y="660"/>
                    <a:pt x="2146" y="660"/>
                  </a:cubicBezTo>
                  <a:cubicBezTo>
                    <a:pt x="1563" y="660"/>
                    <a:pt x="1042" y="632"/>
                    <a:pt x="667" y="576"/>
                  </a:cubicBezTo>
                  <a:cubicBezTo>
                    <a:pt x="493" y="549"/>
                    <a:pt x="348" y="521"/>
                    <a:pt x="236" y="458"/>
                  </a:cubicBezTo>
                  <a:cubicBezTo>
                    <a:pt x="174" y="458"/>
                    <a:pt x="146" y="431"/>
                    <a:pt x="118" y="403"/>
                  </a:cubicBezTo>
                  <a:cubicBezTo>
                    <a:pt x="118" y="403"/>
                    <a:pt x="118" y="375"/>
                    <a:pt x="146" y="347"/>
                  </a:cubicBezTo>
                  <a:cubicBezTo>
                    <a:pt x="202" y="312"/>
                    <a:pt x="292" y="285"/>
                    <a:pt x="410" y="257"/>
                  </a:cubicBezTo>
                  <a:cubicBezTo>
                    <a:pt x="757" y="174"/>
                    <a:pt x="1417" y="111"/>
                    <a:pt x="2146" y="111"/>
                  </a:cubicBezTo>
                  <a:close/>
                  <a:moveTo>
                    <a:pt x="2146" y="0"/>
                  </a:moveTo>
                  <a:cubicBezTo>
                    <a:pt x="1563" y="0"/>
                    <a:pt x="1042" y="28"/>
                    <a:pt x="667" y="83"/>
                  </a:cubicBezTo>
                  <a:cubicBezTo>
                    <a:pt x="466" y="139"/>
                    <a:pt x="320" y="174"/>
                    <a:pt x="202" y="201"/>
                  </a:cubicBezTo>
                  <a:cubicBezTo>
                    <a:pt x="146" y="229"/>
                    <a:pt x="91" y="257"/>
                    <a:pt x="63" y="285"/>
                  </a:cubicBezTo>
                  <a:cubicBezTo>
                    <a:pt x="28" y="285"/>
                    <a:pt x="28" y="312"/>
                    <a:pt x="0" y="312"/>
                  </a:cubicBezTo>
                  <a:lnTo>
                    <a:pt x="0" y="403"/>
                  </a:lnTo>
                  <a:lnTo>
                    <a:pt x="0" y="458"/>
                  </a:lnTo>
                  <a:cubicBezTo>
                    <a:pt x="28" y="486"/>
                    <a:pt x="63" y="521"/>
                    <a:pt x="118" y="549"/>
                  </a:cubicBezTo>
                  <a:cubicBezTo>
                    <a:pt x="174" y="576"/>
                    <a:pt x="292" y="604"/>
                    <a:pt x="410" y="632"/>
                  </a:cubicBezTo>
                  <a:cubicBezTo>
                    <a:pt x="813" y="722"/>
                    <a:pt x="1417" y="778"/>
                    <a:pt x="2146" y="778"/>
                  </a:cubicBezTo>
                  <a:cubicBezTo>
                    <a:pt x="2722" y="778"/>
                    <a:pt x="3243" y="750"/>
                    <a:pt x="3618" y="694"/>
                  </a:cubicBezTo>
                  <a:cubicBezTo>
                    <a:pt x="3820" y="660"/>
                    <a:pt x="3965" y="604"/>
                    <a:pt x="4083" y="576"/>
                  </a:cubicBezTo>
                  <a:cubicBezTo>
                    <a:pt x="4139" y="549"/>
                    <a:pt x="4195" y="521"/>
                    <a:pt x="4229" y="521"/>
                  </a:cubicBezTo>
                  <a:lnTo>
                    <a:pt x="4285" y="458"/>
                  </a:lnTo>
                  <a:lnTo>
                    <a:pt x="4285" y="403"/>
                  </a:lnTo>
                  <a:lnTo>
                    <a:pt x="4285" y="312"/>
                  </a:lnTo>
                  <a:cubicBezTo>
                    <a:pt x="4257" y="285"/>
                    <a:pt x="4229" y="257"/>
                    <a:pt x="4167" y="257"/>
                  </a:cubicBezTo>
                  <a:cubicBezTo>
                    <a:pt x="4111" y="201"/>
                    <a:pt x="3993" y="174"/>
                    <a:pt x="3882" y="139"/>
                  </a:cubicBezTo>
                  <a:cubicBezTo>
                    <a:pt x="3472" y="56"/>
                    <a:pt x="2868"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95" name="Google Shape;1495;p17"/>
            <p:cNvSpPr/>
            <p:nvPr/>
          </p:nvSpPr>
          <p:spPr>
            <a:xfrm>
              <a:off x="2566051" y="3657885"/>
              <a:ext cx="462268" cy="69272"/>
            </a:xfrm>
            <a:custGeom>
              <a:avLst/>
              <a:gdLst/>
              <a:ahLst/>
              <a:cxnLst/>
              <a:rect l="l" t="t" r="r" b="b"/>
              <a:pathLst>
                <a:path w="3063" h="459" extrusionOk="0">
                  <a:moveTo>
                    <a:pt x="1535" y="1"/>
                  </a:moveTo>
                  <a:cubicBezTo>
                    <a:pt x="695" y="1"/>
                    <a:pt x="0" y="84"/>
                    <a:pt x="0" y="230"/>
                  </a:cubicBezTo>
                  <a:cubicBezTo>
                    <a:pt x="0" y="348"/>
                    <a:pt x="695" y="459"/>
                    <a:pt x="1535" y="459"/>
                  </a:cubicBezTo>
                  <a:cubicBezTo>
                    <a:pt x="2368" y="459"/>
                    <a:pt x="3063" y="348"/>
                    <a:pt x="3063" y="230"/>
                  </a:cubicBezTo>
                  <a:cubicBezTo>
                    <a:pt x="3063" y="84"/>
                    <a:pt x="2368"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96" name="Google Shape;1496;p17"/>
            <p:cNvSpPr/>
            <p:nvPr/>
          </p:nvSpPr>
          <p:spPr>
            <a:xfrm>
              <a:off x="2483195" y="3569899"/>
              <a:ext cx="629035" cy="126924"/>
            </a:xfrm>
            <a:custGeom>
              <a:avLst/>
              <a:gdLst/>
              <a:ahLst/>
              <a:cxnLst/>
              <a:rect l="l" t="t" r="r" b="b"/>
              <a:pathLst>
                <a:path w="4168" h="841" extrusionOk="0">
                  <a:moveTo>
                    <a:pt x="1" y="0"/>
                  </a:moveTo>
                  <a:lnTo>
                    <a:pt x="1" y="493"/>
                  </a:lnTo>
                  <a:cubicBezTo>
                    <a:pt x="1" y="695"/>
                    <a:pt x="924" y="841"/>
                    <a:pt x="2084" y="841"/>
                  </a:cubicBezTo>
                  <a:cubicBezTo>
                    <a:pt x="3237" y="841"/>
                    <a:pt x="4167" y="695"/>
                    <a:pt x="4167" y="493"/>
                  </a:cubicBezTo>
                  <a:lnTo>
                    <a:pt x="4167"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97" name="Google Shape;1497;p17"/>
            <p:cNvSpPr/>
            <p:nvPr/>
          </p:nvSpPr>
          <p:spPr>
            <a:xfrm>
              <a:off x="2483195" y="3569899"/>
              <a:ext cx="629035" cy="66103"/>
            </a:xfrm>
            <a:custGeom>
              <a:avLst/>
              <a:gdLst/>
              <a:ahLst/>
              <a:cxnLst/>
              <a:rect l="l" t="t" r="r" b="b"/>
              <a:pathLst>
                <a:path w="4168" h="438" extrusionOk="0">
                  <a:moveTo>
                    <a:pt x="1" y="0"/>
                  </a:moveTo>
                  <a:lnTo>
                    <a:pt x="1" y="118"/>
                  </a:lnTo>
                  <a:cubicBezTo>
                    <a:pt x="174" y="292"/>
                    <a:pt x="1042" y="438"/>
                    <a:pt x="2084" y="438"/>
                  </a:cubicBezTo>
                  <a:cubicBezTo>
                    <a:pt x="3126" y="438"/>
                    <a:pt x="3994" y="292"/>
                    <a:pt x="4167" y="118"/>
                  </a:cubicBezTo>
                  <a:lnTo>
                    <a:pt x="416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98" name="Google Shape;1498;p17"/>
            <p:cNvSpPr/>
            <p:nvPr/>
          </p:nvSpPr>
          <p:spPr>
            <a:xfrm>
              <a:off x="2483195" y="3521604"/>
              <a:ext cx="629035" cy="100815"/>
            </a:xfrm>
            <a:custGeom>
              <a:avLst/>
              <a:gdLst/>
              <a:ahLst/>
              <a:cxnLst/>
              <a:rect l="l" t="t" r="r" b="b"/>
              <a:pathLst>
                <a:path w="4168" h="668" extrusionOk="0">
                  <a:moveTo>
                    <a:pt x="2084" y="1"/>
                  </a:moveTo>
                  <a:cubicBezTo>
                    <a:pt x="924" y="1"/>
                    <a:pt x="1" y="147"/>
                    <a:pt x="1" y="320"/>
                  </a:cubicBezTo>
                  <a:cubicBezTo>
                    <a:pt x="1" y="522"/>
                    <a:pt x="924" y="668"/>
                    <a:pt x="2084" y="668"/>
                  </a:cubicBezTo>
                  <a:cubicBezTo>
                    <a:pt x="3237" y="668"/>
                    <a:pt x="4167" y="522"/>
                    <a:pt x="4167" y="320"/>
                  </a:cubicBezTo>
                  <a:cubicBezTo>
                    <a:pt x="4167" y="147"/>
                    <a:pt x="3237"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499" name="Google Shape;1499;p17"/>
            <p:cNvSpPr/>
            <p:nvPr/>
          </p:nvSpPr>
          <p:spPr>
            <a:xfrm>
              <a:off x="2473838" y="3513303"/>
              <a:ext cx="646692" cy="118472"/>
            </a:xfrm>
            <a:custGeom>
              <a:avLst/>
              <a:gdLst/>
              <a:ahLst/>
              <a:cxnLst/>
              <a:rect l="l" t="t" r="r" b="b"/>
              <a:pathLst>
                <a:path w="4285" h="785" extrusionOk="0">
                  <a:moveTo>
                    <a:pt x="2146" y="118"/>
                  </a:moveTo>
                  <a:cubicBezTo>
                    <a:pt x="2722" y="118"/>
                    <a:pt x="3243" y="146"/>
                    <a:pt x="3618" y="202"/>
                  </a:cubicBezTo>
                  <a:cubicBezTo>
                    <a:pt x="3792" y="229"/>
                    <a:pt x="3938" y="264"/>
                    <a:pt x="4056" y="320"/>
                  </a:cubicBezTo>
                  <a:cubicBezTo>
                    <a:pt x="4111" y="320"/>
                    <a:pt x="4139" y="348"/>
                    <a:pt x="4167" y="375"/>
                  </a:cubicBezTo>
                  <a:cubicBezTo>
                    <a:pt x="4167" y="375"/>
                    <a:pt x="4167" y="403"/>
                    <a:pt x="4139" y="438"/>
                  </a:cubicBezTo>
                  <a:cubicBezTo>
                    <a:pt x="4083" y="466"/>
                    <a:pt x="3993" y="493"/>
                    <a:pt x="3882" y="521"/>
                  </a:cubicBezTo>
                  <a:cubicBezTo>
                    <a:pt x="3500" y="611"/>
                    <a:pt x="2868" y="667"/>
                    <a:pt x="2146" y="667"/>
                  </a:cubicBezTo>
                  <a:cubicBezTo>
                    <a:pt x="1563" y="667"/>
                    <a:pt x="1042" y="639"/>
                    <a:pt x="667" y="577"/>
                  </a:cubicBezTo>
                  <a:cubicBezTo>
                    <a:pt x="493" y="549"/>
                    <a:pt x="348" y="493"/>
                    <a:pt x="236" y="466"/>
                  </a:cubicBezTo>
                  <a:cubicBezTo>
                    <a:pt x="174" y="438"/>
                    <a:pt x="146" y="438"/>
                    <a:pt x="118" y="403"/>
                  </a:cubicBezTo>
                  <a:lnTo>
                    <a:pt x="118" y="375"/>
                  </a:lnTo>
                  <a:lnTo>
                    <a:pt x="146" y="348"/>
                  </a:lnTo>
                  <a:cubicBezTo>
                    <a:pt x="202" y="320"/>
                    <a:pt x="292" y="292"/>
                    <a:pt x="410" y="264"/>
                  </a:cubicBezTo>
                  <a:cubicBezTo>
                    <a:pt x="757" y="174"/>
                    <a:pt x="1417" y="118"/>
                    <a:pt x="2146" y="118"/>
                  </a:cubicBezTo>
                  <a:close/>
                  <a:moveTo>
                    <a:pt x="2146" y="0"/>
                  </a:moveTo>
                  <a:cubicBezTo>
                    <a:pt x="1563" y="0"/>
                    <a:pt x="1042" y="28"/>
                    <a:pt x="667" y="91"/>
                  </a:cubicBezTo>
                  <a:cubicBezTo>
                    <a:pt x="466" y="118"/>
                    <a:pt x="320" y="174"/>
                    <a:pt x="202" y="202"/>
                  </a:cubicBezTo>
                  <a:cubicBezTo>
                    <a:pt x="146" y="229"/>
                    <a:pt x="91" y="264"/>
                    <a:pt x="63" y="264"/>
                  </a:cubicBezTo>
                  <a:cubicBezTo>
                    <a:pt x="28" y="292"/>
                    <a:pt x="28" y="292"/>
                    <a:pt x="0" y="320"/>
                  </a:cubicBezTo>
                  <a:lnTo>
                    <a:pt x="0" y="375"/>
                  </a:lnTo>
                  <a:lnTo>
                    <a:pt x="0" y="466"/>
                  </a:lnTo>
                  <a:cubicBezTo>
                    <a:pt x="28" y="493"/>
                    <a:pt x="63" y="521"/>
                    <a:pt x="118" y="521"/>
                  </a:cubicBezTo>
                  <a:cubicBezTo>
                    <a:pt x="174" y="577"/>
                    <a:pt x="292" y="611"/>
                    <a:pt x="410" y="639"/>
                  </a:cubicBezTo>
                  <a:cubicBezTo>
                    <a:pt x="813" y="723"/>
                    <a:pt x="1417" y="785"/>
                    <a:pt x="2146" y="785"/>
                  </a:cubicBezTo>
                  <a:cubicBezTo>
                    <a:pt x="2722" y="785"/>
                    <a:pt x="3243" y="750"/>
                    <a:pt x="3618" y="695"/>
                  </a:cubicBezTo>
                  <a:cubicBezTo>
                    <a:pt x="3820" y="639"/>
                    <a:pt x="3965" y="611"/>
                    <a:pt x="4083" y="577"/>
                  </a:cubicBezTo>
                  <a:cubicBezTo>
                    <a:pt x="4139" y="549"/>
                    <a:pt x="4195" y="521"/>
                    <a:pt x="4229" y="493"/>
                  </a:cubicBezTo>
                  <a:cubicBezTo>
                    <a:pt x="4257" y="493"/>
                    <a:pt x="4257" y="466"/>
                    <a:pt x="4285" y="466"/>
                  </a:cubicBezTo>
                  <a:lnTo>
                    <a:pt x="4285" y="375"/>
                  </a:lnTo>
                  <a:lnTo>
                    <a:pt x="4285" y="320"/>
                  </a:lnTo>
                  <a:cubicBezTo>
                    <a:pt x="4257" y="292"/>
                    <a:pt x="4229" y="264"/>
                    <a:pt x="4167" y="229"/>
                  </a:cubicBezTo>
                  <a:cubicBezTo>
                    <a:pt x="4111" y="202"/>
                    <a:pt x="3993" y="174"/>
                    <a:pt x="3882" y="146"/>
                  </a:cubicBezTo>
                  <a:cubicBezTo>
                    <a:pt x="3472" y="56"/>
                    <a:pt x="2868"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00" name="Google Shape;1500;p17"/>
            <p:cNvSpPr/>
            <p:nvPr/>
          </p:nvSpPr>
          <p:spPr>
            <a:xfrm>
              <a:off x="2566051" y="3535338"/>
              <a:ext cx="462268" cy="70329"/>
            </a:xfrm>
            <a:custGeom>
              <a:avLst/>
              <a:gdLst/>
              <a:ahLst/>
              <a:cxnLst/>
              <a:rect l="l" t="t" r="r" b="b"/>
              <a:pathLst>
                <a:path w="3063" h="466" extrusionOk="0">
                  <a:moveTo>
                    <a:pt x="1535" y="0"/>
                  </a:moveTo>
                  <a:cubicBezTo>
                    <a:pt x="695" y="0"/>
                    <a:pt x="0" y="118"/>
                    <a:pt x="0" y="229"/>
                  </a:cubicBezTo>
                  <a:cubicBezTo>
                    <a:pt x="0" y="375"/>
                    <a:pt x="695" y="465"/>
                    <a:pt x="1535" y="465"/>
                  </a:cubicBezTo>
                  <a:cubicBezTo>
                    <a:pt x="2368" y="465"/>
                    <a:pt x="3063" y="375"/>
                    <a:pt x="3063" y="229"/>
                  </a:cubicBezTo>
                  <a:cubicBezTo>
                    <a:pt x="3063" y="118"/>
                    <a:pt x="2368"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01" name="Google Shape;1501;p17"/>
            <p:cNvSpPr/>
            <p:nvPr/>
          </p:nvSpPr>
          <p:spPr>
            <a:xfrm>
              <a:off x="2483195" y="3452482"/>
              <a:ext cx="629035" cy="126924"/>
            </a:xfrm>
            <a:custGeom>
              <a:avLst/>
              <a:gdLst/>
              <a:ahLst/>
              <a:cxnLst/>
              <a:rect l="l" t="t" r="r" b="b"/>
              <a:pathLst>
                <a:path w="4168" h="841" extrusionOk="0">
                  <a:moveTo>
                    <a:pt x="1" y="1"/>
                  </a:moveTo>
                  <a:lnTo>
                    <a:pt x="1" y="494"/>
                  </a:lnTo>
                  <a:cubicBezTo>
                    <a:pt x="1" y="667"/>
                    <a:pt x="924" y="841"/>
                    <a:pt x="2084" y="841"/>
                  </a:cubicBezTo>
                  <a:cubicBezTo>
                    <a:pt x="3237" y="841"/>
                    <a:pt x="4167" y="667"/>
                    <a:pt x="4167" y="494"/>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02" name="Google Shape;1502;p17"/>
            <p:cNvSpPr/>
            <p:nvPr/>
          </p:nvSpPr>
          <p:spPr>
            <a:xfrm>
              <a:off x="2483195" y="3452482"/>
              <a:ext cx="629035" cy="60972"/>
            </a:xfrm>
            <a:custGeom>
              <a:avLst/>
              <a:gdLst/>
              <a:ahLst/>
              <a:cxnLst/>
              <a:rect l="l" t="t" r="r" b="b"/>
              <a:pathLst>
                <a:path w="4168" h="404" extrusionOk="0">
                  <a:moveTo>
                    <a:pt x="1" y="1"/>
                  </a:moveTo>
                  <a:lnTo>
                    <a:pt x="1" y="112"/>
                  </a:lnTo>
                  <a:cubicBezTo>
                    <a:pt x="174" y="285"/>
                    <a:pt x="1042" y="403"/>
                    <a:pt x="2084" y="403"/>
                  </a:cubicBezTo>
                  <a:cubicBezTo>
                    <a:pt x="3126" y="403"/>
                    <a:pt x="3994" y="285"/>
                    <a:pt x="4167" y="112"/>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03" name="Google Shape;1503;p17"/>
            <p:cNvSpPr/>
            <p:nvPr/>
          </p:nvSpPr>
          <p:spPr>
            <a:xfrm>
              <a:off x="2483195" y="3404338"/>
              <a:ext cx="629035" cy="100664"/>
            </a:xfrm>
            <a:custGeom>
              <a:avLst/>
              <a:gdLst/>
              <a:ahLst/>
              <a:cxnLst/>
              <a:rect l="l" t="t" r="r" b="b"/>
              <a:pathLst>
                <a:path w="4168" h="667" extrusionOk="0">
                  <a:moveTo>
                    <a:pt x="2084" y="0"/>
                  </a:moveTo>
                  <a:cubicBezTo>
                    <a:pt x="924" y="0"/>
                    <a:pt x="1" y="146"/>
                    <a:pt x="1" y="320"/>
                  </a:cubicBezTo>
                  <a:cubicBezTo>
                    <a:pt x="1" y="521"/>
                    <a:pt x="924" y="667"/>
                    <a:pt x="2084" y="667"/>
                  </a:cubicBezTo>
                  <a:cubicBezTo>
                    <a:pt x="3237" y="667"/>
                    <a:pt x="4167" y="521"/>
                    <a:pt x="4167" y="320"/>
                  </a:cubicBezTo>
                  <a:cubicBezTo>
                    <a:pt x="4167" y="146"/>
                    <a:pt x="3237"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04" name="Google Shape;1504;p17"/>
            <p:cNvSpPr/>
            <p:nvPr/>
          </p:nvSpPr>
          <p:spPr>
            <a:xfrm>
              <a:off x="2473838" y="3395887"/>
              <a:ext cx="646692" cy="117567"/>
            </a:xfrm>
            <a:custGeom>
              <a:avLst/>
              <a:gdLst/>
              <a:ahLst/>
              <a:cxnLst/>
              <a:rect l="l" t="t" r="r" b="b"/>
              <a:pathLst>
                <a:path w="4285" h="779" extrusionOk="0">
                  <a:moveTo>
                    <a:pt x="2146" y="112"/>
                  </a:moveTo>
                  <a:cubicBezTo>
                    <a:pt x="2722" y="112"/>
                    <a:pt x="3243" y="139"/>
                    <a:pt x="3618" y="202"/>
                  </a:cubicBezTo>
                  <a:cubicBezTo>
                    <a:pt x="3792" y="230"/>
                    <a:pt x="3938" y="258"/>
                    <a:pt x="4056" y="313"/>
                  </a:cubicBezTo>
                  <a:cubicBezTo>
                    <a:pt x="4111" y="313"/>
                    <a:pt x="4139" y="348"/>
                    <a:pt x="4167" y="348"/>
                  </a:cubicBezTo>
                  <a:lnTo>
                    <a:pt x="4167" y="376"/>
                  </a:lnTo>
                  <a:cubicBezTo>
                    <a:pt x="4167" y="376"/>
                    <a:pt x="4167" y="403"/>
                    <a:pt x="4139" y="403"/>
                  </a:cubicBezTo>
                  <a:cubicBezTo>
                    <a:pt x="4083" y="431"/>
                    <a:pt x="3993" y="487"/>
                    <a:pt x="3882" y="521"/>
                  </a:cubicBezTo>
                  <a:cubicBezTo>
                    <a:pt x="3500" y="605"/>
                    <a:pt x="2868" y="660"/>
                    <a:pt x="2146" y="660"/>
                  </a:cubicBezTo>
                  <a:cubicBezTo>
                    <a:pt x="1563" y="660"/>
                    <a:pt x="1042" y="605"/>
                    <a:pt x="667" y="549"/>
                  </a:cubicBezTo>
                  <a:cubicBezTo>
                    <a:pt x="493" y="521"/>
                    <a:pt x="348" y="487"/>
                    <a:pt x="236" y="459"/>
                  </a:cubicBezTo>
                  <a:cubicBezTo>
                    <a:pt x="174" y="431"/>
                    <a:pt x="146" y="403"/>
                    <a:pt x="118" y="403"/>
                  </a:cubicBezTo>
                  <a:lnTo>
                    <a:pt x="118" y="376"/>
                  </a:lnTo>
                  <a:lnTo>
                    <a:pt x="146" y="348"/>
                  </a:lnTo>
                  <a:cubicBezTo>
                    <a:pt x="202" y="313"/>
                    <a:pt x="292" y="285"/>
                    <a:pt x="410" y="258"/>
                  </a:cubicBezTo>
                  <a:cubicBezTo>
                    <a:pt x="757" y="174"/>
                    <a:pt x="1417" y="112"/>
                    <a:pt x="2146" y="112"/>
                  </a:cubicBezTo>
                  <a:close/>
                  <a:moveTo>
                    <a:pt x="2146" y="1"/>
                  </a:moveTo>
                  <a:cubicBezTo>
                    <a:pt x="1563" y="1"/>
                    <a:pt x="1042" y="28"/>
                    <a:pt x="667" y="84"/>
                  </a:cubicBezTo>
                  <a:cubicBezTo>
                    <a:pt x="466" y="112"/>
                    <a:pt x="320" y="139"/>
                    <a:pt x="202" y="202"/>
                  </a:cubicBezTo>
                  <a:cubicBezTo>
                    <a:pt x="146" y="230"/>
                    <a:pt x="91" y="230"/>
                    <a:pt x="63" y="258"/>
                  </a:cubicBezTo>
                  <a:cubicBezTo>
                    <a:pt x="28" y="285"/>
                    <a:pt x="28" y="285"/>
                    <a:pt x="0" y="313"/>
                  </a:cubicBezTo>
                  <a:lnTo>
                    <a:pt x="0" y="376"/>
                  </a:lnTo>
                  <a:lnTo>
                    <a:pt x="0" y="431"/>
                  </a:lnTo>
                  <a:cubicBezTo>
                    <a:pt x="28" y="487"/>
                    <a:pt x="63" y="487"/>
                    <a:pt x="118" y="521"/>
                  </a:cubicBezTo>
                  <a:cubicBezTo>
                    <a:pt x="174" y="577"/>
                    <a:pt x="292" y="605"/>
                    <a:pt x="410" y="632"/>
                  </a:cubicBezTo>
                  <a:cubicBezTo>
                    <a:pt x="813" y="723"/>
                    <a:pt x="1417" y="778"/>
                    <a:pt x="2146" y="778"/>
                  </a:cubicBezTo>
                  <a:cubicBezTo>
                    <a:pt x="2722" y="778"/>
                    <a:pt x="3243" y="723"/>
                    <a:pt x="3618" y="660"/>
                  </a:cubicBezTo>
                  <a:cubicBezTo>
                    <a:pt x="3820" y="632"/>
                    <a:pt x="3965" y="605"/>
                    <a:pt x="4083" y="577"/>
                  </a:cubicBezTo>
                  <a:cubicBezTo>
                    <a:pt x="4139" y="549"/>
                    <a:pt x="4195" y="521"/>
                    <a:pt x="4229" y="487"/>
                  </a:cubicBezTo>
                  <a:cubicBezTo>
                    <a:pt x="4257" y="487"/>
                    <a:pt x="4257" y="459"/>
                    <a:pt x="4285" y="431"/>
                  </a:cubicBezTo>
                  <a:lnTo>
                    <a:pt x="4285" y="376"/>
                  </a:lnTo>
                  <a:lnTo>
                    <a:pt x="4285" y="313"/>
                  </a:lnTo>
                  <a:cubicBezTo>
                    <a:pt x="4257" y="285"/>
                    <a:pt x="4229" y="258"/>
                    <a:pt x="4167" y="230"/>
                  </a:cubicBezTo>
                  <a:cubicBezTo>
                    <a:pt x="4111" y="202"/>
                    <a:pt x="3993" y="174"/>
                    <a:pt x="3882" y="139"/>
                  </a:cubicBezTo>
                  <a:cubicBezTo>
                    <a:pt x="3472" y="56"/>
                    <a:pt x="2868" y="1"/>
                    <a:pt x="2146"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05" name="Google Shape;1505;p17"/>
            <p:cNvSpPr/>
            <p:nvPr/>
          </p:nvSpPr>
          <p:spPr>
            <a:xfrm>
              <a:off x="2566051" y="3416865"/>
              <a:ext cx="462268" cy="70329"/>
            </a:xfrm>
            <a:custGeom>
              <a:avLst/>
              <a:gdLst/>
              <a:ahLst/>
              <a:cxnLst/>
              <a:rect l="l" t="t" r="r" b="b"/>
              <a:pathLst>
                <a:path w="3063" h="466" extrusionOk="0">
                  <a:moveTo>
                    <a:pt x="1535" y="0"/>
                  </a:moveTo>
                  <a:cubicBezTo>
                    <a:pt x="695" y="0"/>
                    <a:pt x="0" y="119"/>
                    <a:pt x="0" y="237"/>
                  </a:cubicBezTo>
                  <a:cubicBezTo>
                    <a:pt x="0" y="382"/>
                    <a:pt x="695" y="466"/>
                    <a:pt x="1535" y="466"/>
                  </a:cubicBezTo>
                  <a:cubicBezTo>
                    <a:pt x="2368" y="466"/>
                    <a:pt x="3063" y="382"/>
                    <a:pt x="3063" y="237"/>
                  </a:cubicBezTo>
                  <a:cubicBezTo>
                    <a:pt x="3063" y="119"/>
                    <a:pt x="2368"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06" name="Google Shape;1506;p17"/>
            <p:cNvSpPr/>
            <p:nvPr/>
          </p:nvSpPr>
          <p:spPr>
            <a:xfrm>
              <a:off x="2483195" y="3334009"/>
              <a:ext cx="629035" cy="122849"/>
            </a:xfrm>
            <a:custGeom>
              <a:avLst/>
              <a:gdLst/>
              <a:ahLst/>
              <a:cxnLst/>
              <a:rect l="l" t="t" r="r" b="b"/>
              <a:pathLst>
                <a:path w="4168" h="814" extrusionOk="0">
                  <a:moveTo>
                    <a:pt x="1" y="1"/>
                  </a:moveTo>
                  <a:lnTo>
                    <a:pt x="1" y="494"/>
                  </a:lnTo>
                  <a:cubicBezTo>
                    <a:pt x="1" y="668"/>
                    <a:pt x="924" y="813"/>
                    <a:pt x="2084" y="813"/>
                  </a:cubicBezTo>
                  <a:cubicBezTo>
                    <a:pt x="3237" y="813"/>
                    <a:pt x="4167" y="668"/>
                    <a:pt x="4167" y="494"/>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07" name="Google Shape;1507;p17"/>
            <p:cNvSpPr/>
            <p:nvPr/>
          </p:nvSpPr>
          <p:spPr>
            <a:xfrm>
              <a:off x="2483195" y="3334009"/>
              <a:ext cx="629035" cy="62028"/>
            </a:xfrm>
            <a:custGeom>
              <a:avLst/>
              <a:gdLst/>
              <a:ahLst/>
              <a:cxnLst/>
              <a:rect l="l" t="t" r="r" b="b"/>
              <a:pathLst>
                <a:path w="4168" h="411" extrusionOk="0">
                  <a:moveTo>
                    <a:pt x="1" y="1"/>
                  </a:moveTo>
                  <a:lnTo>
                    <a:pt x="1" y="91"/>
                  </a:lnTo>
                  <a:cubicBezTo>
                    <a:pt x="174" y="293"/>
                    <a:pt x="1042" y="411"/>
                    <a:pt x="2084" y="411"/>
                  </a:cubicBezTo>
                  <a:cubicBezTo>
                    <a:pt x="3126" y="411"/>
                    <a:pt x="3994" y="293"/>
                    <a:pt x="4167" y="91"/>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08" name="Google Shape;1508;p17"/>
            <p:cNvSpPr/>
            <p:nvPr/>
          </p:nvSpPr>
          <p:spPr>
            <a:xfrm>
              <a:off x="2483195" y="3281640"/>
              <a:ext cx="629035" cy="105040"/>
            </a:xfrm>
            <a:custGeom>
              <a:avLst/>
              <a:gdLst/>
              <a:ahLst/>
              <a:cxnLst/>
              <a:rect l="l" t="t" r="r" b="b"/>
              <a:pathLst>
                <a:path w="4168" h="696" extrusionOk="0">
                  <a:moveTo>
                    <a:pt x="2084" y="1"/>
                  </a:moveTo>
                  <a:cubicBezTo>
                    <a:pt x="924" y="1"/>
                    <a:pt x="1" y="174"/>
                    <a:pt x="1" y="348"/>
                  </a:cubicBezTo>
                  <a:cubicBezTo>
                    <a:pt x="1" y="521"/>
                    <a:pt x="924" y="695"/>
                    <a:pt x="2084" y="695"/>
                  </a:cubicBezTo>
                  <a:cubicBezTo>
                    <a:pt x="3237" y="695"/>
                    <a:pt x="4167" y="521"/>
                    <a:pt x="4167" y="348"/>
                  </a:cubicBezTo>
                  <a:cubicBezTo>
                    <a:pt x="4167" y="174"/>
                    <a:pt x="3237"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09" name="Google Shape;1509;p17"/>
            <p:cNvSpPr/>
            <p:nvPr/>
          </p:nvSpPr>
          <p:spPr>
            <a:xfrm>
              <a:off x="2473838" y="3273339"/>
              <a:ext cx="646692" cy="122698"/>
            </a:xfrm>
            <a:custGeom>
              <a:avLst/>
              <a:gdLst/>
              <a:ahLst/>
              <a:cxnLst/>
              <a:rect l="l" t="t" r="r" b="b"/>
              <a:pathLst>
                <a:path w="4285" h="813" extrusionOk="0">
                  <a:moveTo>
                    <a:pt x="2146" y="118"/>
                  </a:moveTo>
                  <a:cubicBezTo>
                    <a:pt x="2722" y="118"/>
                    <a:pt x="3243" y="174"/>
                    <a:pt x="3618" y="229"/>
                  </a:cubicBezTo>
                  <a:cubicBezTo>
                    <a:pt x="3792" y="257"/>
                    <a:pt x="3938" y="292"/>
                    <a:pt x="4056" y="320"/>
                  </a:cubicBezTo>
                  <a:cubicBezTo>
                    <a:pt x="4111" y="347"/>
                    <a:pt x="4139" y="375"/>
                    <a:pt x="4167" y="375"/>
                  </a:cubicBezTo>
                  <a:lnTo>
                    <a:pt x="4167" y="403"/>
                  </a:lnTo>
                  <a:lnTo>
                    <a:pt x="4139" y="431"/>
                  </a:lnTo>
                  <a:cubicBezTo>
                    <a:pt x="4083" y="465"/>
                    <a:pt x="3993" y="493"/>
                    <a:pt x="3882" y="521"/>
                  </a:cubicBezTo>
                  <a:cubicBezTo>
                    <a:pt x="3500" y="604"/>
                    <a:pt x="2868" y="695"/>
                    <a:pt x="2146" y="695"/>
                  </a:cubicBezTo>
                  <a:cubicBezTo>
                    <a:pt x="1563" y="695"/>
                    <a:pt x="1042" y="639"/>
                    <a:pt x="667" y="576"/>
                  </a:cubicBezTo>
                  <a:cubicBezTo>
                    <a:pt x="493" y="549"/>
                    <a:pt x="348" y="521"/>
                    <a:pt x="236" y="493"/>
                  </a:cubicBezTo>
                  <a:cubicBezTo>
                    <a:pt x="174" y="465"/>
                    <a:pt x="146" y="431"/>
                    <a:pt x="118" y="431"/>
                  </a:cubicBezTo>
                  <a:lnTo>
                    <a:pt x="118" y="403"/>
                  </a:lnTo>
                  <a:cubicBezTo>
                    <a:pt x="118" y="403"/>
                    <a:pt x="118" y="375"/>
                    <a:pt x="146" y="375"/>
                  </a:cubicBezTo>
                  <a:cubicBezTo>
                    <a:pt x="202" y="347"/>
                    <a:pt x="292" y="320"/>
                    <a:pt x="410" y="292"/>
                  </a:cubicBezTo>
                  <a:cubicBezTo>
                    <a:pt x="757" y="174"/>
                    <a:pt x="1417" y="118"/>
                    <a:pt x="2146" y="118"/>
                  </a:cubicBezTo>
                  <a:close/>
                  <a:moveTo>
                    <a:pt x="2146" y="0"/>
                  </a:moveTo>
                  <a:cubicBezTo>
                    <a:pt x="1563" y="0"/>
                    <a:pt x="1042" y="56"/>
                    <a:pt x="667" y="118"/>
                  </a:cubicBezTo>
                  <a:cubicBezTo>
                    <a:pt x="466" y="146"/>
                    <a:pt x="320" y="174"/>
                    <a:pt x="202" y="229"/>
                  </a:cubicBezTo>
                  <a:cubicBezTo>
                    <a:pt x="146" y="229"/>
                    <a:pt x="91" y="257"/>
                    <a:pt x="63" y="292"/>
                  </a:cubicBezTo>
                  <a:cubicBezTo>
                    <a:pt x="28" y="292"/>
                    <a:pt x="28" y="320"/>
                    <a:pt x="0" y="347"/>
                  </a:cubicBezTo>
                  <a:lnTo>
                    <a:pt x="0" y="403"/>
                  </a:lnTo>
                  <a:lnTo>
                    <a:pt x="0" y="465"/>
                  </a:lnTo>
                  <a:cubicBezTo>
                    <a:pt x="28" y="493"/>
                    <a:pt x="63" y="521"/>
                    <a:pt x="118" y="549"/>
                  </a:cubicBezTo>
                  <a:cubicBezTo>
                    <a:pt x="174" y="576"/>
                    <a:pt x="292" y="604"/>
                    <a:pt x="410" y="667"/>
                  </a:cubicBezTo>
                  <a:cubicBezTo>
                    <a:pt x="813" y="750"/>
                    <a:pt x="1417" y="813"/>
                    <a:pt x="2146" y="813"/>
                  </a:cubicBezTo>
                  <a:cubicBezTo>
                    <a:pt x="2722" y="813"/>
                    <a:pt x="3243" y="750"/>
                    <a:pt x="3618" y="695"/>
                  </a:cubicBezTo>
                  <a:cubicBezTo>
                    <a:pt x="3820" y="667"/>
                    <a:pt x="3965" y="639"/>
                    <a:pt x="4083" y="576"/>
                  </a:cubicBezTo>
                  <a:cubicBezTo>
                    <a:pt x="4139" y="576"/>
                    <a:pt x="4195" y="549"/>
                    <a:pt x="4229" y="521"/>
                  </a:cubicBezTo>
                  <a:cubicBezTo>
                    <a:pt x="4257" y="493"/>
                    <a:pt x="4257" y="493"/>
                    <a:pt x="4285" y="465"/>
                  </a:cubicBezTo>
                  <a:lnTo>
                    <a:pt x="4285" y="403"/>
                  </a:lnTo>
                  <a:lnTo>
                    <a:pt x="4285" y="347"/>
                  </a:lnTo>
                  <a:cubicBezTo>
                    <a:pt x="4257" y="292"/>
                    <a:pt x="4229" y="292"/>
                    <a:pt x="4167" y="257"/>
                  </a:cubicBezTo>
                  <a:cubicBezTo>
                    <a:pt x="4111" y="229"/>
                    <a:pt x="3993" y="174"/>
                    <a:pt x="3882" y="146"/>
                  </a:cubicBezTo>
                  <a:cubicBezTo>
                    <a:pt x="3472" y="56"/>
                    <a:pt x="2868"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10" name="Google Shape;1510;p17"/>
            <p:cNvSpPr/>
            <p:nvPr/>
          </p:nvSpPr>
          <p:spPr>
            <a:xfrm>
              <a:off x="2566051" y="3299448"/>
              <a:ext cx="462268" cy="70329"/>
            </a:xfrm>
            <a:custGeom>
              <a:avLst/>
              <a:gdLst/>
              <a:ahLst/>
              <a:cxnLst/>
              <a:rect l="l" t="t" r="r" b="b"/>
              <a:pathLst>
                <a:path w="3063" h="466" extrusionOk="0">
                  <a:moveTo>
                    <a:pt x="1535" y="1"/>
                  </a:moveTo>
                  <a:cubicBezTo>
                    <a:pt x="695" y="1"/>
                    <a:pt x="0" y="119"/>
                    <a:pt x="0" y="230"/>
                  </a:cubicBezTo>
                  <a:cubicBezTo>
                    <a:pt x="0" y="348"/>
                    <a:pt x="695" y="466"/>
                    <a:pt x="1535" y="466"/>
                  </a:cubicBezTo>
                  <a:cubicBezTo>
                    <a:pt x="2368" y="466"/>
                    <a:pt x="3063" y="348"/>
                    <a:pt x="3063" y="230"/>
                  </a:cubicBezTo>
                  <a:cubicBezTo>
                    <a:pt x="3063" y="119"/>
                    <a:pt x="2368"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11" name="Google Shape;1511;p17"/>
            <p:cNvSpPr/>
            <p:nvPr/>
          </p:nvSpPr>
          <p:spPr>
            <a:xfrm>
              <a:off x="2483195" y="3216744"/>
              <a:ext cx="629035" cy="121642"/>
            </a:xfrm>
            <a:custGeom>
              <a:avLst/>
              <a:gdLst/>
              <a:ahLst/>
              <a:cxnLst/>
              <a:rect l="l" t="t" r="r" b="b"/>
              <a:pathLst>
                <a:path w="4168" h="806" extrusionOk="0">
                  <a:moveTo>
                    <a:pt x="1" y="0"/>
                  </a:moveTo>
                  <a:lnTo>
                    <a:pt x="1" y="493"/>
                  </a:lnTo>
                  <a:cubicBezTo>
                    <a:pt x="1" y="667"/>
                    <a:pt x="924" y="806"/>
                    <a:pt x="2084" y="806"/>
                  </a:cubicBezTo>
                  <a:cubicBezTo>
                    <a:pt x="3237" y="806"/>
                    <a:pt x="4167" y="667"/>
                    <a:pt x="4167" y="493"/>
                  </a:cubicBezTo>
                  <a:lnTo>
                    <a:pt x="4167"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12" name="Google Shape;1512;p17"/>
            <p:cNvSpPr/>
            <p:nvPr/>
          </p:nvSpPr>
          <p:spPr>
            <a:xfrm>
              <a:off x="2483195" y="3216744"/>
              <a:ext cx="629035" cy="60821"/>
            </a:xfrm>
            <a:custGeom>
              <a:avLst/>
              <a:gdLst/>
              <a:ahLst/>
              <a:cxnLst/>
              <a:rect l="l" t="t" r="r" b="b"/>
              <a:pathLst>
                <a:path w="4168" h="403" extrusionOk="0">
                  <a:moveTo>
                    <a:pt x="1" y="0"/>
                  </a:moveTo>
                  <a:lnTo>
                    <a:pt x="1" y="83"/>
                  </a:lnTo>
                  <a:cubicBezTo>
                    <a:pt x="174" y="257"/>
                    <a:pt x="1042" y="403"/>
                    <a:pt x="2084" y="403"/>
                  </a:cubicBezTo>
                  <a:cubicBezTo>
                    <a:pt x="3126" y="403"/>
                    <a:pt x="3994" y="257"/>
                    <a:pt x="4167" y="83"/>
                  </a:cubicBezTo>
                  <a:lnTo>
                    <a:pt x="416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13" name="Google Shape;1513;p17"/>
            <p:cNvSpPr/>
            <p:nvPr/>
          </p:nvSpPr>
          <p:spPr>
            <a:xfrm>
              <a:off x="2483195" y="3164223"/>
              <a:ext cx="629035" cy="100815"/>
            </a:xfrm>
            <a:custGeom>
              <a:avLst/>
              <a:gdLst/>
              <a:ahLst/>
              <a:cxnLst/>
              <a:rect l="l" t="t" r="r" b="b"/>
              <a:pathLst>
                <a:path w="4168" h="668" extrusionOk="0">
                  <a:moveTo>
                    <a:pt x="2084" y="1"/>
                  </a:moveTo>
                  <a:cubicBezTo>
                    <a:pt x="924" y="1"/>
                    <a:pt x="1" y="147"/>
                    <a:pt x="1" y="348"/>
                  </a:cubicBezTo>
                  <a:cubicBezTo>
                    <a:pt x="1" y="522"/>
                    <a:pt x="924" y="668"/>
                    <a:pt x="2084" y="668"/>
                  </a:cubicBezTo>
                  <a:cubicBezTo>
                    <a:pt x="3237" y="668"/>
                    <a:pt x="4167" y="522"/>
                    <a:pt x="4167" y="348"/>
                  </a:cubicBezTo>
                  <a:cubicBezTo>
                    <a:pt x="4167" y="147"/>
                    <a:pt x="3237"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14" name="Google Shape;1514;p17"/>
            <p:cNvSpPr/>
            <p:nvPr/>
          </p:nvSpPr>
          <p:spPr>
            <a:xfrm>
              <a:off x="2473838" y="3154866"/>
              <a:ext cx="646692" cy="118623"/>
            </a:xfrm>
            <a:custGeom>
              <a:avLst/>
              <a:gdLst/>
              <a:ahLst/>
              <a:cxnLst/>
              <a:rect l="l" t="t" r="r" b="b"/>
              <a:pathLst>
                <a:path w="4285" h="786" extrusionOk="0">
                  <a:moveTo>
                    <a:pt x="2146" y="118"/>
                  </a:moveTo>
                  <a:cubicBezTo>
                    <a:pt x="2722" y="118"/>
                    <a:pt x="3243" y="146"/>
                    <a:pt x="3618" y="209"/>
                  </a:cubicBezTo>
                  <a:cubicBezTo>
                    <a:pt x="3792" y="264"/>
                    <a:pt x="3938" y="292"/>
                    <a:pt x="4056" y="320"/>
                  </a:cubicBezTo>
                  <a:cubicBezTo>
                    <a:pt x="4111" y="348"/>
                    <a:pt x="4139" y="348"/>
                    <a:pt x="4167" y="382"/>
                  </a:cubicBezTo>
                  <a:lnTo>
                    <a:pt x="4167" y="410"/>
                  </a:lnTo>
                  <a:lnTo>
                    <a:pt x="4139" y="438"/>
                  </a:lnTo>
                  <a:cubicBezTo>
                    <a:pt x="4083" y="466"/>
                    <a:pt x="3993" y="493"/>
                    <a:pt x="3882" y="521"/>
                  </a:cubicBezTo>
                  <a:cubicBezTo>
                    <a:pt x="3500" y="612"/>
                    <a:pt x="2868" y="667"/>
                    <a:pt x="2146" y="667"/>
                  </a:cubicBezTo>
                  <a:cubicBezTo>
                    <a:pt x="1563" y="667"/>
                    <a:pt x="1042" y="639"/>
                    <a:pt x="667" y="584"/>
                  </a:cubicBezTo>
                  <a:cubicBezTo>
                    <a:pt x="493" y="556"/>
                    <a:pt x="348" y="521"/>
                    <a:pt x="236" y="466"/>
                  </a:cubicBezTo>
                  <a:cubicBezTo>
                    <a:pt x="174" y="466"/>
                    <a:pt x="146" y="438"/>
                    <a:pt x="118" y="410"/>
                  </a:cubicBezTo>
                  <a:cubicBezTo>
                    <a:pt x="118" y="410"/>
                    <a:pt x="118" y="382"/>
                    <a:pt x="146" y="382"/>
                  </a:cubicBezTo>
                  <a:cubicBezTo>
                    <a:pt x="202" y="348"/>
                    <a:pt x="292" y="292"/>
                    <a:pt x="410" y="264"/>
                  </a:cubicBezTo>
                  <a:cubicBezTo>
                    <a:pt x="757" y="174"/>
                    <a:pt x="1417" y="118"/>
                    <a:pt x="2146" y="118"/>
                  </a:cubicBezTo>
                  <a:close/>
                  <a:moveTo>
                    <a:pt x="2146" y="0"/>
                  </a:moveTo>
                  <a:cubicBezTo>
                    <a:pt x="1563" y="0"/>
                    <a:pt x="1042" y="35"/>
                    <a:pt x="667" y="118"/>
                  </a:cubicBezTo>
                  <a:cubicBezTo>
                    <a:pt x="466" y="146"/>
                    <a:pt x="320" y="174"/>
                    <a:pt x="202" y="209"/>
                  </a:cubicBezTo>
                  <a:cubicBezTo>
                    <a:pt x="146" y="237"/>
                    <a:pt x="91" y="264"/>
                    <a:pt x="63" y="292"/>
                  </a:cubicBezTo>
                  <a:cubicBezTo>
                    <a:pt x="28" y="292"/>
                    <a:pt x="28" y="320"/>
                    <a:pt x="0" y="320"/>
                  </a:cubicBezTo>
                  <a:lnTo>
                    <a:pt x="0" y="410"/>
                  </a:lnTo>
                  <a:lnTo>
                    <a:pt x="0" y="466"/>
                  </a:lnTo>
                  <a:cubicBezTo>
                    <a:pt x="28" y="493"/>
                    <a:pt x="63" y="521"/>
                    <a:pt x="118" y="556"/>
                  </a:cubicBezTo>
                  <a:cubicBezTo>
                    <a:pt x="174" y="584"/>
                    <a:pt x="292" y="612"/>
                    <a:pt x="410" y="639"/>
                  </a:cubicBezTo>
                  <a:cubicBezTo>
                    <a:pt x="813" y="730"/>
                    <a:pt x="1417" y="785"/>
                    <a:pt x="2146" y="785"/>
                  </a:cubicBezTo>
                  <a:cubicBezTo>
                    <a:pt x="2722" y="785"/>
                    <a:pt x="3243" y="757"/>
                    <a:pt x="3618" y="695"/>
                  </a:cubicBezTo>
                  <a:cubicBezTo>
                    <a:pt x="3820" y="667"/>
                    <a:pt x="3965" y="639"/>
                    <a:pt x="4083" y="584"/>
                  </a:cubicBezTo>
                  <a:cubicBezTo>
                    <a:pt x="4139" y="556"/>
                    <a:pt x="4195" y="556"/>
                    <a:pt x="4229" y="521"/>
                  </a:cubicBezTo>
                  <a:cubicBezTo>
                    <a:pt x="4257" y="493"/>
                    <a:pt x="4257" y="493"/>
                    <a:pt x="4285" y="466"/>
                  </a:cubicBezTo>
                  <a:lnTo>
                    <a:pt x="4285" y="410"/>
                  </a:lnTo>
                  <a:lnTo>
                    <a:pt x="4285" y="320"/>
                  </a:lnTo>
                  <a:cubicBezTo>
                    <a:pt x="4257" y="292"/>
                    <a:pt x="4229" y="264"/>
                    <a:pt x="4167" y="264"/>
                  </a:cubicBezTo>
                  <a:cubicBezTo>
                    <a:pt x="4111" y="209"/>
                    <a:pt x="3993" y="174"/>
                    <a:pt x="3882" y="146"/>
                  </a:cubicBezTo>
                  <a:cubicBezTo>
                    <a:pt x="3472" y="63"/>
                    <a:pt x="2868"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15" name="Google Shape;1515;p17"/>
            <p:cNvSpPr/>
            <p:nvPr/>
          </p:nvSpPr>
          <p:spPr>
            <a:xfrm>
              <a:off x="2566051" y="3181126"/>
              <a:ext cx="462268" cy="70329"/>
            </a:xfrm>
            <a:custGeom>
              <a:avLst/>
              <a:gdLst/>
              <a:ahLst/>
              <a:cxnLst/>
              <a:rect l="l" t="t" r="r" b="b"/>
              <a:pathLst>
                <a:path w="3063" h="466" extrusionOk="0">
                  <a:moveTo>
                    <a:pt x="1535" y="0"/>
                  </a:moveTo>
                  <a:cubicBezTo>
                    <a:pt x="695" y="0"/>
                    <a:pt x="0" y="90"/>
                    <a:pt x="0" y="236"/>
                  </a:cubicBezTo>
                  <a:cubicBezTo>
                    <a:pt x="0" y="347"/>
                    <a:pt x="695" y="465"/>
                    <a:pt x="1535" y="465"/>
                  </a:cubicBezTo>
                  <a:cubicBezTo>
                    <a:pt x="2368" y="465"/>
                    <a:pt x="3063" y="347"/>
                    <a:pt x="3063" y="236"/>
                  </a:cubicBezTo>
                  <a:cubicBezTo>
                    <a:pt x="3063" y="90"/>
                    <a:pt x="2368"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16" name="Google Shape;1516;p17"/>
            <p:cNvSpPr/>
            <p:nvPr/>
          </p:nvSpPr>
          <p:spPr>
            <a:xfrm>
              <a:off x="2483195" y="3094045"/>
              <a:ext cx="629035" cy="126924"/>
            </a:xfrm>
            <a:custGeom>
              <a:avLst/>
              <a:gdLst/>
              <a:ahLst/>
              <a:cxnLst/>
              <a:rect l="l" t="t" r="r" b="b"/>
              <a:pathLst>
                <a:path w="4168" h="841" extrusionOk="0">
                  <a:moveTo>
                    <a:pt x="1" y="1"/>
                  </a:moveTo>
                  <a:lnTo>
                    <a:pt x="1" y="494"/>
                  </a:lnTo>
                  <a:cubicBezTo>
                    <a:pt x="1" y="695"/>
                    <a:pt x="924" y="841"/>
                    <a:pt x="2084" y="841"/>
                  </a:cubicBezTo>
                  <a:cubicBezTo>
                    <a:pt x="3237" y="841"/>
                    <a:pt x="4167" y="695"/>
                    <a:pt x="4167" y="494"/>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17" name="Google Shape;1517;p17"/>
            <p:cNvSpPr/>
            <p:nvPr/>
          </p:nvSpPr>
          <p:spPr>
            <a:xfrm>
              <a:off x="2483195" y="3094045"/>
              <a:ext cx="629035" cy="66254"/>
            </a:xfrm>
            <a:custGeom>
              <a:avLst/>
              <a:gdLst/>
              <a:ahLst/>
              <a:cxnLst/>
              <a:rect l="l" t="t" r="r" b="b"/>
              <a:pathLst>
                <a:path w="4168" h="439" extrusionOk="0">
                  <a:moveTo>
                    <a:pt x="1" y="1"/>
                  </a:moveTo>
                  <a:lnTo>
                    <a:pt x="1" y="119"/>
                  </a:lnTo>
                  <a:cubicBezTo>
                    <a:pt x="174" y="292"/>
                    <a:pt x="1042" y="438"/>
                    <a:pt x="2084" y="438"/>
                  </a:cubicBezTo>
                  <a:cubicBezTo>
                    <a:pt x="3126" y="438"/>
                    <a:pt x="3994" y="292"/>
                    <a:pt x="4167" y="119"/>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18" name="Google Shape;1518;p17"/>
            <p:cNvSpPr/>
            <p:nvPr/>
          </p:nvSpPr>
          <p:spPr>
            <a:xfrm>
              <a:off x="2483195" y="3045901"/>
              <a:ext cx="629035" cy="100664"/>
            </a:xfrm>
            <a:custGeom>
              <a:avLst/>
              <a:gdLst/>
              <a:ahLst/>
              <a:cxnLst/>
              <a:rect l="l" t="t" r="r" b="b"/>
              <a:pathLst>
                <a:path w="4168" h="667" extrusionOk="0">
                  <a:moveTo>
                    <a:pt x="2084" y="0"/>
                  </a:moveTo>
                  <a:cubicBezTo>
                    <a:pt x="924" y="0"/>
                    <a:pt x="1" y="146"/>
                    <a:pt x="1" y="320"/>
                  </a:cubicBezTo>
                  <a:cubicBezTo>
                    <a:pt x="1" y="521"/>
                    <a:pt x="924" y="667"/>
                    <a:pt x="2084" y="667"/>
                  </a:cubicBezTo>
                  <a:cubicBezTo>
                    <a:pt x="3237" y="667"/>
                    <a:pt x="4167" y="521"/>
                    <a:pt x="4167" y="320"/>
                  </a:cubicBezTo>
                  <a:cubicBezTo>
                    <a:pt x="4167" y="146"/>
                    <a:pt x="3237"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19" name="Google Shape;1519;p17"/>
            <p:cNvSpPr/>
            <p:nvPr/>
          </p:nvSpPr>
          <p:spPr>
            <a:xfrm>
              <a:off x="2473838" y="3037450"/>
              <a:ext cx="646692" cy="117567"/>
            </a:xfrm>
            <a:custGeom>
              <a:avLst/>
              <a:gdLst/>
              <a:ahLst/>
              <a:cxnLst/>
              <a:rect l="l" t="t" r="r" b="b"/>
              <a:pathLst>
                <a:path w="4285" h="779" extrusionOk="0">
                  <a:moveTo>
                    <a:pt x="2146" y="119"/>
                  </a:moveTo>
                  <a:cubicBezTo>
                    <a:pt x="2722" y="119"/>
                    <a:pt x="3243" y="147"/>
                    <a:pt x="3618" y="202"/>
                  </a:cubicBezTo>
                  <a:cubicBezTo>
                    <a:pt x="3792" y="230"/>
                    <a:pt x="3938" y="292"/>
                    <a:pt x="4056" y="320"/>
                  </a:cubicBezTo>
                  <a:cubicBezTo>
                    <a:pt x="4111" y="320"/>
                    <a:pt x="4139" y="348"/>
                    <a:pt x="4167" y="376"/>
                  </a:cubicBezTo>
                  <a:cubicBezTo>
                    <a:pt x="4167" y="403"/>
                    <a:pt x="4167" y="403"/>
                    <a:pt x="4139" y="431"/>
                  </a:cubicBezTo>
                  <a:cubicBezTo>
                    <a:pt x="4083" y="466"/>
                    <a:pt x="3993" y="494"/>
                    <a:pt x="3882" y="522"/>
                  </a:cubicBezTo>
                  <a:cubicBezTo>
                    <a:pt x="3500" y="605"/>
                    <a:pt x="2868" y="667"/>
                    <a:pt x="2146" y="667"/>
                  </a:cubicBezTo>
                  <a:cubicBezTo>
                    <a:pt x="1563" y="667"/>
                    <a:pt x="1042" y="640"/>
                    <a:pt x="667" y="577"/>
                  </a:cubicBezTo>
                  <a:cubicBezTo>
                    <a:pt x="493" y="549"/>
                    <a:pt x="348" y="494"/>
                    <a:pt x="236" y="466"/>
                  </a:cubicBezTo>
                  <a:cubicBezTo>
                    <a:pt x="174" y="431"/>
                    <a:pt x="146" y="431"/>
                    <a:pt x="118" y="403"/>
                  </a:cubicBezTo>
                  <a:lnTo>
                    <a:pt x="118" y="376"/>
                  </a:lnTo>
                  <a:lnTo>
                    <a:pt x="146" y="348"/>
                  </a:lnTo>
                  <a:cubicBezTo>
                    <a:pt x="202" y="320"/>
                    <a:pt x="292" y="292"/>
                    <a:pt x="410" y="258"/>
                  </a:cubicBezTo>
                  <a:cubicBezTo>
                    <a:pt x="757" y="174"/>
                    <a:pt x="1417" y="119"/>
                    <a:pt x="2146" y="119"/>
                  </a:cubicBezTo>
                  <a:close/>
                  <a:moveTo>
                    <a:pt x="2146" y="1"/>
                  </a:moveTo>
                  <a:cubicBezTo>
                    <a:pt x="1563" y="1"/>
                    <a:pt x="1042" y="28"/>
                    <a:pt x="667" y="84"/>
                  </a:cubicBezTo>
                  <a:cubicBezTo>
                    <a:pt x="466" y="119"/>
                    <a:pt x="320" y="174"/>
                    <a:pt x="202" y="202"/>
                  </a:cubicBezTo>
                  <a:cubicBezTo>
                    <a:pt x="146" y="230"/>
                    <a:pt x="91" y="258"/>
                    <a:pt x="63" y="292"/>
                  </a:cubicBezTo>
                  <a:cubicBezTo>
                    <a:pt x="28" y="292"/>
                    <a:pt x="28" y="320"/>
                    <a:pt x="0" y="320"/>
                  </a:cubicBezTo>
                  <a:lnTo>
                    <a:pt x="0" y="376"/>
                  </a:lnTo>
                  <a:lnTo>
                    <a:pt x="0" y="466"/>
                  </a:lnTo>
                  <a:cubicBezTo>
                    <a:pt x="28" y="494"/>
                    <a:pt x="63" y="522"/>
                    <a:pt x="118" y="549"/>
                  </a:cubicBezTo>
                  <a:cubicBezTo>
                    <a:pt x="174" y="577"/>
                    <a:pt x="292" y="605"/>
                    <a:pt x="410" y="640"/>
                  </a:cubicBezTo>
                  <a:cubicBezTo>
                    <a:pt x="813" y="723"/>
                    <a:pt x="1417" y="778"/>
                    <a:pt x="2146" y="778"/>
                  </a:cubicBezTo>
                  <a:cubicBezTo>
                    <a:pt x="2722" y="778"/>
                    <a:pt x="3243" y="751"/>
                    <a:pt x="3618" y="695"/>
                  </a:cubicBezTo>
                  <a:cubicBezTo>
                    <a:pt x="3820" y="667"/>
                    <a:pt x="3965" y="605"/>
                    <a:pt x="4083" y="577"/>
                  </a:cubicBezTo>
                  <a:cubicBezTo>
                    <a:pt x="4139" y="549"/>
                    <a:pt x="4195" y="522"/>
                    <a:pt x="4229" y="494"/>
                  </a:cubicBezTo>
                  <a:cubicBezTo>
                    <a:pt x="4257" y="494"/>
                    <a:pt x="4257" y="466"/>
                    <a:pt x="4285" y="466"/>
                  </a:cubicBezTo>
                  <a:lnTo>
                    <a:pt x="4285" y="376"/>
                  </a:lnTo>
                  <a:lnTo>
                    <a:pt x="4285" y="320"/>
                  </a:lnTo>
                  <a:cubicBezTo>
                    <a:pt x="4257" y="292"/>
                    <a:pt x="4229" y="258"/>
                    <a:pt x="4167" y="230"/>
                  </a:cubicBezTo>
                  <a:cubicBezTo>
                    <a:pt x="4111" y="202"/>
                    <a:pt x="3993" y="174"/>
                    <a:pt x="3882" y="147"/>
                  </a:cubicBezTo>
                  <a:cubicBezTo>
                    <a:pt x="3472" y="56"/>
                    <a:pt x="2868" y="1"/>
                    <a:pt x="2146"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20" name="Google Shape;1520;p17"/>
            <p:cNvSpPr/>
            <p:nvPr/>
          </p:nvSpPr>
          <p:spPr>
            <a:xfrm>
              <a:off x="2566051" y="3063710"/>
              <a:ext cx="462268" cy="65047"/>
            </a:xfrm>
            <a:custGeom>
              <a:avLst/>
              <a:gdLst/>
              <a:ahLst/>
              <a:cxnLst/>
              <a:rect l="l" t="t" r="r" b="b"/>
              <a:pathLst>
                <a:path w="3063" h="431" extrusionOk="0">
                  <a:moveTo>
                    <a:pt x="1535" y="0"/>
                  </a:moveTo>
                  <a:cubicBezTo>
                    <a:pt x="695" y="0"/>
                    <a:pt x="0" y="84"/>
                    <a:pt x="0" y="202"/>
                  </a:cubicBezTo>
                  <a:cubicBezTo>
                    <a:pt x="0" y="348"/>
                    <a:pt x="695" y="431"/>
                    <a:pt x="1535" y="431"/>
                  </a:cubicBezTo>
                  <a:cubicBezTo>
                    <a:pt x="2368" y="431"/>
                    <a:pt x="3063" y="348"/>
                    <a:pt x="3063" y="202"/>
                  </a:cubicBezTo>
                  <a:cubicBezTo>
                    <a:pt x="3063" y="84"/>
                    <a:pt x="2368"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21" name="Google Shape;1521;p17"/>
            <p:cNvSpPr/>
            <p:nvPr/>
          </p:nvSpPr>
          <p:spPr>
            <a:xfrm>
              <a:off x="3138193" y="3692446"/>
              <a:ext cx="629035" cy="122849"/>
            </a:xfrm>
            <a:custGeom>
              <a:avLst/>
              <a:gdLst/>
              <a:ahLst/>
              <a:cxnLst/>
              <a:rect l="l" t="t" r="r" b="b"/>
              <a:pathLst>
                <a:path w="4168" h="814" extrusionOk="0">
                  <a:moveTo>
                    <a:pt x="1" y="1"/>
                  </a:moveTo>
                  <a:lnTo>
                    <a:pt x="1" y="466"/>
                  </a:lnTo>
                  <a:cubicBezTo>
                    <a:pt x="1" y="667"/>
                    <a:pt x="924" y="813"/>
                    <a:pt x="2084" y="813"/>
                  </a:cubicBezTo>
                  <a:cubicBezTo>
                    <a:pt x="3237" y="813"/>
                    <a:pt x="4167" y="667"/>
                    <a:pt x="4167" y="466"/>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22" name="Google Shape;1522;p17"/>
            <p:cNvSpPr/>
            <p:nvPr/>
          </p:nvSpPr>
          <p:spPr>
            <a:xfrm>
              <a:off x="3138193" y="3692446"/>
              <a:ext cx="629035" cy="60972"/>
            </a:xfrm>
            <a:custGeom>
              <a:avLst/>
              <a:gdLst/>
              <a:ahLst/>
              <a:cxnLst/>
              <a:rect l="l" t="t" r="r" b="b"/>
              <a:pathLst>
                <a:path w="4168" h="404" extrusionOk="0">
                  <a:moveTo>
                    <a:pt x="1" y="1"/>
                  </a:moveTo>
                  <a:lnTo>
                    <a:pt x="1" y="84"/>
                  </a:lnTo>
                  <a:cubicBezTo>
                    <a:pt x="174" y="258"/>
                    <a:pt x="1042" y="404"/>
                    <a:pt x="2084" y="404"/>
                  </a:cubicBezTo>
                  <a:cubicBezTo>
                    <a:pt x="3126" y="404"/>
                    <a:pt x="3994" y="258"/>
                    <a:pt x="4167" y="84"/>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23" name="Google Shape;1523;p17"/>
            <p:cNvSpPr/>
            <p:nvPr/>
          </p:nvSpPr>
          <p:spPr>
            <a:xfrm>
              <a:off x="3138193" y="3640077"/>
              <a:ext cx="629035" cy="100815"/>
            </a:xfrm>
            <a:custGeom>
              <a:avLst/>
              <a:gdLst/>
              <a:ahLst/>
              <a:cxnLst/>
              <a:rect l="l" t="t" r="r" b="b"/>
              <a:pathLst>
                <a:path w="4168" h="668" extrusionOk="0">
                  <a:moveTo>
                    <a:pt x="2084" y="1"/>
                  </a:moveTo>
                  <a:cubicBezTo>
                    <a:pt x="924" y="1"/>
                    <a:pt x="1" y="146"/>
                    <a:pt x="1" y="348"/>
                  </a:cubicBezTo>
                  <a:cubicBezTo>
                    <a:pt x="1" y="521"/>
                    <a:pt x="924" y="667"/>
                    <a:pt x="2084" y="667"/>
                  </a:cubicBezTo>
                  <a:cubicBezTo>
                    <a:pt x="3237" y="667"/>
                    <a:pt x="4167" y="521"/>
                    <a:pt x="4167" y="348"/>
                  </a:cubicBezTo>
                  <a:cubicBezTo>
                    <a:pt x="4167" y="146"/>
                    <a:pt x="3237"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24" name="Google Shape;1524;p17"/>
            <p:cNvSpPr/>
            <p:nvPr/>
          </p:nvSpPr>
          <p:spPr>
            <a:xfrm>
              <a:off x="3128836" y="3631776"/>
              <a:ext cx="646692" cy="117416"/>
            </a:xfrm>
            <a:custGeom>
              <a:avLst/>
              <a:gdLst/>
              <a:ahLst/>
              <a:cxnLst/>
              <a:rect l="l" t="t" r="r" b="b"/>
              <a:pathLst>
                <a:path w="4285" h="778" extrusionOk="0">
                  <a:moveTo>
                    <a:pt x="2146" y="111"/>
                  </a:moveTo>
                  <a:cubicBezTo>
                    <a:pt x="2722" y="111"/>
                    <a:pt x="3243" y="139"/>
                    <a:pt x="3618" y="201"/>
                  </a:cubicBezTo>
                  <a:cubicBezTo>
                    <a:pt x="3792" y="229"/>
                    <a:pt x="3938" y="285"/>
                    <a:pt x="4056" y="312"/>
                  </a:cubicBezTo>
                  <a:cubicBezTo>
                    <a:pt x="4111" y="347"/>
                    <a:pt x="4139" y="347"/>
                    <a:pt x="4167" y="375"/>
                  </a:cubicBezTo>
                  <a:lnTo>
                    <a:pt x="4167" y="403"/>
                  </a:lnTo>
                  <a:lnTo>
                    <a:pt x="4139" y="431"/>
                  </a:lnTo>
                  <a:cubicBezTo>
                    <a:pt x="4083" y="458"/>
                    <a:pt x="3993" y="486"/>
                    <a:pt x="3882" y="521"/>
                  </a:cubicBezTo>
                  <a:cubicBezTo>
                    <a:pt x="3535" y="604"/>
                    <a:pt x="2868" y="660"/>
                    <a:pt x="2146" y="660"/>
                  </a:cubicBezTo>
                  <a:cubicBezTo>
                    <a:pt x="1563" y="660"/>
                    <a:pt x="1042" y="632"/>
                    <a:pt x="667" y="576"/>
                  </a:cubicBezTo>
                  <a:cubicBezTo>
                    <a:pt x="493" y="549"/>
                    <a:pt x="348" y="521"/>
                    <a:pt x="236" y="458"/>
                  </a:cubicBezTo>
                  <a:cubicBezTo>
                    <a:pt x="202" y="458"/>
                    <a:pt x="146" y="431"/>
                    <a:pt x="146" y="403"/>
                  </a:cubicBezTo>
                  <a:lnTo>
                    <a:pt x="118" y="403"/>
                  </a:lnTo>
                  <a:cubicBezTo>
                    <a:pt x="118" y="403"/>
                    <a:pt x="118" y="375"/>
                    <a:pt x="146" y="347"/>
                  </a:cubicBezTo>
                  <a:cubicBezTo>
                    <a:pt x="202" y="312"/>
                    <a:pt x="292" y="285"/>
                    <a:pt x="410" y="257"/>
                  </a:cubicBezTo>
                  <a:cubicBezTo>
                    <a:pt x="785" y="174"/>
                    <a:pt x="1417" y="111"/>
                    <a:pt x="2146" y="111"/>
                  </a:cubicBezTo>
                  <a:close/>
                  <a:moveTo>
                    <a:pt x="2146" y="0"/>
                  </a:moveTo>
                  <a:cubicBezTo>
                    <a:pt x="1563" y="0"/>
                    <a:pt x="1042" y="28"/>
                    <a:pt x="667" y="83"/>
                  </a:cubicBezTo>
                  <a:cubicBezTo>
                    <a:pt x="466" y="139"/>
                    <a:pt x="320" y="174"/>
                    <a:pt x="202" y="201"/>
                  </a:cubicBezTo>
                  <a:cubicBezTo>
                    <a:pt x="146" y="229"/>
                    <a:pt x="91" y="257"/>
                    <a:pt x="63" y="285"/>
                  </a:cubicBezTo>
                  <a:cubicBezTo>
                    <a:pt x="28" y="285"/>
                    <a:pt x="28" y="312"/>
                    <a:pt x="28" y="312"/>
                  </a:cubicBezTo>
                  <a:cubicBezTo>
                    <a:pt x="0" y="347"/>
                    <a:pt x="0" y="375"/>
                    <a:pt x="0" y="403"/>
                  </a:cubicBezTo>
                  <a:cubicBezTo>
                    <a:pt x="0" y="403"/>
                    <a:pt x="0" y="431"/>
                    <a:pt x="28" y="458"/>
                  </a:cubicBezTo>
                  <a:cubicBezTo>
                    <a:pt x="28" y="486"/>
                    <a:pt x="63" y="521"/>
                    <a:pt x="118" y="549"/>
                  </a:cubicBezTo>
                  <a:cubicBezTo>
                    <a:pt x="174" y="576"/>
                    <a:pt x="292" y="604"/>
                    <a:pt x="410" y="632"/>
                  </a:cubicBezTo>
                  <a:cubicBezTo>
                    <a:pt x="813" y="722"/>
                    <a:pt x="1417" y="778"/>
                    <a:pt x="2146" y="778"/>
                  </a:cubicBezTo>
                  <a:cubicBezTo>
                    <a:pt x="2722" y="778"/>
                    <a:pt x="3243" y="750"/>
                    <a:pt x="3618" y="694"/>
                  </a:cubicBezTo>
                  <a:cubicBezTo>
                    <a:pt x="3820" y="660"/>
                    <a:pt x="3965" y="604"/>
                    <a:pt x="4083" y="576"/>
                  </a:cubicBezTo>
                  <a:cubicBezTo>
                    <a:pt x="4139" y="549"/>
                    <a:pt x="4195" y="521"/>
                    <a:pt x="4229" y="521"/>
                  </a:cubicBezTo>
                  <a:lnTo>
                    <a:pt x="4285" y="458"/>
                  </a:lnTo>
                  <a:lnTo>
                    <a:pt x="4285" y="403"/>
                  </a:lnTo>
                  <a:lnTo>
                    <a:pt x="4285" y="312"/>
                  </a:lnTo>
                  <a:cubicBezTo>
                    <a:pt x="4257" y="285"/>
                    <a:pt x="4229" y="257"/>
                    <a:pt x="4167" y="257"/>
                  </a:cubicBezTo>
                  <a:cubicBezTo>
                    <a:pt x="4111" y="201"/>
                    <a:pt x="3993" y="174"/>
                    <a:pt x="3882" y="139"/>
                  </a:cubicBezTo>
                  <a:cubicBezTo>
                    <a:pt x="3472" y="56"/>
                    <a:pt x="2868"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25" name="Google Shape;1525;p17"/>
            <p:cNvSpPr/>
            <p:nvPr/>
          </p:nvSpPr>
          <p:spPr>
            <a:xfrm>
              <a:off x="3221049" y="3657885"/>
              <a:ext cx="462268" cy="69272"/>
            </a:xfrm>
            <a:custGeom>
              <a:avLst/>
              <a:gdLst/>
              <a:ahLst/>
              <a:cxnLst/>
              <a:rect l="l" t="t" r="r" b="b"/>
              <a:pathLst>
                <a:path w="3063" h="459" extrusionOk="0">
                  <a:moveTo>
                    <a:pt x="1535" y="1"/>
                  </a:moveTo>
                  <a:cubicBezTo>
                    <a:pt x="695" y="1"/>
                    <a:pt x="0" y="84"/>
                    <a:pt x="0" y="230"/>
                  </a:cubicBezTo>
                  <a:cubicBezTo>
                    <a:pt x="0" y="348"/>
                    <a:pt x="695" y="459"/>
                    <a:pt x="1535" y="459"/>
                  </a:cubicBezTo>
                  <a:cubicBezTo>
                    <a:pt x="2368" y="459"/>
                    <a:pt x="3063" y="348"/>
                    <a:pt x="3063" y="230"/>
                  </a:cubicBezTo>
                  <a:cubicBezTo>
                    <a:pt x="3063" y="84"/>
                    <a:pt x="2368" y="1"/>
                    <a:pt x="1535"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26" name="Google Shape;1526;p17"/>
            <p:cNvSpPr/>
            <p:nvPr/>
          </p:nvSpPr>
          <p:spPr>
            <a:xfrm>
              <a:off x="3138193" y="3569899"/>
              <a:ext cx="629035" cy="126924"/>
            </a:xfrm>
            <a:custGeom>
              <a:avLst/>
              <a:gdLst/>
              <a:ahLst/>
              <a:cxnLst/>
              <a:rect l="l" t="t" r="r" b="b"/>
              <a:pathLst>
                <a:path w="4168" h="841" extrusionOk="0">
                  <a:moveTo>
                    <a:pt x="1" y="0"/>
                  </a:moveTo>
                  <a:lnTo>
                    <a:pt x="1" y="493"/>
                  </a:lnTo>
                  <a:cubicBezTo>
                    <a:pt x="1" y="695"/>
                    <a:pt x="924" y="841"/>
                    <a:pt x="2084" y="841"/>
                  </a:cubicBezTo>
                  <a:cubicBezTo>
                    <a:pt x="3237" y="841"/>
                    <a:pt x="4167" y="695"/>
                    <a:pt x="4167" y="493"/>
                  </a:cubicBezTo>
                  <a:lnTo>
                    <a:pt x="4167" y="0"/>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27" name="Google Shape;1527;p17"/>
            <p:cNvSpPr/>
            <p:nvPr/>
          </p:nvSpPr>
          <p:spPr>
            <a:xfrm>
              <a:off x="3138193" y="3569899"/>
              <a:ext cx="629035" cy="66103"/>
            </a:xfrm>
            <a:custGeom>
              <a:avLst/>
              <a:gdLst/>
              <a:ahLst/>
              <a:cxnLst/>
              <a:rect l="l" t="t" r="r" b="b"/>
              <a:pathLst>
                <a:path w="4168" h="438" extrusionOk="0">
                  <a:moveTo>
                    <a:pt x="1" y="0"/>
                  </a:moveTo>
                  <a:lnTo>
                    <a:pt x="1" y="118"/>
                  </a:lnTo>
                  <a:cubicBezTo>
                    <a:pt x="174" y="292"/>
                    <a:pt x="1042" y="438"/>
                    <a:pt x="2084" y="438"/>
                  </a:cubicBezTo>
                  <a:cubicBezTo>
                    <a:pt x="3126" y="438"/>
                    <a:pt x="3994" y="292"/>
                    <a:pt x="4167" y="118"/>
                  </a:cubicBezTo>
                  <a:lnTo>
                    <a:pt x="416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28" name="Google Shape;1528;p17"/>
            <p:cNvSpPr/>
            <p:nvPr/>
          </p:nvSpPr>
          <p:spPr>
            <a:xfrm>
              <a:off x="3138193" y="3521604"/>
              <a:ext cx="629035" cy="100815"/>
            </a:xfrm>
            <a:custGeom>
              <a:avLst/>
              <a:gdLst/>
              <a:ahLst/>
              <a:cxnLst/>
              <a:rect l="l" t="t" r="r" b="b"/>
              <a:pathLst>
                <a:path w="4168" h="668" extrusionOk="0">
                  <a:moveTo>
                    <a:pt x="2084" y="1"/>
                  </a:moveTo>
                  <a:cubicBezTo>
                    <a:pt x="924" y="1"/>
                    <a:pt x="1" y="147"/>
                    <a:pt x="1" y="320"/>
                  </a:cubicBezTo>
                  <a:cubicBezTo>
                    <a:pt x="1" y="522"/>
                    <a:pt x="924" y="668"/>
                    <a:pt x="2084" y="668"/>
                  </a:cubicBezTo>
                  <a:cubicBezTo>
                    <a:pt x="3237" y="668"/>
                    <a:pt x="4167" y="522"/>
                    <a:pt x="4167" y="320"/>
                  </a:cubicBezTo>
                  <a:cubicBezTo>
                    <a:pt x="4167" y="147"/>
                    <a:pt x="3237" y="1"/>
                    <a:pt x="208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29" name="Google Shape;1529;p17"/>
            <p:cNvSpPr/>
            <p:nvPr/>
          </p:nvSpPr>
          <p:spPr>
            <a:xfrm>
              <a:off x="3128836" y="3513303"/>
              <a:ext cx="646692" cy="118472"/>
            </a:xfrm>
            <a:custGeom>
              <a:avLst/>
              <a:gdLst/>
              <a:ahLst/>
              <a:cxnLst/>
              <a:rect l="l" t="t" r="r" b="b"/>
              <a:pathLst>
                <a:path w="4285" h="785" extrusionOk="0">
                  <a:moveTo>
                    <a:pt x="2146" y="118"/>
                  </a:moveTo>
                  <a:cubicBezTo>
                    <a:pt x="2722" y="118"/>
                    <a:pt x="3243" y="146"/>
                    <a:pt x="3618" y="202"/>
                  </a:cubicBezTo>
                  <a:cubicBezTo>
                    <a:pt x="3792" y="229"/>
                    <a:pt x="3938" y="264"/>
                    <a:pt x="4056" y="320"/>
                  </a:cubicBezTo>
                  <a:cubicBezTo>
                    <a:pt x="4111" y="320"/>
                    <a:pt x="4139" y="348"/>
                    <a:pt x="4167" y="375"/>
                  </a:cubicBezTo>
                  <a:cubicBezTo>
                    <a:pt x="4167" y="375"/>
                    <a:pt x="4167" y="403"/>
                    <a:pt x="4139" y="438"/>
                  </a:cubicBezTo>
                  <a:cubicBezTo>
                    <a:pt x="4083" y="466"/>
                    <a:pt x="3993" y="493"/>
                    <a:pt x="3882" y="521"/>
                  </a:cubicBezTo>
                  <a:cubicBezTo>
                    <a:pt x="3535" y="611"/>
                    <a:pt x="2868" y="667"/>
                    <a:pt x="2146" y="667"/>
                  </a:cubicBezTo>
                  <a:cubicBezTo>
                    <a:pt x="1563" y="667"/>
                    <a:pt x="1042" y="639"/>
                    <a:pt x="667" y="577"/>
                  </a:cubicBezTo>
                  <a:cubicBezTo>
                    <a:pt x="493" y="549"/>
                    <a:pt x="348" y="493"/>
                    <a:pt x="236" y="466"/>
                  </a:cubicBezTo>
                  <a:cubicBezTo>
                    <a:pt x="202" y="438"/>
                    <a:pt x="146" y="438"/>
                    <a:pt x="146" y="403"/>
                  </a:cubicBezTo>
                  <a:lnTo>
                    <a:pt x="118" y="375"/>
                  </a:lnTo>
                  <a:lnTo>
                    <a:pt x="146" y="348"/>
                  </a:lnTo>
                  <a:cubicBezTo>
                    <a:pt x="202" y="320"/>
                    <a:pt x="292" y="292"/>
                    <a:pt x="410" y="264"/>
                  </a:cubicBezTo>
                  <a:cubicBezTo>
                    <a:pt x="785" y="174"/>
                    <a:pt x="1417" y="118"/>
                    <a:pt x="2146" y="118"/>
                  </a:cubicBezTo>
                  <a:close/>
                  <a:moveTo>
                    <a:pt x="2146" y="0"/>
                  </a:moveTo>
                  <a:cubicBezTo>
                    <a:pt x="1563" y="0"/>
                    <a:pt x="1042" y="28"/>
                    <a:pt x="667" y="91"/>
                  </a:cubicBezTo>
                  <a:cubicBezTo>
                    <a:pt x="466" y="118"/>
                    <a:pt x="320" y="174"/>
                    <a:pt x="202" y="202"/>
                  </a:cubicBezTo>
                  <a:cubicBezTo>
                    <a:pt x="146" y="229"/>
                    <a:pt x="91" y="264"/>
                    <a:pt x="63" y="264"/>
                  </a:cubicBezTo>
                  <a:cubicBezTo>
                    <a:pt x="28" y="292"/>
                    <a:pt x="28" y="292"/>
                    <a:pt x="28" y="320"/>
                  </a:cubicBezTo>
                  <a:cubicBezTo>
                    <a:pt x="0" y="348"/>
                    <a:pt x="0" y="375"/>
                    <a:pt x="0" y="375"/>
                  </a:cubicBezTo>
                  <a:cubicBezTo>
                    <a:pt x="0" y="403"/>
                    <a:pt x="0" y="438"/>
                    <a:pt x="28" y="466"/>
                  </a:cubicBezTo>
                  <a:cubicBezTo>
                    <a:pt x="28" y="493"/>
                    <a:pt x="63" y="521"/>
                    <a:pt x="118" y="521"/>
                  </a:cubicBezTo>
                  <a:cubicBezTo>
                    <a:pt x="174" y="577"/>
                    <a:pt x="292" y="611"/>
                    <a:pt x="410" y="639"/>
                  </a:cubicBezTo>
                  <a:cubicBezTo>
                    <a:pt x="813" y="723"/>
                    <a:pt x="1417" y="785"/>
                    <a:pt x="2146" y="785"/>
                  </a:cubicBezTo>
                  <a:cubicBezTo>
                    <a:pt x="2722" y="785"/>
                    <a:pt x="3243" y="750"/>
                    <a:pt x="3618" y="695"/>
                  </a:cubicBezTo>
                  <a:cubicBezTo>
                    <a:pt x="3820" y="639"/>
                    <a:pt x="3965" y="611"/>
                    <a:pt x="4083" y="577"/>
                  </a:cubicBezTo>
                  <a:cubicBezTo>
                    <a:pt x="4139" y="549"/>
                    <a:pt x="4195" y="521"/>
                    <a:pt x="4229" y="493"/>
                  </a:cubicBezTo>
                  <a:cubicBezTo>
                    <a:pt x="4257" y="493"/>
                    <a:pt x="4257" y="466"/>
                    <a:pt x="4285" y="466"/>
                  </a:cubicBezTo>
                  <a:lnTo>
                    <a:pt x="4285" y="375"/>
                  </a:lnTo>
                  <a:lnTo>
                    <a:pt x="4285" y="320"/>
                  </a:lnTo>
                  <a:cubicBezTo>
                    <a:pt x="4257" y="292"/>
                    <a:pt x="4229" y="264"/>
                    <a:pt x="4167" y="229"/>
                  </a:cubicBezTo>
                  <a:cubicBezTo>
                    <a:pt x="4111" y="202"/>
                    <a:pt x="3993" y="174"/>
                    <a:pt x="3882" y="146"/>
                  </a:cubicBezTo>
                  <a:cubicBezTo>
                    <a:pt x="3472" y="56"/>
                    <a:pt x="2868" y="0"/>
                    <a:pt x="2146"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30" name="Google Shape;1530;p17"/>
            <p:cNvSpPr/>
            <p:nvPr/>
          </p:nvSpPr>
          <p:spPr>
            <a:xfrm>
              <a:off x="3221049" y="3535338"/>
              <a:ext cx="462268" cy="70329"/>
            </a:xfrm>
            <a:custGeom>
              <a:avLst/>
              <a:gdLst/>
              <a:ahLst/>
              <a:cxnLst/>
              <a:rect l="l" t="t" r="r" b="b"/>
              <a:pathLst>
                <a:path w="3063" h="466" extrusionOk="0">
                  <a:moveTo>
                    <a:pt x="1535" y="0"/>
                  </a:moveTo>
                  <a:cubicBezTo>
                    <a:pt x="695" y="0"/>
                    <a:pt x="0" y="118"/>
                    <a:pt x="0" y="229"/>
                  </a:cubicBezTo>
                  <a:cubicBezTo>
                    <a:pt x="0" y="375"/>
                    <a:pt x="695" y="465"/>
                    <a:pt x="1535" y="465"/>
                  </a:cubicBezTo>
                  <a:cubicBezTo>
                    <a:pt x="2368" y="465"/>
                    <a:pt x="3063" y="375"/>
                    <a:pt x="3063" y="229"/>
                  </a:cubicBezTo>
                  <a:cubicBezTo>
                    <a:pt x="3063" y="118"/>
                    <a:pt x="2368"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31" name="Google Shape;1531;p17"/>
            <p:cNvSpPr/>
            <p:nvPr/>
          </p:nvSpPr>
          <p:spPr>
            <a:xfrm>
              <a:off x="3138193" y="3452482"/>
              <a:ext cx="629035" cy="126924"/>
            </a:xfrm>
            <a:custGeom>
              <a:avLst/>
              <a:gdLst/>
              <a:ahLst/>
              <a:cxnLst/>
              <a:rect l="l" t="t" r="r" b="b"/>
              <a:pathLst>
                <a:path w="4168" h="841" extrusionOk="0">
                  <a:moveTo>
                    <a:pt x="1" y="1"/>
                  </a:moveTo>
                  <a:lnTo>
                    <a:pt x="1" y="494"/>
                  </a:lnTo>
                  <a:cubicBezTo>
                    <a:pt x="1" y="667"/>
                    <a:pt x="924" y="841"/>
                    <a:pt x="2084" y="841"/>
                  </a:cubicBezTo>
                  <a:cubicBezTo>
                    <a:pt x="3237" y="841"/>
                    <a:pt x="4167" y="667"/>
                    <a:pt x="4167" y="494"/>
                  </a:cubicBezTo>
                  <a:lnTo>
                    <a:pt x="4167" y="1"/>
                  </a:ln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32" name="Google Shape;1532;p17"/>
            <p:cNvSpPr/>
            <p:nvPr/>
          </p:nvSpPr>
          <p:spPr>
            <a:xfrm>
              <a:off x="3138193" y="3452482"/>
              <a:ext cx="629035" cy="60972"/>
            </a:xfrm>
            <a:custGeom>
              <a:avLst/>
              <a:gdLst/>
              <a:ahLst/>
              <a:cxnLst/>
              <a:rect l="l" t="t" r="r" b="b"/>
              <a:pathLst>
                <a:path w="4168" h="404" extrusionOk="0">
                  <a:moveTo>
                    <a:pt x="1" y="1"/>
                  </a:moveTo>
                  <a:lnTo>
                    <a:pt x="1" y="112"/>
                  </a:lnTo>
                  <a:cubicBezTo>
                    <a:pt x="174" y="285"/>
                    <a:pt x="1042" y="403"/>
                    <a:pt x="2084" y="403"/>
                  </a:cubicBezTo>
                  <a:cubicBezTo>
                    <a:pt x="3126" y="403"/>
                    <a:pt x="3994" y="285"/>
                    <a:pt x="4167" y="112"/>
                  </a:cubicBezTo>
                  <a:lnTo>
                    <a:pt x="416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33" name="Google Shape;1533;p17"/>
            <p:cNvSpPr/>
            <p:nvPr/>
          </p:nvSpPr>
          <p:spPr>
            <a:xfrm>
              <a:off x="3138193" y="3404338"/>
              <a:ext cx="629035" cy="100664"/>
            </a:xfrm>
            <a:custGeom>
              <a:avLst/>
              <a:gdLst/>
              <a:ahLst/>
              <a:cxnLst/>
              <a:rect l="l" t="t" r="r" b="b"/>
              <a:pathLst>
                <a:path w="4168" h="667" extrusionOk="0">
                  <a:moveTo>
                    <a:pt x="2084" y="0"/>
                  </a:moveTo>
                  <a:cubicBezTo>
                    <a:pt x="924" y="0"/>
                    <a:pt x="1" y="146"/>
                    <a:pt x="1" y="320"/>
                  </a:cubicBezTo>
                  <a:cubicBezTo>
                    <a:pt x="1" y="521"/>
                    <a:pt x="924" y="667"/>
                    <a:pt x="2084" y="667"/>
                  </a:cubicBezTo>
                  <a:cubicBezTo>
                    <a:pt x="3237" y="667"/>
                    <a:pt x="4167" y="521"/>
                    <a:pt x="4167" y="320"/>
                  </a:cubicBezTo>
                  <a:cubicBezTo>
                    <a:pt x="4167" y="146"/>
                    <a:pt x="3237" y="0"/>
                    <a:pt x="2084"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34" name="Google Shape;1534;p17"/>
            <p:cNvSpPr/>
            <p:nvPr/>
          </p:nvSpPr>
          <p:spPr>
            <a:xfrm>
              <a:off x="3128836" y="3395887"/>
              <a:ext cx="646692" cy="117567"/>
            </a:xfrm>
            <a:custGeom>
              <a:avLst/>
              <a:gdLst/>
              <a:ahLst/>
              <a:cxnLst/>
              <a:rect l="l" t="t" r="r" b="b"/>
              <a:pathLst>
                <a:path w="4285" h="779" extrusionOk="0">
                  <a:moveTo>
                    <a:pt x="2146" y="112"/>
                  </a:moveTo>
                  <a:cubicBezTo>
                    <a:pt x="2722" y="112"/>
                    <a:pt x="3243" y="139"/>
                    <a:pt x="3618" y="202"/>
                  </a:cubicBezTo>
                  <a:cubicBezTo>
                    <a:pt x="3792" y="230"/>
                    <a:pt x="3938" y="258"/>
                    <a:pt x="4056" y="313"/>
                  </a:cubicBezTo>
                  <a:cubicBezTo>
                    <a:pt x="4111" y="313"/>
                    <a:pt x="4139" y="348"/>
                    <a:pt x="4167" y="348"/>
                  </a:cubicBezTo>
                  <a:lnTo>
                    <a:pt x="4167" y="376"/>
                  </a:lnTo>
                  <a:cubicBezTo>
                    <a:pt x="4167" y="376"/>
                    <a:pt x="4167" y="403"/>
                    <a:pt x="4139" y="403"/>
                  </a:cubicBezTo>
                  <a:cubicBezTo>
                    <a:pt x="4083" y="431"/>
                    <a:pt x="3993" y="487"/>
                    <a:pt x="3882" y="521"/>
                  </a:cubicBezTo>
                  <a:cubicBezTo>
                    <a:pt x="3535" y="605"/>
                    <a:pt x="2868" y="660"/>
                    <a:pt x="2146" y="660"/>
                  </a:cubicBezTo>
                  <a:cubicBezTo>
                    <a:pt x="1563" y="660"/>
                    <a:pt x="1042" y="605"/>
                    <a:pt x="667" y="549"/>
                  </a:cubicBezTo>
                  <a:cubicBezTo>
                    <a:pt x="493" y="521"/>
                    <a:pt x="348" y="487"/>
                    <a:pt x="236" y="459"/>
                  </a:cubicBezTo>
                  <a:cubicBezTo>
                    <a:pt x="202" y="431"/>
                    <a:pt x="146" y="403"/>
                    <a:pt x="146" y="403"/>
                  </a:cubicBezTo>
                  <a:lnTo>
                    <a:pt x="118" y="376"/>
                  </a:lnTo>
                  <a:lnTo>
                    <a:pt x="146" y="348"/>
                  </a:lnTo>
                  <a:cubicBezTo>
                    <a:pt x="202" y="313"/>
                    <a:pt x="292" y="285"/>
                    <a:pt x="410" y="258"/>
                  </a:cubicBezTo>
                  <a:cubicBezTo>
                    <a:pt x="785" y="174"/>
                    <a:pt x="1417" y="112"/>
                    <a:pt x="2146" y="112"/>
                  </a:cubicBezTo>
                  <a:close/>
                  <a:moveTo>
                    <a:pt x="2146" y="1"/>
                  </a:moveTo>
                  <a:cubicBezTo>
                    <a:pt x="1563" y="1"/>
                    <a:pt x="1042" y="28"/>
                    <a:pt x="667" y="84"/>
                  </a:cubicBezTo>
                  <a:cubicBezTo>
                    <a:pt x="466" y="112"/>
                    <a:pt x="320" y="139"/>
                    <a:pt x="202" y="202"/>
                  </a:cubicBezTo>
                  <a:cubicBezTo>
                    <a:pt x="146" y="230"/>
                    <a:pt x="91" y="230"/>
                    <a:pt x="63" y="258"/>
                  </a:cubicBezTo>
                  <a:cubicBezTo>
                    <a:pt x="28" y="285"/>
                    <a:pt x="28" y="285"/>
                    <a:pt x="28" y="313"/>
                  </a:cubicBezTo>
                  <a:cubicBezTo>
                    <a:pt x="0" y="348"/>
                    <a:pt x="0" y="348"/>
                    <a:pt x="0" y="376"/>
                  </a:cubicBezTo>
                  <a:cubicBezTo>
                    <a:pt x="0" y="403"/>
                    <a:pt x="0" y="431"/>
                    <a:pt x="28" y="431"/>
                  </a:cubicBezTo>
                  <a:cubicBezTo>
                    <a:pt x="28" y="487"/>
                    <a:pt x="63" y="487"/>
                    <a:pt x="118" y="521"/>
                  </a:cubicBezTo>
                  <a:cubicBezTo>
                    <a:pt x="174" y="577"/>
                    <a:pt x="292" y="605"/>
                    <a:pt x="410" y="632"/>
                  </a:cubicBezTo>
                  <a:cubicBezTo>
                    <a:pt x="813" y="723"/>
                    <a:pt x="1417" y="778"/>
                    <a:pt x="2146" y="778"/>
                  </a:cubicBezTo>
                  <a:cubicBezTo>
                    <a:pt x="2722" y="778"/>
                    <a:pt x="3243" y="723"/>
                    <a:pt x="3618" y="660"/>
                  </a:cubicBezTo>
                  <a:cubicBezTo>
                    <a:pt x="3820" y="632"/>
                    <a:pt x="3965" y="605"/>
                    <a:pt x="4083" y="577"/>
                  </a:cubicBezTo>
                  <a:cubicBezTo>
                    <a:pt x="4139" y="549"/>
                    <a:pt x="4195" y="521"/>
                    <a:pt x="4229" y="487"/>
                  </a:cubicBezTo>
                  <a:cubicBezTo>
                    <a:pt x="4257" y="487"/>
                    <a:pt x="4257" y="459"/>
                    <a:pt x="4285" y="431"/>
                  </a:cubicBezTo>
                  <a:lnTo>
                    <a:pt x="4285" y="376"/>
                  </a:lnTo>
                  <a:lnTo>
                    <a:pt x="4285" y="313"/>
                  </a:lnTo>
                  <a:cubicBezTo>
                    <a:pt x="4257" y="285"/>
                    <a:pt x="4229" y="258"/>
                    <a:pt x="4167" y="230"/>
                  </a:cubicBezTo>
                  <a:cubicBezTo>
                    <a:pt x="4111" y="202"/>
                    <a:pt x="3993" y="174"/>
                    <a:pt x="3882" y="139"/>
                  </a:cubicBezTo>
                  <a:cubicBezTo>
                    <a:pt x="3472" y="56"/>
                    <a:pt x="2868" y="1"/>
                    <a:pt x="2146"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35" name="Google Shape;1535;p17"/>
            <p:cNvSpPr/>
            <p:nvPr/>
          </p:nvSpPr>
          <p:spPr>
            <a:xfrm>
              <a:off x="3221049" y="3416865"/>
              <a:ext cx="462268" cy="70329"/>
            </a:xfrm>
            <a:custGeom>
              <a:avLst/>
              <a:gdLst/>
              <a:ahLst/>
              <a:cxnLst/>
              <a:rect l="l" t="t" r="r" b="b"/>
              <a:pathLst>
                <a:path w="3063" h="466" extrusionOk="0">
                  <a:moveTo>
                    <a:pt x="1535" y="0"/>
                  </a:moveTo>
                  <a:cubicBezTo>
                    <a:pt x="695" y="0"/>
                    <a:pt x="0" y="119"/>
                    <a:pt x="0" y="237"/>
                  </a:cubicBezTo>
                  <a:cubicBezTo>
                    <a:pt x="0" y="382"/>
                    <a:pt x="695" y="466"/>
                    <a:pt x="1535" y="466"/>
                  </a:cubicBezTo>
                  <a:cubicBezTo>
                    <a:pt x="2368" y="466"/>
                    <a:pt x="3063" y="382"/>
                    <a:pt x="3063" y="237"/>
                  </a:cubicBezTo>
                  <a:cubicBezTo>
                    <a:pt x="3063" y="119"/>
                    <a:pt x="2368" y="0"/>
                    <a:pt x="1535" y="0"/>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nvGrpSpPr>
            <p:cNvPr id="1536" name="Google Shape;1536;p17"/>
            <p:cNvGrpSpPr/>
            <p:nvPr/>
          </p:nvGrpSpPr>
          <p:grpSpPr>
            <a:xfrm>
              <a:off x="2864825" y="1518944"/>
              <a:ext cx="2188789" cy="2557193"/>
              <a:chOff x="2864825" y="1518944"/>
              <a:chExt cx="2188789" cy="2557193"/>
            </a:xfrm>
          </p:grpSpPr>
          <p:sp>
            <p:nvSpPr>
              <p:cNvPr id="1537" name="Google Shape;1537;p17"/>
              <p:cNvSpPr/>
              <p:nvPr/>
            </p:nvSpPr>
            <p:spPr>
              <a:xfrm>
                <a:off x="4805188" y="1518944"/>
                <a:ext cx="248427" cy="2557193"/>
              </a:xfrm>
              <a:custGeom>
                <a:avLst/>
                <a:gdLst/>
                <a:ahLst/>
                <a:cxnLst/>
                <a:rect l="l" t="t" r="r" b="b"/>
                <a:pathLst>
                  <a:path w="1646" h="9029" extrusionOk="0">
                    <a:moveTo>
                      <a:pt x="0" y="1"/>
                    </a:moveTo>
                    <a:lnTo>
                      <a:pt x="0" y="9028"/>
                    </a:lnTo>
                    <a:lnTo>
                      <a:pt x="1646" y="9028"/>
                    </a:lnTo>
                    <a:lnTo>
                      <a:pt x="1646" y="8966"/>
                    </a:lnTo>
                    <a:lnTo>
                      <a:pt x="56" y="8966"/>
                    </a:lnTo>
                    <a:lnTo>
                      <a:pt x="56" y="56"/>
                    </a:lnTo>
                    <a:lnTo>
                      <a:pt x="1646" y="56"/>
                    </a:lnTo>
                    <a:lnTo>
                      <a:pt x="1646"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38" name="Google Shape;1538;p17"/>
              <p:cNvSpPr/>
              <p:nvPr/>
            </p:nvSpPr>
            <p:spPr>
              <a:xfrm>
                <a:off x="2864825" y="2793250"/>
                <a:ext cx="2188761" cy="8600"/>
              </a:xfrm>
              <a:custGeom>
                <a:avLst/>
                <a:gdLst/>
                <a:ahLst/>
                <a:cxnLst/>
                <a:rect l="l" t="t" r="r" b="b"/>
                <a:pathLst>
                  <a:path w="11576" h="57" extrusionOk="0">
                    <a:moveTo>
                      <a:pt x="0" y="1"/>
                    </a:moveTo>
                    <a:lnTo>
                      <a:pt x="0" y="56"/>
                    </a:lnTo>
                    <a:lnTo>
                      <a:pt x="11576" y="56"/>
                    </a:lnTo>
                    <a:lnTo>
                      <a:pt x="11576"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grpSp>
      <p:sp>
        <p:nvSpPr>
          <p:cNvPr id="1539" name="Google Shape;1539;p17"/>
          <p:cNvSpPr txBox="1"/>
          <p:nvPr/>
        </p:nvSpPr>
        <p:spPr>
          <a:xfrm>
            <a:off x="7710097" y="5176118"/>
            <a:ext cx="27204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2800" b="1" kern="0" dirty="0">
                <a:solidFill>
                  <a:srgbClr val="3280AD"/>
                </a:solidFill>
                <a:latin typeface="Fira Sans Extra Condensed Medium"/>
                <a:ea typeface="Fira Sans Extra Condensed Medium"/>
                <a:cs typeface="Fira Sans Extra Condensed Medium"/>
                <a:sym typeface="Fira Sans Extra Condensed Medium"/>
              </a:rPr>
              <a:t>まとめ</a:t>
            </a:r>
            <a:endParaRPr kumimoji="0" sz="2800" b="1" kern="0" dirty="0">
              <a:solidFill>
                <a:srgbClr val="3280AD"/>
              </a:solidFill>
              <a:latin typeface="Fira Sans Extra Condensed Medium"/>
              <a:ea typeface="Fira Sans Extra Condensed Medium"/>
              <a:cs typeface="Fira Sans Extra Condensed Medium"/>
              <a:sym typeface="Fira Sans Extra Condensed Medium"/>
            </a:endParaRPr>
          </a:p>
        </p:txBody>
      </p:sp>
      <p:sp>
        <p:nvSpPr>
          <p:cNvPr id="1541" name="Google Shape;1541;p17"/>
          <p:cNvSpPr txBox="1"/>
          <p:nvPr/>
        </p:nvSpPr>
        <p:spPr>
          <a:xfrm>
            <a:off x="7710097" y="1686227"/>
            <a:ext cx="3842319" cy="797383"/>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2800" b="1" kern="0" dirty="0">
                <a:solidFill>
                  <a:srgbClr val="0D3E65"/>
                </a:solidFill>
                <a:latin typeface="Fira Sans Extra Condensed Medium"/>
                <a:ea typeface="Fira Sans Extra Condensed Medium"/>
                <a:cs typeface="Fira Sans Extra Condensed Medium"/>
                <a:sym typeface="Fira Sans Extra Condensed Medium"/>
              </a:rPr>
              <a:t>全体事業ドメイン</a:t>
            </a:r>
            <a:endParaRPr kumimoji="0" lang="en-US" altLang="ja-JP" sz="2800" b="1" kern="0" dirty="0">
              <a:solidFill>
                <a:srgbClr val="0D3E65"/>
              </a:solidFill>
              <a:latin typeface="Fira Sans Extra Condensed Medium"/>
              <a:ea typeface="Fira Sans Extra Condensed Medium"/>
              <a:cs typeface="Fira Sans Extra Condensed Medium"/>
              <a:sym typeface="Fira Sans Extra Condensed Medium"/>
            </a:endParaRPr>
          </a:p>
          <a:p>
            <a:pPr defTabSz="1219170">
              <a:buClr>
                <a:srgbClr val="000000"/>
              </a:buClr>
            </a:pPr>
            <a:r>
              <a:rPr kumimoji="0" lang="ja-JP" altLang="en-US" sz="2800" b="1" kern="0" dirty="0">
                <a:solidFill>
                  <a:srgbClr val="0D3E65"/>
                </a:solidFill>
                <a:latin typeface="Fira Sans Extra Condensed Medium"/>
                <a:ea typeface="Fira Sans Extra Condensed Medium"/>
                <a:cs typeface="Fira Sans Extra Condensed Medium"/>
                <a:sym typeface="Fira Sans Extra Condensed Medium"/>
              </a:rPr>
              <a:t>今回の狙い</a:t>
            </a:r>
            <a:endParaRPr kumimoji="0" sz="2800" b="1" kern="0" dirty="0">
              <a:solidFill>
                <a:srgbClr val="0D3E65"/>
              </a:solidFill>
              <a:latin typeface="Fira Sans Extra Condensed Medium"/>
              <a:ea typeface="Fira Sans Extra Condensed Medium"/>
              <a:cs typeface="Fira Sans Extra Condensed Medium"/>
              <a:sym typeface="Fira Sans Extra Condensed Medium"/>
            </a:endParaRPr>
          </a:p>
        </p:txBody>
      </p:sp>
      <p:sp>
        <p:nvSpPr>
          <p:cNvPr id="1543" name="Google Shape;1543;p17"/>
          <p:cNvSpPr txBox="1"/>
          <p:nvPr/>
        </p:nvSpPr>
        <p:spPr>
          <a:xfrm>
            <a:off x="7686414" y="3495498"/>
            <a:ext cx="27204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2800" b="1" kern="0" dirty="0">
                <a:solidFill>
                  <a:srgbClr val="1F5B84"/>
                </a:solidFill>
                <a:latin typeface="Fira Sans Extra Condensed Medium"/>
                <a:ea typeface="Fira Sans Extra Condensed Medium"/>
                <a:cs typeface="Fira Sans Extra Condensed Medium"/>
                <a:sym typeface="Fira Sans Extra Condensed Medium"/>
              </a:rPr>
              <a:t>新規企画内容</a:t>
            </a:r>
            <a:endParaRPr kumimoji="0" sz="2800" b="1" kern="0" dirty="0">
              <a:solidFill>
                <a:srgbClr val="1F5B84"/>
              </a:solidFill>
              <a:latin typeface="Fira Sans Extra Condensed Medium"/>
              <a:ea typeface="Fira Sans Extra Condensed Medium"/>
              <a:cs typeface="Fira Sans Extra Condensed Medium"/>
              <a:sym typeface="Fira Sans Extra Condensed Medium"/>
            </a:endParaRPr>
          </a:p>
        </p:txBody>
      </p:sp>
      <p:grpSp>
        <p:nvGrpSpPr>
          <p:cNvPr id="1545" name="Google Shape;1545;p17"/>
          <p:cNvGrpSpPr>
            <a:grpSpLocks noChangeAspect="1"/>
          </p:cNvGrpSpPr>
          <p:nvPr/>
        </p:nvGrpSpPr>
        <p:grpSpPr>
          <a:xfrm>
            <a:off x="6675263" y="1746567"/>
            <a:ext cx="669372" cy="4023653"/>
            <a:chOff x="5137825" y="1330775"/>
            <a:chExt cx="471300" cy="2833025"/>
          </a:xfrm>
        </p:grpSpPr>
        <p:sp>
          <p:nvSpPr>
            <p:cNvPr id="1546" name="Google Shape;1546;p17"/>
            <p:cNvSpPr/>
            <p:nvPr/>
          </p:nvSpPr>
          <p:spPr>
            <a:xfrm>
              <a:off x="5137825" y="3692500"/>
              <a:ext cx="471300" cy="4713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47" name="Google Shape;1547;p17"/>
            <p:cNvSpPr/>
            <p:nvPr/>
          </p:nvSpPr>
          <p:spPr>
            <a:xfrm>
              <a:off x="5137825" y="2518150"/>
              <a:ext cx="471300" cy="4713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48" name="Google Shape;1548;p17"/>
            <p:cNvSpPr/>
            <p:nvPr/>
          </p:nvSpPr>
          <p:spPr>
            <a:xfrm>
              <a:off x="5137825" y="1330775"/>
              <a:ext cx="471300" cy="4713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49" name="Google Shape;1549;p17"/>
            <p:cNvSpPr/>
            <p:nvPr/>
          </p:nvSpPr>
          <p:spPr>
            <a:xfrm>
              <a:off x="5169313" y="3724000"/>
              <a:ext cx="408300" cy="408300"/>
            </a:xfrm>
            <a:prstGeom prst="ellipse">
              <a:avLst/>
            </a:prstGeom>
            <a:solidFill>
              <a:schemeClr val="accent1"/>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03</a:t>
              </a:r>
              <a:endParaRPr kumimoji="0" sz="1867" kern="0" dirty="0">
                <a:solidFill>
                  <a:srgbClr val="FFFFFF"/>
                </a:solidFill>
                <a:latin typeface="Arial"/>
                <a:cs typeface="Arial"/>
                <a:sym typeface="Arial"/>
              </a:endParaRPr>
            </a:p>
          </p:txBody>
        </p:sp>
        <p:sp>
          <p:nvSpPr>
            <p:cNvPr id="1550" name="Google Shape;1550;p17"/>
            <p:cNvSpPr/>
            <p:nvPr/>
          </p:nvSpPr>
          <p:spPr>
            <a:xfrm>
              <a:off x="5169313" y="1362263"/>
              <a:ext cx="408300" cy="408300"/>
            </a:xfrm>
            <a:prstGeom prst="ellipse">
              <a:avLst/>
            </a:prstGeom>
            <a:solidFill>
              <a:schemeClr val="dk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01</a:t>
              </a:r>
              <a:endParaRPr kumimoji="0" sz="1867" kern="0" dirty="0">
                <a:solidFill>
                  <a:srgbClr val="FFFFFF"/>
                </a:solidFill>
                <a:latin typeface="Arial"/>
                <a:cs typeface="Arial"/>
                <a:sym typeface="Arial"/>
              </a:endParaRPr>
            </a:p>
          </p:txBody>
        </p:sp>
        <p:sp>
          <p:nvSpPr>
            <p:cNvPr id="1551" name="Google Shape;1551;p17"/>
            <p:cNvSpPr/>
            <p:nvPr/>
          </p:nvSpPr>
          <p:spPr>
            <a:xfrm>
              <a:off x="5169313" y="2557189"/>
              <a:ext cx="408300" cy="408300"/>
            </a:xfrm>
            <a:prstGeom prst="ellipse">
              <a:avLst/>
            </a:prstGeom>
            <a:solidFill>
              <a:schemeClr val="lt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02</a:t>
              </a:r>
              <a:endParaRPr kumimoji="0" sz="1867" kern="0" dirty="0">
                <a:solidFill>
                  <a:srgbClr val="FFFFFF"/>
                </a:solidFill>
                <a:latin typeface="Arial"/>
                <a:cs typeface="Arial"/>
                <a:sym typeface="Arial"/>
              </a:endParaRPr>
            </a:p>
          </p:txBody>
        </p:sp>
      </p:grpSp>
      <p:sp>
        <p:nvSpPr>
          <p:cNvPr id="3" name="スライド番号プレースホルダー 2">
            <a:extLst>
              <a:ext uri="{FF2B5EF4-FFF2-40B4-BE49-F238E27FC236}">
                <a16:creationId xmlns:a16="http://schemas.microsoft.com/office/drawing/2014/main" id="{8DC29B4A-7936-465A-BED9-F42683F91578}"/>
              </a:ext>
            </a:extLst>
          </p:cNvPr>
          <p:cNvSpPr>
            <a:spLocks noGrp="1"/>
          </p:cNvSpPr>
          <p:nvPr>
            <p:ph type="sldNum" idx="12"/>
          </p:nvPr>
        </p:nvSpPr>
        <p:spPr/>
        <p:txBody>
          <a:bodyPr/>
          <a:lstStyle/>
          <a:p>
            <a:fld id="{00000000-1234-1234-1234-123412341234}" type="slidenum">
              <a:rPr lang="en" smtClean="0"/>
              <a:pPr/>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05529C6C-E68F-483A-948D-A09BC285FDCD}"/>
              </a:ext>
            </a:extLst>
          </p:cNvPr>
          <p:cNvSpPr/>
          <p:nvPr/>
        </p:nvSpPr>
        <p:spPr>
          <a:xfrm>
            <a:off x="0" y="6604"/>
            <a:ext cx="6096000" cy="6858000"/>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3C4A6AE6-4447-4E69-99AE-8301C1D22C32}"/>
              </a:ext>
            </a:extLst>
          </p:cNvPr>
          <p:cNvSpPr txBox="1">
            <a:spLocks/>
          </p:cNvSpPr>
          <p:nvPr/>
        </p:nvSpPr>
        <p:spPr>
          <a:xfrm>
            <a:off x="1398662" y="487111"/>
            <a:ext cx="3315003" cy="104129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Fira Sans"/>
              <a:buNone/>
              <a:defRPr sz="5600" b="0" i="0" u="none" strike="noStrike" cap="none">
                <a:solidFill>
                  <a:schemeClr val="dk1"/>
                </a:solidFill>
                <a:latin typeface="Fira Sans"/>
                <a:ea typeface="Fira Sans"/>
                <a:cs typeface="Fira Sans"/>
                <a:sym typeface="Fira Sans"/>
              </a:defRPr>
            </a:lvl1pPr>
            <a:lvl2pPr marR="0" lvl="1"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9pPr>
          </a:lstStyle>
          <a:p>
            <a:r>
              <a:rPr kumimoji="0" lang="ja-JP" altLang="en-US" sz="3600" b="1" kern="0" dirty="0">
                <a:solidFill>
                  <a:schemeClr val="bg1"/>
                </a:solidFill>
              </a:rPr>
              <a:t>他社比較  </a:t>
            </a:r>
            <a:r>
              <a:rPr kumimoji="0" lang="en-US" altLang="ja-JP" sz="3600" b="1" kern="0" dirty="0">
                <a:solidFill>
                  <a:schemeClr val="bg1"/>
                </a:solidFill>
              </a:rPr>
              <a:t>1 </a:t>
            </a:r>
            <a:endParaRPr kumimoji="1" lang="ja-JP" altLang="en-US" sz="3600" b="1" kern="0" dirty="0">
              <a:solidFill>
                <a:schemeClr val="bg1"/>
              </a:solidFill>
            </a:endParaRPr>
          </a:p>
        </p:txBody>
      </p:sp>
      <p:sp>
        <p:nvSpPr>
          <p:cNvPr id="6" name="コンテンツ プレースホルダー 2">
            <a:extLst>
              <a:ext uri="{FF2B5EF4-FFF2-40B4-BE49-F238E27FC236}">
                <a16:creationId xmlns:a16="http://schemas.microsoft.com/office/drawing/2014/main" id="{A4F96370-DE73-46EF-BDD8-60734EC43F6C}"/>
              </a:ext>
            </a:extLst>
          </p:cNvPr>
          <p:cNvSpPr txBox="1">
            <a:spLocks/>
          </p:cNvSpPr>
          <p:nvPr/>
        </p:nvSpPr>
        <p:spPr>
          <a:xfrm>
            <a:off x="198664" y="2374277"/>
            <a:ext cx="5897336" cy="758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100"/>
              <a:buFont typeface="Fira Sans"/>
              <a:buNone/>
              <a:defRPr sz="2800" b="0" i="0" u="none" strike="noStrike" cap="none">
                <a:solidFill>
                  <a:schemeClr val="dk1"/>
                </a:solidFill>
                <a:latin typeface="Fira Sans"/>
                <a:ea typeface="Fira Sans"/>
                <a:cs typeface="Fira Sans"/>
                <a:sym typeface="Fira Sans"/>
              </a:defRPr>
            </a:lvl1pPr>
            <a:lvl2pPr marL="914400" marR="0" lvl="1" indent="-304800" algn="ctr" rtl="0">
              <a:lnSpc>
                <a:spcPct val="100000"/>
              </a:lnSpc>
              <a:spcBef>
                <a:spcPts val="0"/>
              </a:spcBef>
              <a:spcAft>
                <a:spcPts val="0"/>
              </a:spcAft>
              <a:buClr>
                <a:schemeClr val="dk1"/>
              </a:buClr>
              <a:buSzPts val="2100"/>
              <a:buFont typeface="Fira Sans"/>
              <a:buNone/>
              <a:defRPr sz="2800" b="0" i="0" u="none" strike="noStrike" cap="none">
                <a:solidFill>
                  <a:schemeClr val="dk1"/>
                </a:solidFill>
                <a:latin typeface="Fira Sans"/>
                <a:ea typeface="Fira Sans"/>
                <a:cs typeface="Fira Sans"/>
                <a:sym typeface="Fira Sans"/>
              </a:defRPr>
            </a:lvl2pPr>
            <a:lvl3pPr marL="1371600" marR="0" lvl="2" indent="-304800" algn="ctr" rtl="0">
              <a:lnSpc>
                <a:spcPct val="100000"/>
              </a:lnSpc>
              <a:spcBef>
                <a:spcPts val="0"/>
              </a:spcBef>
              <a:spcAft>
                <a:spcPts val="0"/>
              </a:spcAft>
              <a:buClr>
                <a:schemeClr val="dk1"/>
              </a:buClr>
              <a:buSzPts val="2100"/>
              <a:buFont typeface="Fira Sans"/>
              <a:buNone/>
              <a:defRPr sz="2800" b="0" i="0" u="none" strike="noStrike" cap="none">
                <a:solidFill>
                  <a:schemeClr val="dk1"/>
                </a:solidFill>
                <a:latin typeface="Fira Sans"/>
                <a:ea typeface="Fira Sans"/>
                <a:cs typeface="Fira Sans"/>
                <a:sym typeface="Fira Sans"/>
              </a:defRPr>
            </a:lvl3pPr>
            <a:lvl4pPr marL="1828800" marR="0" lvl="3" indent="-304800" algn="ctr" rtl="0">
              <a:lnSpc>
                <a:spcPct val="100000"/>
              </a:lnSpc>
              <a:spcBef>
                <a:spcPts val="0"/>
              </a:spcBef>
              <a:spcAft>
                <a:spcPts val="0"/>
              </a:spcAft>
              <a:buClr>
                <a:schemeClr val="dk1"/>
              </a:buClr>
              <a:buSzPts val="2100"/>
              <a:buFont typeface="Fira Sans"/>
              <a:buNone/>
              <a:defRPr sz="2800" b="0" i="0" u="none" strike="noStrike" cap="none">
                <a:solidFill>
                  <a:schemeClr val="dk1"/>
                </a:solidFill>
                <a:latin typeface="Fira Sans"/>
                <a:ea typeface="Fira Sans"/>
                <a:cs typeface="Fira Sans"/>
                <a:sym typeface="Fira Sans"/>
              </a:defRPr>
            </a:lvl4pPr>
            <a:lvl5pPr marL="2286000" marR="0" lvl="4" indent="-304800" algn="ctr" rtl="0">
              <a:lnSpc>
                <a:spcPct val="100000"/>
              </a:lnSpc>
              <a:spcBef>
                <a:spcPts val="0"/>
              </a:spcBef>
              <a:spcAft>
                <a:spcPts val="0"/>
              </a:spcAft>
              <a:buClr>
                <a:schemeClr val="dk1"/>
              </a:buClr>
              <a:buSzPts val="2100"/>
              <a:buFont typeface="Fira Sans"/>
              <a:buNone/>
              <a:defRPr sz="2800" b="0" i="0" u="none" strike="noStrike" cap="none">
                <a:solidFill>
                  <a:schemeClr val="dk1"/>
                </a:solidFill>
                <a:latin typeface="Fira Sans"/>
                <a:ea typeface="Fira Sans"/>
                <a:cs typeface="Fira Sans"/>
                <a:sym typeface="Fira Sans"/>
              </a:defRPr>
            </a:lvl5pPr>
            <a:lvl6pPr marL="2743200" marR="0" lvl="5" indent="-304800" algn="ctr" rtl="0">
              <a:lnSpc>
                <a:spcPct val="100000"/>
              </a:lnSpc>
              <a:spcBef>
                <a:spcPts val="0"/>
              </a:spcBef>
              <a:spcAft>
                <a:spcPts val="0"/>
              </a:spcAft>
              <a:buClr>
                <a:schemeClr val="dk1"/>
              </a:buClr>
              <a:buSzPts val="2100"/>
              <a:buFont typeface="Fira Sans"/>
              <a:buNone/>
              <a:defRPr sz="2800" b="0" i="0" u="none" strike="noStrike" cap="none">
                <a:solidFill>
                  <a:schemeClr val="dk1"/>
                </a:solidFill>
                <a:latin typeface="Fira Sans"/>
                <a:ea typeface="Fira Sans"/>
                <a:cs typeface="Fira Sans"/>
                <a:sym typeface="Fira Sans"/>
              </a:defRPr>
            </a:lvl6pPr>
            <a:lvl7pPr marL="3200400" marR="0" lvl="6" indent="-304800" algn="ctr" rtl="0">
              <a:lnSpc>
                <a:spcPct val="100000"/>
              </a:lnSpc>
              <a:spcBef>
                <a:spcPts val="0"/>
              </a:spcBef>
              <a:spcAft>
                <a:spcPts val="0"/>
              </a:spcAft>
              <a:buClr>
                <a:schemeClr val="dk1"/>
              </a:buClr>
              <a:buSzPts val="2100"/>
              <a:buFont typeface="Fira Sans"/>
              <a:buNone/>
              <a:defRPr sz="2800" b="0" i="0" u="none" strike="noStrike" cap="none">
                <a:solidFill>
                  <a:schemeClr val="dk1"/>
                </a:solidFill>
                <a:latin typeface="Fira Sans"/>
                <a:ea typeface="Fira Sans"/>
                <a:cs typeface="Fira Sans"/>
                <a:sym typeface="Fira Sans"/>
              </a:defRPr>
            </a:lvl7pPr>
            <a:lvl8pPr marL="3657600" marR="0" lvl="7" indent="-304800" algn="ctr" rtl="0">
              <a:lnSpc>
                <a:spcPct val="100000"/>
              </a:lnSpc>
              <a:spcBef>
                <a:spcPts val="0"/>
              </a:spcBef>
              <a:spcAft>
                <a:spcPts val="0"/>
              </a:spcAft>
              <a:buClr>
                <a:schemeClr val="dk1"/>
              </a:buClr>
              <a:buSzPts val="2100"/>
              <a:buFont typeface="Fira Sans"/>
              <a:buNone/>
              <a:defRPr sz="2800" b="0" i="0" u="none" strike="noStrike" cap="none">
                <a:solidFill>
                  <a:schemeClr val="dk1"/>
                </a:solidFill>
                <a:latin typeface="Fira Sans"/>
                <a:ea typeface="Fira Sans"/>
                <a:cs typeface="Fira Sans"/>
                <a:sym typeface="Fira Sans"/>
              </a:defRPr>
            </a:lvl8pPr>
            <a:lvl9pPr marL="4114800" marR="0" lvl="8" indent="-304800" algn="ctr" rtl="0">
              <a:lnSpc>
                <a:spcPct val="100000"/>
              </a:lnSpc>
              <a:spcBef>
                <a:spcPts val="0"/>
              </a:spcBef>
              <a:spcAft>
                <a:spcPts val="0"/>
              </a:spcAft>
              <a:buClr>
                <a:schemeClr val="dk1"/>
              </a:buClr>
              <a:buSzPts val="2100"/>
              <a:buFont typeface="Fira Sans"/>
              <a:buNone/>
              <a:defRPr sz="2800" b="0" i="0" u="none" strike="noStrike" cap="none">
                <a:solidFill>
                  <a:schemeClr val="dk1"/>
                </a:solidFill>
                <a:latin typeface="Fira Sans"/>
                <a:ea typeface="Fira Sans"/>
                <a:cs typeface="Fira Sans"/>
                <a:sym typeface="Fira Sans"/>
              </a:defRPr>
            </a:lvl9pPr>
          </a:lstStyle>
          <a:p>
            <a:pPr marL="0" indent="0"/>
            <a:r>
              <a:rPr kumimoji="1" lang="en-US" altLang="ja-JP" sz="4000" b="1" kern="0" dirty="0">
                <a:solidFill>
                  <a:schemeClr val="bg1"/>
                </a:solidFill>
              </a:rPr>
              <a:t>MONOPOLY</a:t>
            </a:r>
            <a:r>
              <a:rPr lang="ja-JP" altLang="en-US" sz="4000" b="1" kern="0" dirty="0">
                <a:solidFill>
                  <a:schemeClr val="bg1"/>
                </a:solidFill>
              </a:rPr>
              <a:t> </a:t>
            </a:r>
            <a:r>
              <a:rPr lang="en-US" altLang="ja-JP" sz="4000" b="1" kern="0" dirty="0">
                <a:solidFill>
                  <a:schemeClr val="bg1"/>
                </a:solidFill>
              </a:rPr>
              <a:t> </a:t>
            </a:r>
            <a:r>
              <a:rPr lang="ja-JP" altLang="en-US" b="1" kern="0" dirty="0">
                <a:solidFill>
                  <a:schemeClr val="bg1"/>
                </a:solidFill>
              </a:rPr>
              <a:t>モノポリー</a:t>
            </a:r>
            <a:endParaRPr kumimoji="1" lang="ja-JP" altLang="en-US" kern="0" dirty="0">
              <a:solidFill>
                <a:schemeClr val="bg1"/>
              </a:solidFill>
            </a:endParaRPr>
          </a:p>
        </p:txBody>
      </p:sp>
      <p:pic>
        <p:nvPicPr>
          <p:cNvPr id="7" name="Picture 2" descr="Amazon | ハズブロ ボードゲーム モノポリー クラシック C1009 正規品 | ボードゲーム | おもちゃ">
            <a:extLst>
              <a:ext uri="{FF2B5EF4-FFF2-40B4-BE49-F238E27FC236}">
                <a16:creationId xmlns:a16="http://schemas.microsoft.com/office/drawing/2014/main" id="{1AAD336F-39BF-414F-8143-A2F57868C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626" y="958829"/>
            <a:ext cx="5116000" cy="494034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プレースホルダー 2">
            <a:extLst>
              <a:ext uri="{FF2B5EF4-FFF2-40B4-BE49-F238E27FC236}">
                <a16:creationId xmlns:a16="http://schemas.microsoft.com/office/drawing/2014/main" id="{9A595F38-94B6-4EDE-9082-1B4A10C2DF83}"/>
              </a:ext>
            </a:extLst>
          </p:cNvPr>
          <p:cNvSpPr txBox="1">
            <a:spLocks/>
          </p:cNvSpPr>
          <p:nvPr/>
        </p:nvSpPr>
        <p:spPr>
          <a:xfrm>
            <a:off x="0" y="2753428"/>
            <a:ext cx="6096000" cy="4111176"/>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03195" algn="ctr"/>
            <a:r>
              <a:rPr kumimoji="1" lang="ja-JP" altLang="en-US" sz="2400" kern="0" dirty="0">
                <a:solidFill>
                  <a:schemeClr val="bg1"/>
                </a:solidFill>
              </a:rPr>
              <a:t>土地を買収し建物を建設して</a:t>
            </a:r>
          </a:p>
          <a:p>
            <a:pPr marL="203195" algn="ctr"/>
            <a:r>
              <a:rPr kumimoji="1" lang="ja-JP" altLang="en-US" sz="2400" kern="0" dirty="0">
                <a:solidFill>
                  <a:schemeClr val="bg1"/>
                </a:solidFill>
              </a:rPr>
              <a:t>資産を増やしていくゲーム</a:t>
            </a:r>
          </a:p>
          <a:p>
            <a:pPr marL="203195" algn="ctr"/>
            <a:endParaRPr kumimoji="1" lang="ja-JP" altLang="en-US" sz="2400" kern="0" dirty="0">
              <a:solidFill>
                <a:schemeClr val="bg1"/>
              </a:solidFill>
            </a:endParaRPr>
          </a:p>
          <a:p>
            <a:pPr marL="203195" algn="ctr"/>
            <a:r>
              <a:rPr kumimoji="1" lang="ja-JP" altLang="en-US" sz="2400" kern="0" dirty="0">
                <a:solidFill>
                  <a:schemeClr val="bg1"/>
                </a:solidFill>
              </a:rPr>
              <a:t>不動産投資についてイメージが湧く</a:t>
            </a:r>
          </a:p>
          <a:p>
            <a:pPr marL="203195" algn="ctr"/>
            <a:endParaRPr kumimoji="1" lang="ja-JP" altLang="en-US" sz="2400" kern="0" dirty="0">
              <a:solidFill>
                <a:schemeClr val="bg1"/>
              </a:solidFill>
            </a:endParaRPr>
          </a:p>
          <a:p>
            <a:pPr marL="203195" algn="ctr"/>
            <a:r>
              <a:rPr kumimoji="1" lang="ja-JP" altLang="en-US" sz="2400" kern="0" dirty="0">
                <a:solidFill>
                  <a:schemeClr val="bg1"/>
                </a:solidFill>
              </a:rPr>
              <a:t>➡交渉術やお金の流れについて学べる</a:t>
            </a:r>
          </a:p>
        </p:txBody>
      </p:sp>
      <p:sp>
        <p:nvSpPr>
          <p:cNvPr id="12" name="フレーム (半分) 11">
            <a:extLst>
              <a:ext uri="{FF2B5EF4-FFF2-40B4-BE49-F238E27FC236}">
                <a16:creationId xmlns:a16="http://schemas.microsoft.com/office/drawing/2014/main" id="{9D1B66D9-52EA-4C3D-901F-9A6932D0DD90}"/>
              </a:ext>
            </a:extLst>
          </p:cNvPr>
          <p:cNvSpPr/>
          <p:nvPr/>
        </p:nvSpPr>
        <p:spPr>
          <a:xfrm>
            <a:off x="482138" y="2374277"/>
            <a:ext cx="432262" cy="379151"/>
          </a:xfrm>
          <a:prstGeom prst="halfFra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フレーム (半分) 12">
            <a:extLst>
              <a:ext uri="{FF2B5EF4-FFF2-40B4-BE49-F238E27FC236}">
                <a16:creationId xmlns:a16="http://schemas.microsoft.com/office/drawing/2014/main" id="{8EF187E8-AB30-44A6-A0E7-C611D2292D52}"/>
              </a:ext>
            </a:extLst>
          </p:cNvPr>
          <p:cNvSpPr/>
          <p:nvPr/>
        </p:nvSpPr>
        <p:spPr>
          <a:xfrm rot="16200000" flipV="1">
            <a:off x="5389419" y="2779983"/>
            <a:ext cx="432262" cy="379151"/>
          </a:xfrm>
          <a:prstGeom prst="halfFra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Google Shape;2413;p37">
            <a:extLst>
              <a:ext uri="{FF2B5EF4-FFF2-40B4-BE49-F238E27FC236}">
                <a16:creationId xmlns:a16="http://schemas.microsoft.com/office/drawing/2014/main" id="{35D3A710-FABA-434C-BC13-B425963A5D6E}"/>
              </a:ext>
            </a:extLst>
          </p:cNvPr>
          <p:cNvSpPr/>
          <p:nvPr/>
        </p:nvSpPr>
        <p:spPr>
          <a:xfrm>
            <a:off x="854262" y="908910"/>
            <a:ext cx="544400" cy="544400"/>
          </a:xfrm>
          <a:prstGeom prst="ellipse">
            <a:avLst/>
          </a:prstGeom>
          <a:solidFill>
            <a:schemeClr val="lt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04</a:t>
            </a:r>
            <a:endParaRPr kumimoji="0" sz="1867" kern="0" dirty="0">
              <a:solidFill>
                <a:srgbClr val="FFFFFF"/>
              </a:solidFill>
              <a:latin typeface="Arial"/>
              <a:cs typeface="Arial"/>
              <a:sym typeface="Arial"/>
            </a:endParaRPr>
          </a:p>
        </p:txBody>
      </p:sp>
      <p:sp>
        <p:nvSpPr>
          <p:cNvPr id="3" name="スライド番号プレースホルダー 2">
            <a:extLst>
              <a:ext uri="{FF2B5EF4-FFF2-40B4-BE49-F238E27FC236}">
                <a16:creationId xmlns:a16="http://schemas.microsoft.com/office/drawing/2014/main" id="{AA9470FA-9884-4441-9711-DDCC0AB0969E}"/>
              </a:ext>
            </a:extLst>
          </p:cNvPr>
          <p:cNvSpPr>
            <a:spLocks noGrp="1"/>
          </p:cNvSpPr>
          <p:nvPr>
            <p:ph type="sldNum" idx="12"/>
          </p:nvPr>
        </p:nvSpPr>
        <p:spPr/>
        <p:txBody>
          <a:bodyPr/>
          <a:lstStyle/>
          <a:p>
            <a:fld id="{00000000-1234-1234-1234-123412341234}" type="slidenum">
              <a:rPr lang="en" smtClean="0"/>
              <a:pPr/>
              <a:t>20</a:t>
            </a:fld>
            <a:endParaRPr lang="en"/>
          </a:p>
        </p:txBody>
      </p:sp>
    </p:spTree>
    <p:extLst>
      <p:ext uri="{BB962C8B-B14F-4D97-AF65-F5344CB8AC3E}">
        <p14:creationId xmlns:p14="http://schemas.microsoft.com/office/powerpoint/2010/main" val="261534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mazon | Riskn×Taken リスクンテイクン | おもちゃ | おもちゃ">
            <a:extLst>
              <a:ext uri="{FF2B5EF4-FFF2-40B4-BE49-F238E27FC236}">
                <a16:creationId xmlns:a16="http://schemas.microsoft.com/office/drawing/2014/main" id="{66DFCA85-988A-4A16-82BC-3AD88922C2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36" t="-292" r="25128" b="10576"/>
          <a:stretch/>
        </p:blipFill>
        <p:spPr bwMode="auto">
          <a:xfrm>
            <a:off x="764772" y="2111433"/>
            <a:ext cx="3674225" cy="3674225"/>
          </a:xfrm>
          <a:prstGeom prst="roundRect">
            <a:avLst/>
          </a:prstGeom>
          <a:noFill/>
          <a:extLst>
            <a:ext uri="{909E8E84-426E-40DD-AFC4-6F175D3DCCD1}">
              <a14:hiddenFill xmlns:a14="http://schemas.microsoft.com/office/drawing/2010/main">
                <a:solidFill>
                  <a:srgbClr val="FFFFFF"/>
                </a:solidFill>
              </a14:hiddenFill>
            </a:ext>
          </a:extLst>
        </p:spPr>
      </p:pic>
      <p:sp>
        <p:nvSpPr>
          <p:cNvPr id="17" name="Google Shape;2480;p39">
            <a:extLst>
              <a:ext uri="{FF2B5EF4-FFF2-40B4-BE49-F238E27FC236}">
                <a16:creationId xmlns:a16="http://schemas.microsoft.com/office/drawing/2014/main" id="{1585470E-AF47-4E92-8411-C55625253D27}"/>
              </a:ext>
            </a:extLst>
          </p:cNvPr>
          <p:cNvSpPr>
            <a:spLocks noChangeAspect="1"/>
          </p:cNvSpPr>
          <p:nvPr/>
        </p:nvSpPr>
        <p:spPr>
          <a:xfrm>
            <a:off x="751112" y="2097670"/>
            <a:ext cx="834801" cy="833702"/>
          </a:xfrm>
          <a:custGeom>
            <a:avLst/>
            <a:gdLst/>
            <a:ahLst/>
            <a:cxnLst/>
            <a:rect l="l" t="t" r="r" b="b"/>
            <a:pathLst>
              <a:path w="6081" h="6073" extrusionOk="0">
                <a:moveTo>
                  <a:pt x="4234" y="1"/>
                </a:moveTo>
                <a:cubicBezTo>
                  <a:pt x="1919" y="1"/>
                  <a:pt x="0" y="1879"/>
                  <a:pt x="0" y="4226"/>
                </a:cubicBezTo>
                <a:lnTo>
                  <a:pt x="0" y="6073"/>
                </a:lnTo>
                <a:lnTo>
                  <a:pt x="6081" y="6073"/>
                </a:lnTo>
                <a:lnTo>
                  <a:pt x="608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86;p39">
            <a:extLst>
              <a:ext uri="{FF2B5EF4-FFF2-40B4-BE49-F238E27FC236}">
                <a16:creationId xmlns:a16="http://schemas.microsoft.com/office/drawing/2014/main" id="{C398D8DF-7BDA-4F89-B6A4-A2B4493F98B3}"/>
              </a:ext>
            </a:extLst>
          </p:cNvPr>
          <p:cNvSpPr>
            <a:spLocks noChangeAspect="1"/>
          </p:cNvSpPr>
          <p:nvPr/>
        </p:nvSpPr>
        <p:spPr>
          <a:xfrm>
            <a:off x="3614081" y="4955113"/>
            <a:ext cx="824916" cy="830545"/>
          </a:xfrm>
          <a:custGeom>
            <a:avLst/>
            <a:gdLst/>
            <a:ahLst/>
            <a:cxnLst/>
            <a:rect l="l" t="t" r="r" b="b"/>
            <a:pathLst>
              <a:path w="6009" h="6050" extrusionOk="0">
                <a:moveTo>
                  <a:pt x="0" y="1"/>
                </a:moveTo>
                <a:lnTo>
                  <a:pt x="0" y="6049"/>
                </a:lnTo>
                <a:lnTo>
                  <a:pt x="1784" y="6049"/>
                </a:lnTo>
                <a:cubicBezTo>
                  <a:pt x="4130" y="6049"/>
                  <a:pt x="6009" y="4131"/>
                  <a:pt x="6009" y="1816"/>
                </a:cubicBezTo>
                <a:lnTo>
                  <a:pt x="6009"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89;p39">
            <a:extLst>
              <a:ext uri="{FF2B5EF4-FFF2-40B4-BE49-F238E27FC236}">
                <a16:creationId xmlns:a16="http://schemas.microsoft.com/office/drawing/2014/main" id="{7C5DBCFA-1988-4710-80FB-93CD63EE4520}"/>
              </a:ext>
            </a:extLst>
          </p:cNvPr>
          <p:cNvSpPr>
            <a:spLocks noChangeAspect="1"/>
          </p:cNvSpPr>
          <p:nvPr/>
        </p:nvSpPr>
        <p:spPr>
          <a:xfrm>
            <a:off x="755436" y="4952092"/>
            <a:ext cx="826152" cy="826152"/>
          </a:xfrm>
          <a:custGeom>
            <a:avLst/>
            <a:gdLst/>
            <a:ahLst/>
            <a:cxnLst/>
            <a:rect l="l" t="t" r="r" b="b"/>
            <a:pathLst>
              <a:path w="6018" h="6018" extrusionOk="0">
                <a:moveTo>
                  <a:pt x="0" y="1"/>
                </a:moveTo>
                <a:lnTo>
                  <a:pt x="0" y="1752"/>
                </a:lnTo>
                <a:cubicBezTo>
                  <a:pt x="0" y="4099"/>
                  <a:pt x="1919" y="6017"/>
                  <a:pt x="4265" y="6017"/>
                </a:cubicBezTo>
                <a:lnTo>
                  <a:pt x="6017" y="6017"/>
                </a:lnTo>
                <a:lnTo>
                  <a:pt x="6017"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3;p39">
            <a:extLst>
              <a:ext uri="{FF2B5EF4-FFF2-40B4-BE49-F238E27FC236}">
                <a16:creationId xmlns:a16="http://schemas.microsoft.com/office/drawing/2014/main" id="{810F8B33-3F3B-433E-8723-DCBF22A8E1C7}"/>
              </a:ext>
            </a:extLst>
          </p:cNvPr>
          <p:cNvSpPr>
            <a:spLocks noChangeAspect="1"/>
          </p:cNvSpPr>
          <p:nvPr/>
        </p:nvSpPr>
        <p:spPr>
          <a:xfrm>
            <a:off x="3614081" y="2120703"/>
            <a:ext cx="824916" cy="829447"/>
          </a:xfrm>
          <a:custGeom>
            <a:avLst/>
            <a:gdLst/>
            <a:ahLst/>
            <a:cxnLst/>
            <a:rect l="l" t="t" r="r" b="b"/>
            <a:pathLst>
              <a:path w="6009" h="6042" extrusionOk="0">
                <a:moveTo>
                  <a:pt x="0" y="1"/>
                </a:moveTo>
                <a:lnTo>
                  <a:pt x="0" y="6041"/>
                </a:lnTo>
                <a:lnTo>
                  <a:pt x="6009" y="6041"/>
                </a:lnTo>
                <a:lnTo>
                  <a:pt x="6009" y="4226"/>
                </a:lnTo>
                <a:cubicBezTo>
                  <a:pt x="6009" y="1879"/>
                  <a:pt x="4130" y="1"/>
                  <a:pt x="178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タイトル 1">
            <a:extLst>
              <a:ext uri="{FF2B5EF4-FFF2-40B4-BE49-F238E27FC236}">
                <a16:creationId xmlns:a16="http://schemas.microsoft.com/office/drawing/2014/main" id="{98E29FE8-3037-4348-BC95-07E02C3E804C}"/>
              </a:ext>
            </a:extLst>
          </p:cNvPr>
          <p:cNvSpPr>
            <a:spLocks noGrp="1"/>
          </p:cNvSpPr>
          <p:nvPr>
            <p:ph type="title"/>
          </p:nvPr>
        </p:nvSpPr>
        <p:spPr>
          <a:xfrm>
            <a:off x="4224000" y="266872"/>
            <a:ext cx="3744000" cy="1007600"/>
          </a:xfrm>
        </p:spPr>
        <p:txBody>
          <a:bodyPr/>
          <a:lstStyle/>
          <a:p>
            <a:r>
              <a:rPr kumimoji="1" lang="ja-JP" altLang="en-US" sz="3600" b="1" dirty="0"/>
              <a:t>他社比較  </a:t>
            </a:r>
            <a:r>
              <a:rPr kumimoji="1" lang="en-US" altLang="ja-JP" sz="3600" b="1" dirty="0"/>
              <a:t>2 </a:t>
            </a:r>
            <a:endParaRPr kumimoji="1" lang="ja-JP" altLang="en-US" sz="3600" b="1" dirty="0"/>
          </a:p>
        </p:txBody>
      </p:sp>
      <p:sp>
        <p:nvSpPr>
          <p:cNvPr id="3" name="テキスト プレースホルダー 2">
            <a:extLst>
              <a:ext uri="{FF2B5EF4-FFF2-40B4-BE49-F238E27FC236}">
                <a16:creationId xmlns:a16="http://schemas.microsoft.com/office/drawing/2014/main" id="{8C587876-A7A4-44BC-929D-D97F5163E128}"/>
              </a:ext>
            </a:extLst>
          </p:cNvPr>
          <p:cNvSpPr>
            <a:spLocks noGrp="1"/>
          </p:cNvSpPr>
          <p:nvPr>
            <p:ph type="body" idx="1"/>
          </p:nvPr>
        </p:nvSpPr>
        <p:spPr>
          <a:xfrm>
            <a:off x="5392153" y="3402594"/>
            <a:ext cx="6380625" cy="2837818"/>
          </a:xfrm>
        </p:spPr>
        <p:txBody>
          <a:bodyPr/>
          <a:lstStyle/>
          <a:p>
            <a:pPr marL="203195" indent="0" algn="ctr">
              <a:buNone/>
            </a:pPr>
            <a:r>
              <a:rPr kumimoji="1" lang="ja-JP" altLang="en-US" sz="2400" dirty="0"/>
              <a:t>金融や投資を楽しく学べるボードゲーム</a:t>
            </a:r>
          </a:p>
          <a:p>
            <a:pPr marL="203195" indent="0" algn="ctr">
              <a:buNone/>
            </a:pPr>
            <a:endParaRPr kumimoji="1" lang="ja-JP" altLang="en-US" sz="2400" dirty="0"/>
          </a:p>
          <a:p>
            <a:pPr marL="203195" indent="0" algn="ctr">
              <a:buNone/>
            </a:pPr>
            <a:r>
              <a:rPr kumimoji="1" lang="ja-JP" altLang="en-US" sz="2400" dirty="0"/>
              <a:t>実際の投資に役立てられる</a:t>
            </a:r>
          </a:p>
          <a:p>
            <a:pPr marL="203195" indent="0" algn="ctr">
              <a:buNone/>
            </a:pPr>
            <a:endParaRPr kumimoji="1" lang="ja-JP" altLang="en-US" sz="2400" dirty="0"/>
          </a:p>
          <a:p>
            <a:pPr marL="203195" indent="0" algn="ctr">
              <a:buNone/>
            </a:pPr>
            <a:r>
              <a:rPr kumimoji="1" lang="ja-JP" altLang="en-US" sz="2400" dirty="0"/>
              <a:t>➡金融や経済について基礎から学べる</a:t>
            </a:r>
          </a:p>
          <a:p>
            <a:pPr marL="203195" indent="0" algn="ctr">
              <a:buNone/>
            </a:pPr>
            <a:endParaRPr kumimoji="1" lang="ja-JP" altLang="en-US" sz="2400" dirty="0"/>
          </a:p>
        </p:txBody>
      </p:sp>
      <p:sp>
        <p:nvSpPr>
          <p:cNvPr id="9" name="テキスト ボックス 8">
            <a:extLst>
              <a:ext uri="{FF2B5EF4-FFF2-40B4-BE49-F238E27FC236}">
                <a16:creationId xmlns:a16="http://schemas.microsoft.com/office/drawing/2014/main" id="{E9D1F0BE-C8C9-4986-B80E-EC033CE6F519}"/>
              </a:ext>
            </a:extLst>
          </p:cNvPr>
          <p:cNvSpPr txBox="1"/>
          <p:nvPr/>
        </p:nvSpPr>
        <p:spPr>
          <a:xfrm>
            <a:off x="5562407" y="1971047"/>
            <a:ext cx="6093228" cy="749116"/>
          </a:xfrm>
          <a:prstGeom prst="rect">
            <a:avLst/>
          </a:prstGeom>
          <a:noFill/>
        </p:spPr>
        <p:txBody>
          <a:bodyPr wrap="square">
            <a:spAutoFit/>
          </a:bodyPr>
          <a:lstStyle/>
          <a:p>
            <a:pPr marL="203195" marR="0" lvl="0" indent="0" algn="l" defTabSz="914400" rtl="0" eaLnBrk="1" fontAlgn="auto" latinLnBrk="0" hangingPunct="1">
              <a:lnSpc>
                <a:spcPct val="115000"/>
              </a:lnSpc>
              <a:spcBef>
                <a:spcPts val="0"/>
              </a:spcBef>
              <a:spcAft>
                <a:spcPts val="0"/>
              </a:spcAft>
              <a:buClr>
                <a:srgbClr val="000000"/>
              </a:buClr>
              <a:buSzPts val="1200"/>
              <a:buFont typeface="Fira Sans"/>
              <a:buNone/>
              <a:tabLst/>
              <a:defRPr/>
            </a:pPr>
            <a:r>
              <a:rPr kumimoji="1" lang="en-US" altLang="ja-JP" sz="4000" b="1" i="0" u="none" strike="noStrike" kern="0" cap="none" spc="0" normalizeH="0" baseline="0" noProof="0" dirty="0" err="1">
                <a:ln>
                  <a:noFill/>
                </a:ln>
                <a:solidFill>
                  <a:srgbClr val="000000"/>
                </a:solidFill>
                <a:effectLst/>
                <a:uLnTx/>
                <a:uFillTx/>
                <a:latin typeface="Fira Sans"/>
                <a:sym typeface="Fira Sans"/>
              </a:rPr>
              <a:t>Riskn×Taken</a:t>
            </a:r>
            <a:r>
              <a:rPr lang="ja-JP" altLang="en-US" sz="4000" kern="0" dirty="0">
                <a:solidFill>
                  <a:srgbClr val="000000"/>
                </a:solidFill>
                <a:latin typeface="Fira Sans"/>
                <a:sym typeface="Fira Sans"/>
              </a:rPr>
              <a:t>　</a:t>
            </a:r>
            <a:r>
              <a:rPr kumimoji="1" lang="ja-JP" altLang="en-US" sz="2400" i="0" u="none" strike="noStrike" kern="0" cap="none" spc="0" normalizeH="0" baseline="0" noProof="0" dirty="0">
                <a:ln>
                  <a:noFill/>
                </a:ln>
                <a:solidFill>
                  <a:srgbClr val="000000"/>
                </a:solidFill>
                <a:effectLst/>
                <a:uLnTx/>
                <a:uFillTx/>
                <a:latin typeface="Fira Sans"/>
                <a:sym typeface="Fira Sans"/>
              </a:rPr>
              <a:t>リスクンテイクン</a:t>
            </a:r>
            <a:endParaRPr kumimoji="1" lang="en-US" altLang="ja-JP" sz="2400" i="0" u="none" strike="noStrike" kern="0" cap="none" spc="0" normalizeH="0" baseline="0" noProof="0" dirty="0">
              <a:ln>
                <a:noFill/>
              </a:ln>
              <a:solidFill>
                <a:srgbClr val="000000"/>
              </a:solidFill>
              <a:effectLst/>
              <a:uLnTx/>
              <a:uFillTx/>
              <a:latin typeface="Fira Sans"/>
              <a:sym typeface="Fira Sans"/>
            </a:endParaRPr>
          </a:p>
        </p:txBody>
      </p:sp>
      <p:sp>
        <p:nvSpPr>
          <p:cNvPr id="10" name="Google Shape;2481;p39">
            <a:extLst>
              <a:ext uri="{FF2B5EF4-FFF2-40B4-BE49-F238E27FC236}">
                <a16:creationId xmlns:a16="http://schemas.microsoft.com/office/drawing/2014/main" id="{3E8D74B7-44F9-4259-ACB9-0D91117E9EFA}"/>
              </a:ext>
            </a:extLst>
          </p:cNvPr>
          <p:cNvSpPr>
            <a:spLocks noChangeAspect="1"/>
          </p:cNvSpPr>
          <p:nvPr/>
        </p:nvSpPr>
        <p:spPr>
          <a:xfrm>
            <a:off x="696552" y="2043441"/>
            <a:ext cx="827114" cy="826013"/>
          </a:xfrm>
          <a:custGeom>
            <a:avLst/>
            <a:gdLst/>
            <a:ahLst/>
            <a:cxnLst/>
            <a:rect l="l" t="t" r="r" b="b"/>
            <a:pathLst>
              <a:path w="6017" h="6009" extrusionOk="0">
                <a:moveTo>
                  <a:pt x="4233" y="0"/>
                </a:moveTo>
                <a:cubicBezTo>
                  <a:pt x="1887" y="0"/>
                  <a:pt x="0" y="1879"/>
                  <a:pt x="0" y="4225"/>
                </a:cubicBezTo>
                <a:lnTo>
                  <a:pt x="0" y="6009"/>
                </a:lnTo>
                <a:lnTo>
                  <a:pt x="6017" y="6009"/>
                </a:lnTo>
                <a:lnTo>
                  <a:pt x="60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84;p39">
            <a:extLst>
              <a:ext uri="{FF2B5EF4-FFF2-40B4-BE49-F238E27FC236}">
                <a16:creationId xmlns:a16="http://schemas.microsoft.com/office/drawing/2014/main" id="{4780F093-1C41-48BE-828F-EA851B1A4A55}"/>
              </a:ext>
            </a:extLst>
          </p:cNvPr>
          <p:cNvSpPr>
            <a:spLocks noChangeAspect="1"/>
          </p:cNvSpPr>
          <p:nvPr/>
        </p:nvSpPr>
        <p:spPr>
          <a:xfrm>
            <a:off x="3676347" y="2065639"/>
            <a:ext cx="826152" cy="826014"/>
          </a:xfrm>
          <a:custGeom>
            <a:avLst/>
            <a:gdLst/>
            <a:ahLst/>
            <a:cxnLst/>
            <a:rect l="l" t="t" r="r" b="b"/>
            <a:pathLst>
              <a:path w="6010" h="6009" extrusionOk="0">
                <a:moveTo>
                  <a:pt x="0" y="0"/>
                </a:moveTo>
                <a:lnTo>
                  <a:pt x="0" y="6009"/>
                </a:lnTo>
                <a:lnTo>
                  <a:pt x="6009" y="6009"/>
                </a:lnTo>
                <a:lnTo>
                  <a:pt x="6009" y="4225"/>
                </a:lnTo>
                <a:cubicBezTo>
                  <a:pt x="6009" y="1879"/>
                  <a:pt x="4131" y="0"/>
                  <a:pt x="1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87;p39">
            <a:extLst>
              <a:ext uri="{FF2B5EF4-FFF2-40B4-BE49-F238E27FC236}">
                <a16:creationId xmlns:a16="http://schemas.microsoft.com/office/drawing/2014/main" id="{F90FAF0E-3FDD-4D24-AAEA-61FC3F557F44}"/>
              </a:ext>
            </a:extLst>
          </p:cNvPr>
          <p:cNvSpPr>
            <a:spLocks noChangeAspect="1"/>
          </p:cNvSpPr>
          <p:nvPr/>
        </p:nvSpPr>
        <p:spPr>
          <a:xfrm>
            <a:off x="3689274" y="5029537"/>
            <a:ext cx="826152" cy="827251"/>
          </a:xfrm>
          <a:custGeom>
            <a:avLst/>
            <a:gdLst/>
            <a:ahLst/>
            <a:cxnLst/>
            <a:rect l="l" t="t" r="r" b="b"/>
            <a:pathLst>
              <a:path w="6010" h="6018" extrusionOk="0">
                <a:moveTo>
                  <a:pt x="0" y="1"/>
                </a:moveTo>
                <a:lnTo>
                  <a:pt x="0" y="6018"/>
                </a:lnTo>
                <a:lnTo>
                  <a:pt x="1784" y="6018"/>
                </a:lnTo>
                <a:cubicBezTo>
                  <a:pt x="4131" y="6018"/>
                  <a:pt x="6009" y="4131"/>
                  <a:pt x="6009" y="1785"/>
                </a:cubicBezTo>
                <a:lnTo>
                  <a:pt x="60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90;p39">
            <a:extLst>
              <a:ext uri="{FF2B5EF4-FFF2-40B4-BE49-F238E27FC236}">
                <a16:creationId xmlns:a16="http://schemas.microsoft.com/office/drawing/2014/main" id="{2947E724-2299-4ECB-85A9-F4DF3D343FFD}"/>
              </a:ext>
            </a:extLst>
          </p:cNvPr>
          <p:cNvSpPr>
            <a:spLocks noChangeAspect="1"/>
          </p:cNvSpPr>
          <p:nvPr/>
        </p:nvSpPr>
        <p:spPr>
          <a:xfrm>
            <a:off x="688343" y="5029537"/>
            <a:ext cx="827114" cy="827251"/>
          </a:xfrm>
          <a:custGeom>
            <a:avLst/>
            <a:gdLst/>
            <a:ahLst/>
            <a:cxnLst/>
            <a:rect l="l" t="t" r="r" b="b"/>
            <a:pathLst>
              <a:path w="6017" h="6018" extrusionOk="0">
                <a:moveTo>
                  <a:pt x="0" y="1"/>
                </a:moveTo>
                <a:lnTo>
                  <a:pt x="0" y="1785"/>
                </a:lnTo>
                <a:cubicBezTo>
                  <a:pt x="0" y="4131"/>
                  <a:pt x="1887" y="6018"/>
                  <a:pt x="4233" y="6018"/>
                </a:cubicBezTo>
                <a:lnTo>
                  <a:pt x="6017" y="6018"/>
                </a:lnTo>
                <a:lnTo>
                  <a:pt x="60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フレーム (半分) 44">
            <a:extLst>
              <a:ext uri="{FF2B5EF4-FFF2-40B4-BE49-F238E27FC236}">
                <a16:creationId xmlns:a16="http://schemas.microsoft.com/office/drawing/2014/main" id="{43619813-0087-4CB1-BE5C-A27C9E79471F}"/>
              </a:ext>
            </a:extLst>
          </p:cNvPr>
          <p:cNvSpPr/>
          <p:nvPr/>
        </p:nvSpPr>
        <p:spPr>
          <a:xfrm>
            <a:off x="5392153" y="1952915"/>
            <a:ext cx="432262" cy="379151"/>
          </a:xfrm>
          <a:prstGeom prst="half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フレーム (半分) 45">
            <a:extLst>
              <a:ext uri="{FF2B5EF4-FFF2-40B4-BE49-F238E27FC236}">
                <a16:creationId xmlns:a16="http://schemas.microsoft.com/office/drawing/2014/main" id="{4C452D09-3145-4B83-A332-AE5C0906300C}"/>
              </a:ext>
            </a:extLst>
          </p:cNvPr>
          <p:cNvSpPr/>
          <p:nvPr/>
        </p:nvSpPr>
        <p:spPr>
          <a:xfrm rot="16200000" flipV="1">
            <a:off x="11367071" y="2289071"/>
            <a:ext cx="432262" cy="379151"/>
          </a:xfrm>
          <a:prstGeom prst="half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62" name="Google Shape;2769;p44">
            <a:extLst>
              <a:ext uri="{FF2B5EF4-FFF2-40B4-BE49-F238E27FC236}">
                <a16:creationId xmlns:a16="http://schemas.microsoft.com/office/drawing/2014/main" id="{B9EB5665-6FE4-4D5E-BC5D-25D58A3DDCA7}"/>
              </a:ext>
            </a:extLst>
          </p:cNvPr>
          <p:cNvGrpSpPr/>
          <p:nvPr/>
        </p:nvGrpSpPr>
        <p:grpSpPr>
          <a:xfrm>
            <a:off x="962283" y="2345605"/>
            <a:ext cx="303720" cy="273954"/>
            <a:chOff x="3298319" y="1678853"/>
            <a:chExt cx="303720" cy="273954"/>
          </a:xfrm>
        </p:grpSpPr>
        <p:sp>
          <p:nvSpPr>
            <p:cNvPr id="71" name="Google Shape;2770;p44">
              <a:extLst>
                <a:ext uri="{FF2B5EF4-FFF2-40B4-BE49-F238E27FC236}">
                  <a16:creationId xmlns:a16="http://schemas.microsoft.com/office/drawing/2014/main" id="{989FD539-FE47-40F5-952C-265AF1FA4282}"/>
                </a:ext>
              </a:extLst>
            </p:cNvPr>
            <p:cNvSpPr/>
            <p:nvPr/>
          </p:nvSpPr>
          <p:spPr>
            <a:xfrm>
              <a:off x="3298319" y="1678853"/>
              <a:ext cx="303720" cy="221687"/>
            </a:xfrm>
            <a:custGeom>
              <a:avLst/>
              <a:gdLst/>
              <a:ahLst/>
              <a:cxnLst/>
              <a:rect l="l" t="t" r="r" b="b"/>
              <a:pathLst>
                <a:path w="2673" h="1951" extrusionOk="0">
                  <a:moveTo>
                    <a:pt x="2537" y="128"/>
                  </a:moveTo>
                  <a:lnTo>
                    <a:pt x="2537" y="1848"/>
                  </a:lnTo>
                  <a:lnTo>
                    <a:pt x="96" y="1848"/>
                  </a:lnTo>
                  <a:lnTo>
                    <a:pt x="96" y="128"/>
                  </a:lnTo>
                  <a:close/>
                  <a:moveTo>
                    <a:pt x="1" y="1"/>
                  </a:moveTo>
                  <a:lnTo>
                    <a:pt x="1" y="1951"/>
                  </a:lnTo>
                  <a:lnTo>
                    <a:pt x="2672" y="1951"/>
                  </a:lnTo>
                  <a:lnTo>
                    <a:pt x="2672"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71;p44">
              <a:extLst>
                <a:ext uri="{FF2B5EF4-FFF2-40B4-BE49-F238E27FC236}">
                  <a16:creationId xmlns:a16="http://schemas.microsoft.com/office/drawing/2014/main" id="{09B26451-56DB-4408-A266-042DE3FAB76D}"/>
                </a:ext>
              </a:extLst>
            </p:cNvPr>
            <p:cNvSpPr/>
            <p:nvPr/>
          </p:nvSpPr>
          <p:spPr>
            <a:xfrm>
              <a:off x="3350587" y="1888721"/>
              <a:ext cx="199185" cy="64086"/>
            </a:xfrm>
            <a:custGeom>
              <a:avLst/>
              <a:gdLst/>
              <a:ahLst/>
              <a:cxnLst/>
              <a:rect l="l" t="t" r="r" b="b"/>
              <a:pathLst>
                <a:path w="1753" h="564" extrusionOk="0">
                  <a:moveTo>
                    <a:pt x="1087" y="104"/>
                  </a:moveTo>
                  <a:lnTo>
                    <a:pt x="1087" y="397"/>
                  </a:lnTo>
                  <a:lnTo>
                    <a:pt x="1483" y="397"/>
                  </a:lnTo>
                  <a:cubicBezTo>
                    <a:pt x="1523" y="397"/>
                    <a:pt x="1554" y="429"/>
                    <a:pt x="1554" y="429"/>
                  </a:cubicBezTo>
                  <a:lnTo>
                    <a:pt x="167" y="429"/>
                  </a:lnTo>
                  <a:cubicBezTo>
                    <a:pt x="199" y="429"/>
                    <a:pt x="230" y="397"/>
                    <a:pt x="262" y="397"/>
                  </a:cubicBezTo>
                  <a:lnTo>
                    <a:pt x="659" y="397"/>
                  </a:lnTo>
                  <a:lnTo>
                    <a:pt x="659" y="104"/>
                  </a:lnTo>
                  <a:close/>
                  <a:moveTo>
                    <a:pt x="532" y="1"/>
                  </a:moveTo>
                  <a:lnTo>
                    <a:pt x="532" y="302"/>
                  </a:lnTo>
                  <a:lnTo>
                    <a:pt x="262" y="302"/>
                  </a:lnTo>
                  <a:cubicBezTo>
                    <a:pt x="135" y="302"/>
                    <a:pt x="32" y="397"/>
                    <a:pt x="1" y="500"/>
                  </a:cubicBezTo>
                  <a:lnTo>
                    <a:pt x="1" y="564"/>
                  </a:lnTo>
                  <a:lnTo>
                    <a:pt x="1752" y="564"/>
                  </a:lnTo>
                  <a:lnTo>
                    <a:pt x="1752" y="500"/>
                  </a:lnTo>
                  <a:cubicBezTo>
                    <a:pt x="1721" y="397"/>
                    <a:pt x="1618" y="302"/>
                    <a:pt x="1483" y="302"/>
                  </a:cubicBezTo>
                  <a:lnTo>
                    <a:pt x="1221" y="302"/>
                  </a:lnTo>
                  <a:lnTo>
                    <a:pt x="1221"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72;p44">
              <a:extLst>
                <a:ext uri="{FF2B5EF4-FFF2-40B4-BE49-F238E27FC236}">
                  <a16:creationId xmlns:a16="http://schemas.microsoft.com/office/drawing/2014/main" id="{C790CB14-64E1-44BF-965E-6BB0B53A7D34}"/>
                </a:ext>
              </a:extLst>
            </p:cNvPr>
            <p:cNvSpPr/>
            <p:nvPr/>
          </p:nvSpPr>
          <p:spPr>
            <a:xfrm>
              <a:off x="3331725" y="1749983"/>
              <a:ext cx="228841" cy="97492"/>
            </a:xfrm>
            <a:custGeom>
              <a:avLst/>
              <a:gdLst/>
              <a:ahLst/>
              <a:cxnLst/>
              <a:rect l="l" t="t" r="r" b="b"/>
              <a:pathLst>
                <a:path w="2014" h="858" extrusionOk="0">
                  <a:moveTo>
                    <a:pt x="1918" y="1"/>
                  </a:moveTo>
                  <a:lnTo>
                    <a:pt x="1189" y="532"/>
                  </a:lnTo>
                  <a:lnTo>
                    <a:pt x="595" y="231"/>
                  </a:lnTo>
                  <a:lnTo>
                    <a:pt x="0" y="762"/>
                  </a:lnTo>
                  <a:lnTo>
                    <a:pt x="103" y="857"/>
                  </a:lnTo>
                  <a:lnTo>
                    <a:pt x="595" y="397"/>
                  </a:lnTo>
                  <a:lnTo>
                    <a:pt x="1221" y="659"/>
                  </a:lnTo>
                  <a:lnTo>
                    <a:pt x="2014" y="96"/>
                  </a:lnTo>
                  <a:lnTo>
                    <a:pt x="1918"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2413;p37">
            <a:extLst>
              <a:ext uri="{FF2B5EF4-FFF2-40B4-BE49-F238E27FC236}">
                <a16:creationId xmlns:a16="http://schemas.microsoft.com/office/drawing/2014/main" id="{7D0B8C33-FC58-4AC4-A2C3-1A0A47221445}"/>
              </a:ext>
            </a:extLst>
          </p:cNvPr>
          <p:cNvSpPr/>
          <p:nvPr/>
        </p:nvSpPr>
        <p:spPr>
          <a:xfrm>
            <a:off x="4026539" y="639136"/>
            <a:ext cx="544400" cy="544400"/>
          </a:xfrm>
          <a:prstGeom prst="ellipse">
            <a:avLst/>
          </a:prstGeom>
          <a:solidFill>
            <a:schemeClr val="lt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04</a:t>
            </a:r>
            <a:endParaRPr kumimoji="0" sz="1867" kern="0" dirty="0">
              <a:solidFill>
                <a:srgbClr val="FFFFFF"/>
              </a:solidFill>
              <a:latin typeface="Arial"/>
              <a:cs typeface="Arial"/>
              <a:sym typeface="Arial"/>
            </a:endParaRPr>
          </a:p>
        </p:txBody>
      </p:sp>
      <p:sp>
        <p:nvSpPr>
          <p:cNvPr id="5" name="スライド番号プレースホルダー 4">
            <a:extLst>
              <a:ext uri="{FF2B5EF4-FFF2-40B4-BE49-F238E27FC236}">
                <a16:creationId xmlns:a16="http://schemas.microsoft.com/office/drawing/2014/main" id="{2312918C-16DE-4C3B-AC24-021133384E5A}"/>
              </a:ext>
            </a:extLst>
          </p:cNvPr>
          <p:cNvSpPr>
            <a:spLocks noGrp="1"/>
          </p:cNvSpPr>
          <p:nvPr>
            <p:ph type="sldNum" idx="12"/>
          </p:nvPr>
        </p:nvSpPr>
        <p:spPr/>
        <p:txBody>
          <a:bodyPr/>
          <a:lstStyle/>
          <a:p>
            <a:fld id="{00000000-1234-1234-1234-123412341234}" type="slidenum">
              <a:rPr lang="en" smtClean="0"/>
              <a:pPr/>
              <a:t>21</a:t>
            </a:fld>
            <a:endParaRPr lang="en"/>
          </a:p>
        </p:txBody>
      </p:sp>
    </p:spTree>
    <p:extLst>
      <p:ext uri="{BB962C8B-B14F-4D97-AF65-F5344CB8AC3E}">
        <p14:creationId xmlns:p14="http://schemas.microsoft.com/office/powerpoint/2010/main" val="4126128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9"/>
        <p:cNvGrpSpPr/>
        <p:nvPr/>
      </p:nvGrpSpPr>
      <p:grpSpPr>
        <a:xfrm>
          <a:off x="0" y="0"/>
          <a:ext cx="0" cy="0"/>
          <a:chOff x="0" y="0"/>
          <a:chExt cx="0" cy="0"/>
        </a:xfrm>
      </p:grpSpPr>
      <p:sp>
        <p:nvSpPr>
          <p:cNvPr id="1890" name="Google Shape;1890;p25"/>
          <p:cNvSpPr txBox="1">
            <a:spLocks noGrp="1"/>
          </p:cNvSpPr>
          <p:nvPr>
            <p:ph type="title"/>
          </p:nvPr>
        </p:nvSpPr>
        <p:spPr>
          <a:xfrm>
            <a:off x="240000" y="510790"/>
            <a:ext cx="11712000" cy="763600"/>
          </a:xfrm>
          <a:prstGeom prst="rect">
            <a:avLst/>
          </a:prstGeom>
        </p:spPr>
        <p:txBody>
          <a:bodyPr spcFirstLastPara="1" wrap="square" lIns="121900" tIns="121900" rIns="121900" bIns="121900" anchor="t" anchorCtr="0">
            <a:noAutofit/>
          </a:bodyPr>
          <a:lstStyle/>
          <a:p>
            <a:r>
              <a:rPr lang="ja-JP" altLang="en-US" sz="3600" dirty="0"/>
              <a:t>ルール</a:t>
            </a:r>
            <a:endParaRPr sz="3600" dirty="0"/>
          </a:p>
        </p:txBody>
      </p:sp>
      <p:grpSp>
        <p:nvGrpSpPr>
          <p:cNvPr id="1891" name="Google Shape;1891;p25"/>
          <p:cNvGrpSpPr/>
          <p:nvPr/>
        </p:nvGrpSpPr>
        <p:grpSpPr>
          <a:xfrm>
            <a:off x="612238" y="2319639"/>
            <a:ext cx="3076601" cy="3071776"/>
            <a:chOff x="3179119" y="1665131"/>
            <a:chExt cx="2307451" cy="2303832"/>
          </a:xfrm>
        </p:grpSpPr>
        <p:sp>
          <p:nvSpPr>
            <p:cNvPr id="1893" name="Google Shape;1893;p25"/>
            <p:cNvSpPr/>
            <p:nvPr/>
          </p:nvSpPr>
          <p:spPr>
            <a:xfrm>
              <a:off x="3179119" y="1665131"/>
              <a:ext cx="2307451" cy="2303832"/>
            </a:xfrm>
            <a:custGeom>
              <a:avLst/>
              <a:gdLst/>
              <a:ahLst/>
              <a:cxnLst/>
              <a:rect l="l" t="t" r="r" b="b"/>
              <a:pathLst>
                <a:path w="17854" h="17826" extrusionOk="0">
                  <a:moveTo>
                    <a:pt x="8910" y="0"/>
                  </a:moveTo>
                  <a:cubicBezTo>
                    <a:pt x="3993" y="0"/>
                    <a:pt x="0" y="3993"/>
                    <a:pt x="0" y="8910"/>
                  </a:cubicBezTo>
                  <a:cubicBezTo>
                    <a:pt x="0" y="13833"/>
                    <a:pt x="3993" y="17826"/>
                    <a:pt x="8910" y="17826"/>
                  </a:cubicBezTo>
                  <a:cubicBezTo>
                    <a:pt x="13861" y="17826"/>
                    <a:pt x="17854" y="13833"/>
                    <a:pt x="17854" y="8910"/>
                  </a:cubicBezTo>
                  <a:cubicBezTo>
                    <a:pt x="17854" y="3993"/>
                    <a:pt x="13861" y="0"/>
                    <a:pt x="891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94" name="Google Shape;1894;p25"/>
            <p:cNvSpPr/>
            <p:nvPr/>
          </p:nvSpPr>
          <p:spPr>
            <a:xfrm>
              <a:off x="3538021" y="2024160"/>
              <a:ext cx="1586033" cy="1585904"/>
            </a:xfrm>
            <a:custGeom>
              <a:avLst/>
              <a:gdLst/>
              <a:ahLst/>
              <a:cxnLst/>
              <a:rect l="l" t="t" r="r" b="b"/>
              <a:pathLst>
                <a:path w="12272" h="12271" extrusionOk="0">
                  <a:moveTo>
                    <a:pt x="6133" y="0"/>
                  </a:moveTo>
                  <a:cubicBezTo>
                    <a:pt x="4459" y="0"/>
                    <a:pt x="2924" y="694"/>
                    <a:pt x="1792" y="1792"/>
                  </a:cubicBezTo>
                  <a:cubicBezTo>
                    <a:pt x="695" y="2896"/>
                    <a:pt x="1" y="4458"/>
                    <a:pt x="1" y="6132"/>
                  </a:cubicBezTo>
                  <a:cubicBezTo>
                    <a:pt x="1" y="7840"/>
                    <a:pt x="695" y="9374"/>
                    <a:pt x="1792" y="10472"/>
                  </a:cubicBezTo>
                  <a:cubicBezTo>
                    <a:pt x="2924" y="11604"/>
                    <a:pt x="4459" y="12270"/>
                    <a:pt x="6133" y="12270"/>
                  </a:cubicBezTo>
                  <a:cubicBezTo>
                    <a:pt x="7841" y="12270"/>
                    <a:pt x="9375" y="11604"/>
                    <a:pt x="10473" y="10472"/>
                  </a:cubicBezTo>
                  <a:cubicBezTo>
                    <a:pt x="11604" y="9374"/>
                    <a:pt x="12271" y="7840"/>
                    <a:pt x="12271" y="6132"/>
                  </a:cubicBezTo>
                  <a:cubicBezTo>
                    <a:pt x="12271" y="4458"/>
                    <a:pt x="11604" y="2896"/>
                    <a:pt x="10473" y="1792"/>
                  </a:cubicBezTo>
                  <a:cubicBezTo>
                    <a:pt x="9375" y="694"/>
                    <a:pt x="7841" y="0"/>
                    <a:pt x="61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95" name="Google Shape;1895;p25"/>
            <p:cNvSpPr/>
            <p:nvPr/>
          </p:nvSpPr>
          <p:spPr>
            <a:xfrm>
              <a:off x="3862933" y="2348940"/>
              <a:ext cx="935310" cy="935310"/>
            </a:xfrm>
            <a:custGeom>
              <a:avLst/>
              <a:gdLst/>
              <a:ahLst/>
              <a:cxnLst/>
              <a:rect l="l" t="t" r="r" b="b"/>
              <a:pathLst>
                <a:path w="7237" h="7237" extrusionOk="0">
                  <a:moveTo>
                    <a:pt x="3619" y="1"/>
                  </a:moveTo>
                  <a:cubicBezTo>
                    <a:pt x="1626" y="1"/>
                    <a:pt x="1" y="1626"/>
                    <a:pt x="1" y="3619"/>
                  </a:cubicBezTo>
                  <a:cubicBezTo>
                    <a:pt x="1" y="5619"/>
                    <a:pt x="1626" y="7236"/>
                    <a:pt x="3619" y="7236"/>
                  </a:cubicBezTo>
                  <a:cubicBezTo>
                    <a:pt x="5618" y="7236"/>
                    <a:pt x="7236" y="5619"/>
                    <a:pt x="7236" y="3619"/>
                  </a:cubicBezTo>
                  <a:cubicBezTo>
                    <a:pt x="7236" y="1626"/>
                    <a:pt x="5618" y="1"/>
                    <a:pt x="361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sp>
        <p:nvSpPr>
          <p:cNvPr id="1897" name="Google Shape;1897;p25"/>
          <p:cNvSpPr txBox="1"/>
          <p:nvPr/>
        </p:nvSpPr>
        <p:spPr>
          <a:xfrm>
            <a:off x="7050749" y="4912883"/>
            <a:ext cx="5141251" cy="713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2000" kern="0" dirty="0">
                <a:solidFill>
                  <a:srgbClr val="000000"/>
                </a:solidFill>
                <a:latin typeface="Fira Sans"/>
                <a:ea typeface="Fira Sans"/>
                <a:cs typeface="Fira Sans"/>
                <a:sym typeface="Fira Sans"/>
              </a:rPr>
              <a:t>資源ポイントカードを中学生が作成</a:t>
            </a:r>
          </a:p>
          <a:p>
            <a:pPr defTabSz="1219170">
              <a:buClr>
                <a:srgbClr val="000000"/>
              </a:buClr>
            </a:pPr>
            <a:r>
              <a:rPr kumimoji="0" lang="en-US" altLang="ja-JP" sz="2000" kern="0" dirty="0">
                <a:solidFill>
                  <a:srgbClr val="000000"/>
                </a:solidFill>
                <a:latin typeface="Fira Sans"/>
                <a:ea typeface="Fira Sans"/>
                <a:cs typeface="Fira Sans"/>
                <a:sym typeface="Fira Sans"/>
              </a:rPr>
              <a:t>SDGs</a:t>
            </a:r>
            <a:r>
              <a:rPr kumimoji="0" lang="ja-JP" altLang="en-US" sz="2000" kern="0" dirty="0">
                <a:solidFill>
                  <a:srgbClr val="000000"/>
                </a:solidFill>
                <a:latin typeface="Fira Sans"/>
                <a:ea typeface="Fira Sans"/>
                <a:cs typeface="Fira Sans"/>
                <a:sym typeface="Fira Sans"/>
              </a:rPr>
              <a:t>に関するもの</a:t>
            </a:r>
          </a:p>
          <a:p>
            <a:pPr defTabSz="1219170">
              <a:buClr>
                <a:srgbClr val="000000"/>
              </a:buClr>
            </a:pPr>
            <a:r>
              <a:rPr kumimoji="0" lang="ja-JP" altLang="en-US" sz="2000" kern="0" dirty="0">
                <a:solidFill>
                  <a:srgbClr val="000000"/>
                </a:solidFill>
                <a:latin typeface="Fira Sans"/>
                <a:ea typeface="Fira Sans"/>
                <a:cs typeface="Fira Sans"/>
                <a:sym typeface="Fira Sans"/>
              </a:rPr>
              <a:t>環境への影響度によってポイントが増減</a:t>
            </a:r>
          </a:p>
        </p:txBody>
      </p:sp>
      <p:sp>
        <p:nvSpPr>
          <p:cNvPr id="1898" name="Google Shape;1898;p25"/>
          <p:cNvSpPr txBox="1"/>
          <p:nvPr/>
        </p:nvSpPr>
        <p:spPr>
          <a:xfrm>
            <a:off x="7050748" y="2319639"/>
            <a:ext cx="3653165"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2800" b="1" kern="0" dirty="0">
                <a:solidFill>
                  <a:srgbClr val="0D3E65"/>
                </a:solidFill>
                <a:latin typeface="Fira Sans Extra Condensed Medium"/>
                <a:ea typeface="Fira Sans Extra Condensed Medium"/>
                <a:cs typeface="Fira Sans Extra Condensed Medium"/>
                <a:sym typeface="Fira Sans Extra Condensed Medium"/>
              </a:rPr>
              <a:t>現金 </a:t>
            </a:r>
            <a:r>
              <a:rPr kumimoji="0" lang="en-US" altLang="ja-JP" sz="2800" b="1" kern="0" dirty="0">
                <a:solidFill>
                  <a:srgbClr val="0D3E65"/>
                </a:solidFill>
                <a:latin typeface="Fira Sans Extra Condensed Medium"/>
                <a:ea typeface="Fira Sans Extra Condensed Medium"/>
                <a:cs typeface="Fira Sans Extra Condensed Medium"/>
                <a:sym typeface="Fira Sans Extra Condensed Medium"/>
              </a:rPr>
              <a:t>+ </a:t>
            </a:r>
            <a:r>
              <a:rPr kumimoji="0" lang="ja-JP" altLang="en-US" sz="2800" b="1" kern="0" dirty="0">
                <a:solidFill>
                  <a:srgbClr val="0D3E65"/>
                </a:solidFill>
                <a:latin typeface="Fira Sans Extra Condensed Medium"/>
                <a:ea typeface="Fira Sans Extra Condensed Medium"/>
                <a:cs typeface="Fira Sans Extra Condensed Medium"/>
                <a:sym typeface="Fira Sans Extra Condensed Medium"/>
              </a:rPr>
              <a:t>資源ポイント</a:t>
            </a:r>
            <a:endParaRPr kumimoji="0" sz="2800" b="1" kern="0" dirty="0">
              <a:solidFill>
                <a:srgbClr val="0D3E65"/>
              </a:solidFill>
              <a:latin typeface="Fira Sans Extra Condensed Medium"/>
              <a:ea typeface="Fira Sans Extra Condensed Medium"/>
              <a:cs typeface="Fira Sans Extra Condensed Medium"/>
              <a:sym typeface="Fira Sans Extra Condensed Medium"/>
            </a:endParaRPr>
          </a:p>
        </p:txBody>
      </p:sp>
      <p:sp>
        <p:nvSpPr>
          <p:cNvPr id="1899" name="Google Shape;1899;p25"/>
          <p:cNvSpPr txBox="1"/>
          <p:nvPr/>
        </p:nvSpPr>
        <p:spPr>
          <a:xfrm>
            <a:off x="8220865" y="2746447"/>
            <a:ext cx="2720400" cy="713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2000" kern="0" dirty="0">
                <a:solidFill>
                  <a:srgbClr val="000000"/>
                </a:solidFill>
                <a:latin typeface="Fira Sans"/>
                <a:ea typeface="Fira Sans"/>
                <a:cs typeface="Fira Sans"/>
                <a:sym typeface="Fira Sans"/>
              </a:rPr>
              <a:t>最終資産で順位付け</a:t>
            </a:r>
            <a:endParaRPr kumimoji="0" lang="en-US" sz="2000" kern="0" dirty="0">
              <a:solidFill>
                <a:srgbClr val="000000"/>
              </a:solidFill>
              <a:latin typeface="Fira Sans"/>
              <a:ea typeface="Fira Sans"/>
              <a:cs typeface="Fira Sans"/>
              <a:sym typeface="Fira Sans"/>
            </a:endParaRPr>
          </a:p>
        </p:txBody>
      </p:sp>
      <p:sp>
        <p:nvSpPr>
          <p:cNvPr id="1900" name="Google Shape;1900;p25"/>
          <p:cNvSpPr txBox="1"/>
          <p:nvPr/>
        </p:nvSpPr>
        <p:spPr>
          <a:xfrm>
            <a:off x="7050749" y="3529855"/>
            <a:ext cx="3653165" cy="713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2000" kern="0" dirty="0">
                <a:solidFill>
                  <a:srgbClr val="000000"/>
                </a:solidFill>
                <a:latin typeface="Fira Sans"/>
                <a:ea typeface="Fira Sans"/>
                <a:cs typeface="Fira Sans"/>
                <a:sym typeface="Fira Sans"/>
              </a:rPr>
              <a:t>ゴールするまでに</a:t>
            </a:r>
            <a:endParaRPr kumimoji="0" lang="en-US" altLang="ja-JP" sz="2000" kern="0" dirty="0">
              <a:solidFill>
                <a:srgbClr val="000000"/>
              </a:solidFill>
              <a:latin typeface="Fira Sans"/>
              <a:ea typeface="Fira Sans"/>
              <a:cs typeface="Fira Sans"/>
              <a:sym typeface="Fira Sans"/>
            </a:endParaRPr>
          </a:p>
          <a:p>
            <a:pPr defTabSz="1219170">
              <a:buClr>
                <a:srgbClr val="000000"/>
              </a:buClr>
            </a:pPr>
            <a:r>
              <a:rPr kumimoji="0" lang="ja-JP" altLang="en-US" sz="2000" kern="0" dirty="0">
                <a:solidFill>
                  <a:srgbClr val="000000"/>
                </a:solidFill>
                <a:latin typeface="Fira Sans"/>
                <a:ea typeface="Fira Sans"/>
                <a:cs typeface="Fira Sans"/>
                <a:sym typeface="Fira Sans"/>
              </a:rPr>
              <a:t>資源とお金の交換が可能</a:t>
            </a:r>
            <a:endParaRPr kumimoji="0" lang="en-US" sz="2000" kern="0" dirty="0">
              <a:solidFill>
                <a:srgbClr val="000000"/>
              </a:solidFill>
              <a:latin typeface="Fira Sans"/>
              <a:ea typeface="Fira Sans"/>
              <a:cs typeface="Fira Sans"/>
              <a:sym typeface="Fira Sans"/>
            </a:endParaRPr>
          </a:p>
        </p:txBody>
      </p:sp>
      <p:sp>
        <p:nvSpPr>
          <p:cNvPr id="1904" name="Google Shape;1904;p25"/>
          <p:cNvSpPr/>
          <p:nvPr/>
        </p:nvSpPr>
        <p:spPr>
          <a:xfrm>
            <a:off x="1893983" y="3467961"/>
            <a:ext cx="512940" cy="779977"/>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905" name="Google Shape;1905;p25"/>
          <p:cNvSpPr/>
          <p:nvPr/>
        </p:nvSpPr>
        <p:spPr>
          <a:xfrm>
            <a:off x="4630187" y="2350129"/>
            <a:ext cx="1929600" cy="5184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buSzPts val="1100"/>
            </a:pPr>
            <a:r>
              <a:rPr kumimoji="0" lang="ja-JP" altLang="en-US" sz="2133" kern="0" dirty="0">
                <a:solidFill>
                  <a:srgbClr val="FFFFFF"/>
                </a:solidFill>
                <a:latin typeface="Fira Sans"/>
                <a:ea typeface="Fira Sans"/>
                <a:cs typeface="Fira Sans"/>
                <a:sym typeface="Fira Sans"/>
              </a:rPr>
              <a:t>勝敗決定</a:t>
            </a:r>
            <a:endParaRPr kumimoji="0" sz="2133" kern="0" dirty="0">
              <a:solidFill>
                <a:srgbClr val="000000"/>
              </a:solidFill>
              <a:latin typeface="Arial"/>
              <a:cs typeface="Arial"/>
              <a:sym typeface="Arial"/>
            </a:endParaRPr>
          </a:p>
        </p:txBody>
      </p:sp>
      <p:sp>
        <p:nvSpPr>
          <p:cNvPr id="1906" name="Google Shape;1906;p25"/>
          <p:cNvSpPr/>
          <p:nvPr/>
        </p:nvSpPr>
        <p:spPr>
          <a:xfrm>
            <a:off x="4637793" y="4639589"/>
            <a:ext cx="1929600" cy="5184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r>
              <a:rPr kumimoji="0" lang="ja-JP" altLang="en-US" sz="2133" kern="0" dirty="0">
                <a:solidFill>
                  <a:srgbClr val="FFFFFF"/>
                </a:solidFill>
                <a:latin typeface="Fira Sans"/>
                <a:ea typeface="Fira Sans"/>
                <a:cs typeface="Fira Sans"/>
                <a:sym typeface="Fira Sans"/>
              </a:rPr>
              <a:t>資源ポイント</a:t>
            </a:r>
            <a:endParaRPr kumimoji="0" sz="2133" kern="0" dirty="0">
              <a:solidFill>
                <a:srgbClr val="000000"/>
              </a:solidFill>
              <a:latin typeface="Arial"/>
              <a:cs typeface="Arial"/>
              <a:sym typeface="Arial"/>
            </a:endParaRPr>
          </a:p>
        </p:txBody>
      </p:sp>
      <p:sp>
        <p:nvSpPr>
          <p:cNvPr id="1907" name="Google Shape;1907;p25"/>
          <p:cNvSpPr/>
          <p:nvPr/>
        </p:nvSpPr>
        <p:spPr>
          <a:xfrm>
            <a:off x="4635499" y="3494859"/>
            <a:ext cx="1929600" cy="5184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kumimoji="0" lang="ja-JP" altLang="en-US" sz="2133" kern="0" dirty="0">
                <a:solidFill>
                  <a:srgbClr val="FFFFFF"/>
                </a:solidFill>
                <a:latin typeface="Fira Sans"/>
                <a:ea typeface="Fira Sans"/>
                <a:cs typeface="Fira Sans"/>
                <a:sym typeface="Fira Sans"/>
              </a:rPr>
              <a:t>変換</a:t>
            </a:r>
            <a:endParaRPr kumimoji="0" sz="2133" kern="0" dirty="0">
              <a:solidFill>
                <a:srgbClr val="000000"/>
              </a:solidFill>
              <a:latin typeface="Arial"/>
              <a:cs typeface="Arial"/>
              <a:sym typeface="Arial"/>
            </a:endParaRPr>
          </a:p>
        </p:txBody>
      </p:sp>
      <p:sp>
        <p:nvSpPr>
          <p:cNvPr id="15" name="Google Shape;2412;p37">
            <a:extLst>
              <a:ext uri="{FF2B5EF4-FFF2-40B4-BE49-F238E27FC236}">
                <a16:creationId xmlns:a16="http://schemas.microsoft.com/office/drawing/2014/main" id="{DE1F2AEE-7A46-4721-B6D0-148C2EEEFAFF}"/>
              </a:ext>
            </a:extLst>
          </p:cNvPr>
          <p:cNvSpPr/>
          <p:nvPr/>
        </p:nvSpPr>
        <p:spPr>
          <a:xfrm>
            <a:off x="4009417" y="620390"/>
            <a:ext cx="544400" cy="544400"/>
          </a:xfrm>
          <a:prstGeom prst="ellipse">
            <a:avLst/>
          </a:prstGeom>
          <a:solidFill>
            <a:schemeClr val="accent1"/>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05</a:t>
            </a:r>
            <a:endParaRPr kumimoji="0" sz="1867" kern="0" dirty="0">
              <a:solidFill>
                <a:srgbClr val="FFFFFF"/>
              </a:solidFill>
              <a:latin typeface="Arial"/>
              <a:cs typeface="Arial"/>
              <a:sym typeface="Arial"/>
            </a:endParaRPr>
          </a:p>
        </p:txBody>
      </p:sp>
      <p:sp>
        <p:nvSpPr>
          <p:cNvPr id="3" name="スライド番号プレースホルダー 2">
            <a:extLst>
              <a:ext uri="{FF2B5EF4-FFF2-40B4-BE49-F238E27FC236}">
                <a16:creationId xmlns:a16="http://schemas.microsoft.com/office/drawing/2014/main" id="{55AB7322-5C6F-4834-93A5-EEF3376B3CB9}"/>
              </a:ext>
            </a:extLst>
          </p:cNvPr>
          <p:cNvSpPr>
            <a:spLocks noGrp="1"/>
          </p:cNvSpPr>
          <p:nvPr>
            <p:ph type="sldNum" idx="12"/>
          </p:nvPr>
        </p:nvSpPr>
        <p:spPr/>
        <p:txBody>
          <a:bodyPr/>
          <a:lstStyle/>
          <a:p>
            <a:fld id="{00000000-1234-1234-1234-123412341234}" type="slidenum">
              <a:rPr lang="en" smtClean="0"/>
              <a:pPr/>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9"/>
        <p:cNvGrpSpPr/>
        <p:nvPr/>
      </p:nvGrpSpPr>
      <p:grpSpPr>
        <a:xfrm>
          <a:off x="0" y="0"/>
          <a:ext cx="0" cy="0"/>
          <a:chOff x="0" y="0"/>
          <a:chExt cx="0" cy="0"/>
        </a:xfrm>
      </p:grpSpPr>
      <p:cxnSp>
        <p:nvCxnSpPr>
          <p:cNvPr id="2590" name="Google Shape;2590;p42"/>
          <p:cNvCxnSpPr>
            <a:cxnSpLocks/>
          </p:cNvCxnSpPr>
          <p:nvPr/>
        </p:nvCxnSpPr>
        <p:spPr>
          <a:xfrm flipH="1">
            <a:off x="5160597" y="2831153"/>
            <a:ext cx="1585010" cy="0"/>
          </a:xfrm>
          <a:prstGeom prst="straightConnector1">
            <a:avLst/>
          </a:prstGeom>
          <a:noFill/>
          <a:ln w="28575" cap="flat" cmpd="sng">
            <a:solidFill>
              <a:schemeClr val="accent3"/>
            </a:solidFill>
            <a:prstDash val="solid"/>
            <a:round/>
            <a:headEnd type="none" w="med" len="med"/>
            <a:tailEnd type="none" w="med" len="med"/>
          </a:ln>
        </p:spPr>
      </p:cxnSp>
      <p:cxnSp>
        <p:nvCxnSpPr>
          <p:cNvPr id="2591" name="Google Shape;2591;p42"/>
          <p:cNvCxnSpPr>
            <a:cxnSpLocks/>
          </p:cNvCxnSpPr>
          <p:nvPr/>
        </p:nvCxnSpPr>
        <p:spPr>
          <a:xfrm flipH="1">
            <a:off x="5160597" y="5228985"/>
            <a:ext cx="1585019" cy="6652"/>
          </a:xfrm>
          <a:prstGeom prst="straightConnector1">
            <a:avLst/>
          </a:prstGeom>
          <a:noFill/>
          <a:ln w="28575" cap="flat" cmpd="sng">
            <a:solidFill>
              <a:schemeClr val="accent3"/>
            </a:solidFill>
            <a:prstDash val="solid"/>
            <a:round/>
            <a:headEnd type="none" w="med" len="med"/>
            <a:tailEnd type="none" w="med" len="med"/>
          </a:ln>
        </p:spPr>
      </p:cxnSp>
      <p:grpSp>
        <p:nvGrpSpPr>
          <p:cNvPr id="35" name="Google Shape;2600;p42">
            <a:extLst>
              <a:ext uri="{FF2B5EF4-FFF2-40B4-BE49-F238E27FC236}">
                <a16:creationId xmlns:a16="http://schemas.microsoft.com/office/drawing/2014/main" id="{358A1FED-D4F5-48C2-9E89-213266BE59F2}"/>
              </a:ext>
            </a:extLst>
          </p:cNvPr>
          <p:cNvGrpSpPr>
            <a:grpSpLocks noChangeAspect="1"/>
          </p:cNvGrpSpPr>
          <p:nvPr/>
        </p:nvGrpSpPr>
        <p:grpSpPr>
          <a:xfrm>
            <a:off x="830581" y="4923634"/>
            <a:ext cx="4330016" cy="610700"/>
            <a:chOff x="810529" y="1642812"/>
            <a:chExt cx="2597611" cy="366364"/>
          </a:xfrm>
        </p:grpSpPr>
        <p:sp>
          <p:nvSpPr>
            <p:cNvPr id="36" name="Google Shape;2601;p42">
              <a:extLst>
                <a:ext uri="{FF2B5EF4-FFF2-40B4-BE49-F238E27FC236}">
                  <a16:creationId xmlns:a16="http://schemas.microsoft.com/office/drawing/2014/main" id="{47A830D7-A488-48F4-AA54-C1FAE4C50D78}"/>
                </a:ext>
              </a:extLst>
            </p:cNvPr>
            <p:cNvSpPr/>
            <p:nvPr/>
          </p:nvSpPr>
          <p:spPr>
            <a:xfrm>
              <a:off x="3040879" y="1642812"/>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7" name="Google Shape;2602;p42">
              <a:extLst>
                <a:ext uri="{FF2B5EF4-FFF2-40B4-BE49-F238E27FC236}">
                  <a16:creationId xmlns:a16="http://schemas.microsoft.com/office/drawing/2014/main" id="{E62F9B99-513B-4886-9724-154EA4275A67}"/>
                </a:ext>
              </a:extLst>
            </p:cNvPr>
            <p:cNvSpPr/>
            <p:nvPr/>
          </p:nvSpPr>
          <p:spPr>
            <a:xfrm>
              <a:off x="2594809" y="1642812"/>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8" name="Google Shape;2603;p42">
              <a:extLst>
                <a:ext uri="{FF2B5EF4-FFF2-40B4-BE49-F238E27FC236}">
                  <a16:creationId xmlns:a16="http://schemas.microsoft.com/office/drawing/2014/main" id="{5DFADCB9-7CDF-484A-8E58-6476BCDFF9D6}"/>
                </a:ext>
              </a:extLst>
            </p:cNvPr>
            <p:cNvSpPr/>
            <p:nvPr/>
          </p:nvSpPr>
          <p:spPr>
            <a:xfrm>
              <a:off x="2148739" y="1642812"/>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39" name="Google Shape;2604;p42">
              <a:extLst>
                <a:ext uri="{FF2B5EF4-FFF2-40B4-BE49-F238E27FC236}">
                  <a16:creationId xmlns:a16="http://schemas.microsoft.com/office/drawing/2014/main" id="{5E5108FA-6071-4237-BFAE-97E0F6687418}"/>
                </a:ext>
              </a:extLst>
            </p:cNvPr>
            <p:cNvSpPr/>
            <p:nvPr/>
          </p:nvSpPr>
          <p:spPr>
            <a:xfrm>
              <a:off x="1702669" y="1642812"/>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0" name="Google Shape;2605;p42">
              <a:extLst>
                <a:ext uri="{FF2B5EF4-FFF2-40B4-BE49-F238E27FC236}">
                  <a16:creationId xmlns:a16="http://schemas.microsoft.com/office/drawing/2014/main" id="{A3BDE67A-6A52-4B08-919A-384000A98A02}"/>
                </a:ext>
              </a:extLst>
            </p:cNvPr>
            <p:cNvSpPr/>
            <p:nvPr/>
          </p:nvSpPr>
          <p:spPr>
            <a:xfrm>
              <a:off x="1256599" y="1642812"/>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41" name="Google Shape;2606;p42">
              <a:extLst>
                <a:ext uri="{FF2B5EF4-FFF2-40B4-BE49-F238E27FC236}">
                  <a16:creationId xmlns:a16="http://schemas.microsoft.com/office/drawing/2014/main" id="{168649E3-7D0F-4982-927C-2A3EA7F37D29}"/>
                </a:ext>
              </a:extLst>
            </p:cNvPr>
            <p:cNvSpPr/>
            <p:nvPr/>
          </p:nvSpPr>
          <p:spPr>
            <a:xfrm>
              <a:off x="810529" y="1642812"/>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sp>
        <p:nvSpPr>
          <p:cNvPr id="2594" name="Google Shape;2594;p42"/>
          <p:cNvSpPr txBox="1">
            <a:spLocks noGrp="1"/>
          </p:cNvSpPr>
          <p:nvPr>
            <p:ph type="title"/>
          </p:nvPr>
        </p:nvSpPr>
        <p:spPr>
          <a:xfrm>
            <a:off x="240000" y="521548"/>
            <a:ext cx="11712000" cy="763600"/>
          </a:xfrm>
          <a:prstGeom prst="rect">
            <a:avLst/>
          </a:prstGeom>
        </p:spPr>
        <p:txBody>
          <a:bodyPr spcFirstLastPara="1" wrap="square" lIns="121900" tIns="121900" rIns="121900" bIns="121900" anchor="t" anchorCtr="0">
            <a:noAutofit/>
          </a:bodyPr>
          <a:lstStyle/>
          <a:p>
            <a:r>
              <a:rPr lang="ja-JP" altLang="en-US" sz="3600" dirty="0"/>
              <a:t>ルール</a:t>
            </a:r>
          </a:p>
        </p:txBody>
      </p:sp>
      <p:sp>
        <p:nvSpPr>
          <p:cNvPr id="2595" name="Google Shape;2595;p42"/>
          <p:cNvSpPr/>
          <p:nvPr/>
        </p:nvSpPr>
        <p:spPr>
          <a:xfrm>
            <a:off x="6745590" y="2160868"/>
            <a:ext cx="5328196" cy="1396061"/>
          </a:xfrm>
          <a:prstGeom prst="rect">
            <a:avLst/>
          </a:prstGeom>
          <a:solidFill>
            <a:srgbClr val="EFEFEF"/>
          </a:solidFill>
          <a:ln>
            <a:noFill/>
          </a:ln>
        </p:spPr>
        <p:txBody>
          <a:bodyPr spcFirstLastPara="1" wrap="square" lIns="365733" tIns="121900" rIns="365733" bIns="121900" anchor="ctr" anchorCtr="0">
            <a:noAutofit/>
          </a:bodyPr>
          <a:lstStyle/>
          <a:p>
            <a:pPr defTabSz="1219170">
              <a:buClr>
                <a:srgbClr val="000000"/>
              </a:buClr>
              <a:buSzPts val="1100"/>
            </a:pPr>
            <a:r>
              <a:rPr kumimoji="0" lang="ja-JP" altLang="en-US" sz="2000" kern="0" dirty="0">
                <a:solidFill>
                  <a:srgbClr val="000000"/>
                </a:solidFill>
                <a:latin typeface="Fira Sans"/>
                <a:ea typeface="Fira Sans"/>
                <a:cs typeface="Fira Sans"/>
                <a:sym typeface="Fira Sans"/>
              </a:rPr>
              <a:t>発電床を使った発電体験</a:t>
            </a:r>
            <a:endParaRPr kumimoji="0" lang="en-US" altLang="ja-JP" sz="2000" kern="0" dirty="0">
              <a:solidFill>
                <a:srgbClr val="000000"/>
              </a:solidFill>
              <a:latin typeface="Fira Sans"/>
              <a:ea typeface="Fira Sans"/>
              <a:cs typeface="Fira Sans"/>
              <a:sym typeface="Fira Sans"/>
            </a:endParaRPr>
          </a:p>
          <a:p>
            <a:pPr defTabSz="1219170">
              <a:buClr>
                <a:srgbClr val="000000"/>
              </a:buClr>
              <a:buSzPts val="1100"/>
            </a:pPr>
            <a:r>
              <a:rPr kumimoji="0" lang="ja-JP" altLang="en-US" sz="2000" kern="0" dirty="0">
                <a:solidFill>
                  <a:srgbClr val="000000"/>
                </a:solidFill>
                <a:latin typeface="Fira Sans"/>
                <a:ea typeface="Fira Sans"/>
                <a:cs typeface="Fira Sans"/>
                <a:sym typeface="Fira Sans"/>
              </a:rPr>
              <a:t>発電量に対応した資源ポイントの付与</a:t>
            </a:r>
            <a:endParaRPr kumimoji="0" lang="en-US" sz="2000" kern="0" dirty="0">
              <a:solidFill>
                <a:srgbClr val="000000"/>
              </a:solidFill>
              <a:latin typeface="Fira Sans"/>
              <a:ea typeface="Fira Sans"/>
              <a:cs typeface="Fira Sans"/>
              <a:sym typeface="Fira Sans"/>
            </a:endParaRPr>
          </a:p>
        </p:txBody>
      </p:sp>
      <p:sp>
        <p:nvSpPr>
          <p:cNvPr id="2596" name="Google Shape;2596;p42"/>
          <p:cNvSpPr/>
          <p:nvPr/>
        </p:nvSpPr>
        <p:spPr>
          <a:xfrm>
            <a:off x="6745616" y="4530958"/>
            <a:ext cx="5328196" cy="1396053"/>
          </a:xfrm>
          <a:prstGeom prst="rect">
            <a:avLst/>
          </a:prstGeom>
          <a:solidFill>
            <a:srgbClr val="EFEFEF"/>
          </a:solidFill>
          <a:ln>
            <a:noFill/>
          </a:ln>
        </p:spPr>
        <p:txBody>
          <a:bodyPr spcFirstLastPara="1" wrap="square" lIns="365733" tIns="121900" rIns="365733" bIns="121900" anchor="ctr" anchorCtr="0">
            <a:noAutofit/>
          </a:bodyPr>
          <a:lstStyle/>
          <a:p>
            <a:pPr defTabSz="1219170">
              <a:buClr>
                <a:srgbClr val="000000"/>
              </a:buClr>
              <a:buSzPts val="1100"/>
            </a:pPr>
            <a:r>
              <a:rPr kumimoji="0" lang="ja-JP" altLang="en-US" sz="2000" kern="0" dirty="0">
                <a:solidFill>
                  <a:srgbClr val="000000"/>
                </a:solidFill>
                <a:latin typeface="Fira Sans"/>
                <a:ea typeface="Fira Sans"/>
                <a:cs typeface="Fira Sans"/>
                <a:sym typeface="Fira Sans"/>
              </a:rPr>
              <a:t>環境に悪影響を及ぼす行動を積み重ねる</a:t>
            </a:r>
          </a:p>
          <a:p>
            <a:pPr defTabSz="1219170">
              <a:buClr>
                <a:srgbClr val="000000"/>
              </a:buClr>
              <a:buSzPts val="1100"/>
            </a:pPr>
            <a:r>
              <a:rPr kumimoji="0" lang="ja-JP" altLang="en-US" sz="2000" kern="0" dirty="0">
                <a:solidFill>
                  <a:srgbClr val="000000"/>
                </a:solidFill>
                <a:latin typeface="Fira Sans"/>
                <a:ea typeface="Fira Sans"/>
                <a:cs typeface="Fira Sans"/>
                <a:sym typeface="Fira Sans"/>
              </a:rPr>
              <a:t>→資産全没収の可能性あり</a:t>
            </a:r>
          </a:p>
        </p:txBody>
      </p:sp>
      <p:sp>
        <p:nvSpPr>
          <p:cNvPr id="2598" name="Google Shape;2598;p42"/>
          <p:cNvSpPr txBox="1"/>
          <p:nvPr/>
        </p:nvSpPr>
        <p:spPr>
          <a:xfrm>
            <a:off x="6507659" y="1588068"/>
            <a:ext cx="3410782" cy="572800"/>
          </a:xfrm>
          <a:prstGeom prst="rect">
            <a:avLst/>
          </a:prstGeom>
          <a:noFill/>
          <a:ln>
            <a:noFill/>
          </a:ln>
        </p:spPr>
        <p:txBody>
          <a:bodyPr spcFirstLastPara="1" wrap="square" lIns="121900" tIns="121900" rIns="121900" bIns="121900" anchor="ctr" anchorCtr="0">
            <a:noAutofit/>
          </a:bodyPr>
          <a:lstStyle/>
          <a:p>
            <a:pPr marL="228594" marR="250848" defTabSz="1219170">
              <a:buClr>
                <a:srgbClr val="000000"/>
              </a:buClr>
            </a:pPr>
            <a:r>
              <a:rPr kumimoji="0" lang="ja-JP" altLang="en-US" sz="2267" kern="0" dirty="0">
                <a:solidFill>
                  <a:srgbClr val="0D3E65"/>
                </a:solidFill>
                <a:latin typeface="Fira Sans Extra Condensed Medium"/>
                <a:ea typeface="Fira Sans Extra Condensed Medium"/>
                <a:cs typeface="Fira Sans Extra Condensed Medium"/>
                <a:sym typeface="Fira Sans Extra Condensed Medium"/>
              </a:rPr>
              <a:t>リアル発電イベント</a:t>
            </a:r>
            <a:endParaRPr kumimoji="0" lang="en" sz="2267" kern="0" dirty="0">
              <a:solidFill>
                <a:srgbClr val="0D3E65"/>
              </a:solidFill>
              <a:latin typeface="Fira Sans Extra Condensed Medium"/>
              <a:ea typeface="Fira Sans Extra Condensed Medium"/>
              <a:cs typeface="Fira Sans Extra Condensed Medium"/>
              <a:sym typeface="Fira Sans Extra Condensed Medium"/>
            </a:endParaRPr>
          </a:p>
        </p:txBody>
      </p:sp>
      <p:sp>
        <p:nvSpPr>
          <p:cNvPr id="2599" name="Google Shape;2599;p42"/>
          <p:cNvSpPr txBox="1"/>
          <p:nvPr/>
        </p:nvSpPr>
        <p:spPr>
          <a:xfrm>
            <a:off x="6437706" y="3971465"/>
            <a:ext cx="3602033" cy="572800"/>
          </a:xfrm>
          <a:prstGeom prst="rect">
            <a:avLst/>
          </a:prstGeom>
          <a:noFill/>
          <a:ln>
            <a:noFill/>
          </a:ln>
        </p:spPr>
        <p:txBody>
          <a:bodyPr spcFirstLastPara="1" wrap="square" lIns="121900" tIns="121900" rIns="121900" bIns="121900" anchor="ctr" anchorCtr="0">
            <a:noAutofit/>
          </a:bodyPr>
          <a:lstStyle/>
          <a:p>
            <a:pPr marL="228594" marR="250848" defTabSz="1219170">
              <a:buClr>
                <a:srgbClr val="000000"/>
              </a:buClr>
            </a:pPr>
            <a:r>
              <a:rPr kumimoji="0" lang="ja-JP" altLang="en-US" sz="2267" kern="0" dirty="0">
                <a:solidFill>
                  <a:srgbClr val="0D3E65"/>
                </a:solidFill>
                <a:latin typeface="Fira Sans Extra Condensed Medium"/>
                <a:ea typeface="Fira Sans Extra Condensed Medium"/>
                <a:cs typeface="Fira Sans Extra Condensed Medium"/>
                <a:sym typeface="Fira Sans Extra Condensed Medium"/>
              </a:rPr>
              <a:t>ペナルティーポイント</a:t>
            </a:r>
            <a:endParaRPr kumimoji="0" lang="en" sz="2267" kern="0" dirty="0">
              <a:solidFill>
                <a:srgbClr val="0D3E65"/>
              </a:solidFill>
              <a:latin typeface="Fira Sans Extra Condensed Medium"/>
              <a:ea typeface="Fira Sans Extra Condensed Medium"/>
              <a:cs typeface="Fira Sans Extra Condensed Medium"/>
              <a:sym typeface="Fira Sans Extra Condensed Medium"/>
            </a:endParaRPr>
          </a:p>
        </p:txBody>
      </p:sp>
      <p:grpSp>
        <p:nvGrpSpPr>
          <p:cNvPr id="2607" name="Google Shape;2607;p42"/>
          <p:cNvGrpSpPr>
            <a:grpSpLocks noChangeAspect="1"/>
          </p:cNvGrpSpPr>
          <p:nvPr/>
        </p:nvGrpSpPr>
        <p:grpSpPr>
          <a:xfrm>
            <a:off x="857448" y="2497479"/>
            <a:ext cx="4303149" cy="606911"/>
            <a:chOff x="810529" y="2651024"/>
            <a:chExt cx="2597611" cy="366364"/>
          </a:xfrm>
        </p:grpSpPr>
        <p:sp>
          <p:nvSpPr>
            <p:cNvPr id="2608" name="Google Shape;2608;p42"/>
            <p:cNvSpPr/>
            <p:nvPr/>
          </p:nvSpPr>
          <p:spPr>
            <a:xfrm>
              <a:off x="3040879" y="2651024"/>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609" name="Google Shape;2609;p42"/>
            <p:cNvSpPr/>
            <p:nvPr/>
          </p:nvSpPr>
          <p:spPr>
            <a:xfrm>
              <a:off x="2594809" y="2651024"/>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610" name="Google Shape;2610;p42"/>
            <p:cNvSpPr/>
            <p:nvPr/>
          </p:nvSpPr>
          <p:spPr>
            <a:xfrm>
              <a:off x="2148739" y="2651024"/>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611" name="Google Shape;2611;p42"/>
            <p:cNvSpPr/>
            <p:nvPr/>
          </p:nvSpPr>
          <p:spPr>
            <a:xfrm>
              <a:off x="1702669" y="2651024"/>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612" name="Google Shape;2612;p42"/>
            <p:cNvSpPr/>
            <p:nvPr/>
          </p:nvSpPr>
          <p:spPr>
            <a:xfrm>
              <a:off x="1256599" y="2651024"/>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613" name="Google Shape;2613;p42"/>
            <p:cNvSpPr/>
            <p:nvPr/>
          </p:nvSpPr>
          <p:spPr>
            <a:xfrm>
              <a:off x="810529" y="2651024"/>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sp>
        <p:nvSpPr>
          <p:cNvPr id="23" name="Google Shape;2412;p37">
            <a:extLst>
              <a:ext uri="{FF2B5EF4-FFF2-40B4-BE49-F238E27FC236}">
                <a16:creationId xmlns:a16="http://schemas.microsoft.com/office/drawing/2014/main" id="{1E2915BC-23DB-4248-85A0-0095988B6903}"/>
              </a:ext>
            </a:extLst>
          </p:cNvPr>
          <p:cNvSpPr/>
          <p:nvPr/>
        </p:nvSpPr>
        <p:spPr>
          <a:xfrm>
            <a:off x="4004001" y="631148"/>
            <a:ext cx="544400" cy="544400"/>
          </a:xfrm>
          <a:prstGeom prst="ellipse">
            <a:avLst/>
          </a:prstGeom>
          <a:solidFill>
            <a:schemeClr val="accent1"/>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05</a:t>
            </a:r>
            <a:endParaRPr kumimoji="0" sz="1867" kern="0" dirty="0">
              <a:solidFill>
                <a:srgbClr val="FFFFFF"/>
              </a:solidFill>
              <a:latin typeface="Arial"/>
              <a:cs typeface="Arial"/>
              <a:sym typeface="Arial"/>
            </a:endParaRPr>
          </a:p>
        </p:txBody>
      </p:sp>
      <p:sp>
        <p:nvSpPr>
          <p:cNvPr id="5" name="スライド番号プレースホルダー 4">
            <a:extLst>
              <a:ext uri="{FF2B5EF4-FFF2-40B4-BE49-F238E27FC236}">
                <a16:creationId xmlns:a16="http://schemas.microsoft.com/office/drawing/2014/main" id="{B73CD298-31F8-4ED0-B118-975A9E3B6338}"/>
              </a:ext>
            </a:extLst>
          </p:cNvPr>
          <p:cNvSpPr>
            <a:spLocks noGrp="1"/>
          </p:cNvSpPr>
          <p:nvPr>
            <p:ph type="sldNum" idx="12"/>
          </p:nvPr>
        </p:nvSpPr>
        <p:spPr/>
        <p:txBody>
          <a:bodyPr/>
          <a:lstStyle/>
          <a:p>
            <a:fld id="{00000000-1234-1234-1234-123412341234}" type="slidenum">
              <a:rPr lang="en" smtClean="0"/>
              <a:pPr/>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4"/>
        <p:cNvGrpSpPr/>
        <p:nvPr/>
      </p:nvGrpSpPr>
      <p:grpSpPr>
        <a:xfrm>
          <a:off x="0" y="0"/>
          <a:ext cx="0" cy="0"/>
          <a:chOff x="0" y="0"/>
          <a:chExt cx="0" cy="0"/>
        </a:xfrm>
      </p:grpSpPr>
      <p:sp>
        <p:nvSpPr>
          <p:cNvPr id="2625" name="Google Shape;2625;p43"/>
          <p:cNvSpPr txBox="1">
            <a:spLocks noGrp="1"/>
          </p:cNvSpPr>
          <p:nvPr>
            <p:ph type="title"/>
          </p:nvPr>
        </p:nvSpPr>
        <p:spPr>
          <a:xfrm>
            <a:off x="240000" y="409933"/>
            <a:ext cx="11712000" cy="763600"/>
          </a:xfrm>
          <a:prstGeom prst="rect">
            <a:avLst/>
          </a:prstGeom>
        </p:spPr>
        <p:txBody>
          <a:bodyPr spcFirstLastPara="1" wrap="square" lIns="121900" tIns="121900" rIns="121900" bIns="121900" anchor="t" anchorCtr="0">
            <a:noAutofit/>
          </a:bodyPr>
          <a:lstStyle/>
          <a:p>
            <a:pPr algn="l"/>
            <a:r>
              <a:rPr lang="ja-JP" altLang="en-US" sz="3600" dirty="0"/>
              <a:t>　　盤面イメージ</a:t>
            </a:r>
          </a:p>
        </p:txBody>
      </p:sp>
      <p:sp>
        <p:nvSpPr>
          <p:cNvPr id="2722" name="Google Shape;2722;p43"/>
          <p:cNvSpPr txBox="1"/>
          <p:nvPr/>
        </p:nvSpPr>
        <p:spPr>
          <a:xfrm>
            <a:off x="1765379" y="1282726"/>
            <a:ext cx="2512800" cy="7132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kumimoji="0" lang="ja-JP" altLang="en-US" sz="1600" kern="0" dirty="0">
                <a:solidFill>
                  <a:srgbClr val="000000"/>
                </a:solidFill>
                <a:latin typeface="Fira Sans"/>
                <a:ea typeface="Fira Sans"/>
                <a:cs typeface="Fira Sans"/>
                <a:sym typeface="Fira Sans"/>
              </a:rPr>
              <a:t>起業できる</a:t>
            </a:r>
            <a:endParaRPr kumimoji="0" sz="1600" kern="0" dirty="0">
              <a:solidFill>
                <a:srgbClr val="000000"/>
              </a:solidFill>
              <a:latin typeface="Fira Sans"/>
              <a:ea typeface="Fira Sans"/>
              <a:cs typeface="Fira Sans"/>
              <a:sym typeface="Fira Sans"/>
            </a:endParaRPr>
          </a:p>
        </p:txBody>
      </p:sp>
      <p:sp>
        <p:nvSpPr>
          <p:cNvPr id="2723" name="Google Shape;2723;p43"/>
          <p:cNvSpPr txBox="1"/>
          <p:nvPr/>
        </p:nvSpPr>
        <p:spPr>
          <a:xfrm>
            <a:off x="355138" y="1372279"/>
            <a:ext cx="25128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buSzPts val="1100"/>
            </a:pPr>
            <a:r>
              <a:rPr kumimoji="0" lang="ja-JP" altLang="en-US" sz="2267" b="1" kern="0" dirty="0">
                <a:solidFill>
                  <a:schemeClr val="accent3"/>
                </a:solidFill>
                <a:latin typeface="Fira Sans Extra Condensed Medium"/>
                <a:ea typeface="Fira Sans Extra Condensed Medium"/>
                <a:cs typeface="Fira Sans Extra Condensed Medium"/>
                <a:sym typeface="Fira Sans Extra Condensed Medium"/>
              </a:rPr>
              <a:t>土地</a:t>
            </a:r>
            <a:endParaRPr kumimoji="0" sz="2267" b="1" kern="0" dirty="0">
              <a:solidFill>
                <a:schemeClr val="accent3"/>
              </a:solidFill>
              <a:latin typeface="Fira Sans Extra Condensed Medium"/>
              <a:ea typeface="Fira Sans Extra Condensed Medium"/>
              <a:cs typeface="Fira Sans Extra Condensed Medium"/>
              <a:sym typeface="Fira Sans Extra Condensed Medium"/>
            </a:endParaRPr>
          </a:p>
        </p:txBody>
      </p:sp>
      <p:sp>
        <p:nvSpPr>
          <p:cNvPr id="2724" name="Google Shape;2724;p43"/>
          <p:cNvSpPr txBox="1"/>
          <p:nvPr/>
        </p:nvSpPr>
        <p:spPr>
          <a:xfrm>
            <a:off x="355138" y="4932410"/>
            <a:ext cx="25128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buSzPts val="1100"/>
            </a:pPr>
            <a:r>
              <a:rPr kumimoji="0" lang="ja-JP" altLang="en-US" sz="2267" b="1" kern="0" dirty="0">
                <a:solidFill>
                  <a:schemeClr val="bg2"/>
                </a:solidFill>
                <a:latin typeface="Fira Sans Extra Condensed Medium"/>
                <a:ea typeface="Fira Sans Extra Condensed Medium"/>
                <a:cs typeface="Fira Sans Extra Condensed Medium"/>
                <a:sym typeface="Fira Sans Extra Condensed Medium"/>
              </a:rPr>
              <a:t>影響度チェック</a:t>
            </a:r>
            <a:endParaRPr kumimoji="0" sz="2267" b="1" kern="0" dirty="0">
              <a:solidFill>
                <a:schemeClr val="bg2"/>
              </a:solidFill>
              <a:latin typeface="Fira Sans Extra Condensed Medium"/>
              <a:ea typeface="Fira Sans Extra Condensed Medium"/>
              <a:cs typeface="Fira Sans Extra Condensed Medium"/>
              <a:sym typeface="Fira Sans Extra Condensed Medium"/>
            </a:endParaRPr>
          </a:p>
        </p:txBody>
      </p:sp>
      <p:sp>
        <p:nvSpPr>
          <p:cNvPr id="2725" name="Google Shape;2725;p43"/>
          <p:cNvSpPr txBox="1"/>
          <p:nvPr/>
        </p:nvSpPr>
        <p:spPr>
          <a:xfrm>
            <a:off x="355138" y="5420472"/>
            <a:ext cx="4163953" cy="1381383"/>
          </a:xfrm>
          <a:prstGeom prst="rect">
            <a:avLst/>
          </a:prstGeom>
          <a:noFill/>
          <a:ln>
            <a:noFill/>
          </a:ln>
        </p:spPr>
        <p:txBody>
          <a:bodyPr spcFirstLastPara="1" wrap="square" lIns="121900" tIns="121900" rIns="121900" bIns="121900" anchor="ctr" anchorCtr="0">
            <a:noAutofit/>
          </a:bodyPr>
          <a:lstStyle/>
          <a:p>
            <a:pPr marL="119996" defTabSz="1219170">
              <a:buClr>
                <a:srgbClr val="000000"/>
              </a:buClr>
            </a:pPr>
            <a:r>
              <a:rPr kumimoji="0" lang="ja-JP" altLang="en-US" sz="1600" kern="0" dirty="0">
                <a:solidFill>
                  <a:srgbClr val="000000"/>
                </a:solidFill>
                <a:latin typeface="Fira Sans"/>
                <a:ea typeface="Fira Sans"/>
                <a:cs typeface="Fira Sans"/>
                <a:sym typeface="Fira Sans"/>
              </a:rPr>
              <a:t>基準を超えた場合　→罰金</a:t>
            </a:r>
          </a:p>
          <a:p>
            <a:pPr marL="119996" defTabSz="1219170">
              <a:buClr>
                <a:srgbClr val="000000"/>
              </a:buClr>
            </a:pPr>
            <a:endParaRPr kumimoji="0" lang="en-US" altLang="ja-JP" sz="1600" kern="0" dirty="0">
              <a:solidFill>
                <a:srgbClr val="000000"/>
              </a:solidFill>
              <a:latin typeface="Fira Sans"/>
              <a:ea typeface="Fira Sans"/>
              <a:cs typeface="Fira Sans"/>
              <a:sym typeface="Fira Sans"/>
            </a:endParaRPr>
          </a:p>
          <a:p>
            <a:pPr marL="119996" defTabSz="1219170">
              <a:buClr>
                <a:srgbClr val="000000"/>
              </a:buClr>
            </a:pPr>
            <a:r>
              <a:rPr kumimoji="0" lang="ja-JP" altLang="en-US" sz="1600" kern="0" dirty="0">
                <a:solidFill>
                  <a:srgbClr val="000000"/>
                </a:solidFill>
                <a:latin typeface="Fira Sans"/>
                <a:ea typeface="Fira Sans"/>
                <a:cs typeface="Fira Sans"/>
                <a:sym typeface="Fira Sans"/>
              </a:rPr>
              <a:t>全プレイヤー合計が基準値を超えた場合</a:t>
            </a:r>
            <a:endParaRPr kumimoji="0" lang="en-US" altLang="ja-JP" sz="1600" kern="0" dirty="0">
              <a:solidFill>
                <a:srgbClr val="000000"/>
              </a:solidFill>
              <a:latin typeface="Fira Sans"/>
              <a:ea typeface="Fira Sans"/>
              <a:cs typeface="Fira Sans"/>
              <a:sym typeface="Fira Sans"/>
            </a:endParaRPr>
          </a:p>
          <a:p>
            <a:pPr marL="119996" defTabSz="1219170">
              <a:buClr>
                <a:srgbClr val="000000"/>
              </a:buClr>
            </a:pPr>
            <a:r>
              <a:rPr kumimoji="0" lang="ja-JP" altLang="en-US" sz="1600" kern="0" dirty="0">
                <a:solidFill>
                  <a:srgbClr val="000000"/>
                </a:solidFill>
                <a:latin typeface="Fira Sans"/>
                <a:ea typeface="Fira Sans"/>
                <a:cs typeface="Fira Sans"/>
                <a:sym typeface="Fira Sans"/>
              </a:rPr>
              <a:t>→ゲームオーバー</a:t>
            </a:r>
          </a:p>
        </p:txBody>
      </p:sp>
      <p:sp>
        <p:nvSpPr>
          <p:cNvPr id="106" name="Google Shape;2411;p37">
            <a:extLst>
              <a:ext uri="{FF2B5EF4-FFF2-40B4-BE49-F238E27FC236}">
                <a16:creationId xmlns:a16="http://schemas.microsoft.com/office/drawing/2014/main" id="{B43756FA-8205-4F93-B3CF-EB14A783B456}"/>
              </a:ext>
            </a:extLst>
          </p:cNvPr>
          <p:cNvSpPr/>
          <p:nvPr/>
        </p:nvSpPr>
        <p:spPr>
          <a:xfrm>
            <a:off x="357709" y="519533"/>
            <a:ext cx="544400" cy="544400"/>
          </a:xfrm>
          <a:prstGeom prst="ellipse">
            <a:avLst/>
          </a:prstGeom>
          <a:solidFill>
            <a:schemeClr val="accent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06</a:t>
            </a:r>
            <a:endParaRPr kumimoji="0" sz="1867" kern="0" dirty="0">
              <a:solidFill>
                <a:srgbClr val="FFFFFF"/>
              </a:solidFill>
              <a:latin typeface="Arial"/>
              <a:cs typeface="Arial"/>
              <a:sym typeface="Arial"/>
            </a:endParaRPr>
          </a:p>
        </p:txBody>
      </p:sp>
      <p:sp>
        <p:nvSpPr>
          <p:cNvPr id="108" name="正方形/長方形 107">
            <a:extLst>
              <a:ext uri="{FF2B5EF4-FFF2-40B4-BE49-F238E27FC236}">
                <a16:creationId xmlns:a16="http://schemas.microsoft.com/office/drawing/2014/main" id="{5EAB334D-937B-4222-8066-6DFEBEF56664}"/>
              </a:ext>
            </a:extLst>
          </p:cNvPr>
          <p:cNvSpPr/>
          <p:nvPr/>
        </p:nvSpPr>
        <p:spPr>
          <a:xfrm>
            <a:off x="4519091" y="233039"/>
            <a:ext cx="7315200" cy="6391922"/>
          </a:xfrm>
          <a:prstGeom prst="rect">
            <a:avLst/>
          </a:prstGeom>
          <a:solidFill>
            <a:srgbClr val="DEEBF7"/>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aphicFrame>
        <p:nvGraphicFramePr>
          <p:cNvPr id="109" name="表 5">
            <a:extLst>
              <a:ext uri="{FF2B5EF4-FFF2-40B4-BE49-F238E27FC236}">
                <a16:creationId xmlns:a16="http://schemas.microsoft.com/office/drawing/2014/main" id="{7EA40FFE-6D66-4C55-91FD-FF6BC496F9F2}"/>
              </a:ext>
            </a:extLst>
          </p:cNvPr>
          <p:cNvGraphicFramePr>
            <a:graphicFrameLocks noGrp="1"/>
          </p:cNvGraphicFramePr>
          <p:nvPr>
            <p:extLst>
              <p:ext uri="{D42A27DB-BD31-4B8C-83A1-F6EECF244321}">
                <p14:modId xmlns:p14="http://schemas.microsoft.com/office/powerpoint/2010/main" val="2141642958"/>
              </p:ext>
            </p:extLst>
          </p:nvPr>
        </p:nvGraphicFramePr>
        <p:xfrm>
          <a:off x="5787041" y="573356"/>
          <a:ext cx="4828580" cy="715802"/>
        </p:xfrm>
        <a:graphic>
          <a:graphicData uri="http://schemas.openxmlformats.org/drawingml/2006/table">
            <a:tbl>
              <a:tblPr firstRow="1" bandRow="1">
                <a:tableStyleId>{16D9F66E-5EB9-4882-86FB-DCBF35E3C3E4}</a:tableStyleId>
              </a:tblPr>
              <a:tblGrid>
                <a:gridCol w="965716">
                  <a:extLst>
                    <a:ext uri="{9D8B030D-6E8A-4147-A177-3AD203B41FA5}">
                      <a16:colId xmlns:a16="http://schemas.microsoft.com/office/drawing/2014/main" val="2668047921"/>
                    </a:ext>
                  </a:extLst>
                </a:gridCol>
                <a:gridCol w="965716">
                  <a:extLst>
                    <a:ext uri="{9D8B030D-6E8A-4147-A177-3AD203B41FA5}">
                      <a16:colId xmlns:a16="http://schemas.microsoft.com/office/drawing/2014/main" val="2701582152"/>
                    </a:ext>
                  </a:extLst>
                </a:gridCol>
                <a:gridCol w="965716">
                  <a:extLst>
                    <a:ext uri="{9D8B030D-6E8A-4147-A177-3AD203B41FA5}">
                      <a16:colId xmlns:a16="http://schemas.microsoft.com/office/drawing/2014/main" val="2692736823"/>
                    </a:ext>
                  </a:extLst>
                </a:gridCol>
                <a:gridCol w="965716">
                  <a:extLst>
                    <a:ext uri="{9D8B030D-6E8A-4147-A177-3AD203B41FA5}">
                      <a16:colId xmlns:a16="http://schemas.microsoft.com/office/drawing/2014/main" val="1722054504"/>
                    </a:ext>
                  </a:extLst>
                </a:gridCol>
                <a:gridCol w="965716">
                  <a:extLst>
                    <a:ext uri="{9D8B030D-6E8A-4147-A177-3AD203B41FA5}">
                      <a16:colId xmlns:a16="http://schemas.microsoft.com/office/drawing/2014/main" val="2958233851"/>
                    </a:ext>
                  </a:extLst>
                </a:gridCol>
              </a:tblGrid>
              <a:tr h="715802">
                <a:tc>
                  <a:txBody>
                    <a:bodyPr/>
                    <a:lstStyle/>
                    <a:p>
                      <a:pPr algn="ctr"/>
                      <a:r>
                        <a:rPr kumimoji="1" lang="ja-JP" altLang="en-US" sz="1600" dirty="0"/>
                        <a:t>土地</a:t>
                      </a:r>
                    </a:p>
                  </a:txBody>
                  <a:tcPr anchor="ctr"/>
                </a:tc>
                <a:tc>
                  <a:txBody>
                    <a:bodyPr/>
                    <a:lstStyle/>
                    <a:p>
                      <a:pPr algn="ctr"/>
                      <a:r>
                        <a:rPr kumimoji="1" lang="ja-JP" altLang="en-US" sz="1400" dirty="0"/>
                        <a:t>イベント</a:t>
                      </a:r>
                    </a:p>
                  </a:txBody>
                  <a:tcPr anchor="ctr"/>
                </a:tc>
                <a:tc>
                  <a:txBody>
                    <a:bodyPr/>
                    <a:lstStyle/>
                    <a:p>
                      <a:pPr algn="ctr"/>
                      <a:r>
                        <a:rPr kumimoji="1" lang="ja-JP" altLang="en-US" sz="1600" dirty="0"/>
                        <a:t>発電所</a:t>
                      </a:r>
                      <a:endParaRPr kumimoji="1" lang="en-US" altLang="ja-JP" sz="1600" dirty="0"/>
                    </a:p>
                    <a:p>
                      <a:pPr algn="ctr"/>
                      <a:r>
                        <a:rPr kumimoji="1" lang="ja-JP" altLang="en-US" sz="1600" dirty="0"/>
                        <a:t>予定地</a:t>
                      </a:r>
                    </a:p>
                  </a:txBody>
                  <a:tcPr anchor="ctr"/>
                </a:tc>
                <a:tc>
                  <a:txBody>
                    <a:bodyPr/>
                    <a:lstStyle/>
                    <a:p>
                      <a:pPr algn="ctr"/>
                      <a:r>
                        <a:rPr kumimoji="1" lang="ja-JP" altLang="en-US" sz="1600" dirty="0"/>
                        <a:t>土地</a:t>
                      </a:r>
                    </a:p>
                  </a:txBody>
                  <a:tcPr anchor="ctr"/>
                </a:tc>
                <a:tc>
                  <a:txBody>
                    <a:bodyPr/>
                    <a:lstStyle/>
                    <a:p>
                      <a:pPr algn="ctr"/>
                      <a:r>
                        <a:rPr kumimoji="1" lang="ja-JP" altLang="en-US" sz="1400" dirty="0"/>
                        <a:t>イベント</a:t>
                      </a:r>
                    </a:p>
                  </a:txBody>
                  <a:tcPr anchor="ctr"/>
                </a:tc>
                <a:extLst>
                  <a:ext uri="{0D108BD9-81ED-4DB2-BD59-A6C34878D82A}">
                    <a16:rowId xmlns:a16="http://schemas.microsoft.com/office/drawing/2014/main" val="1964941524"/>
                  </a:ext>
                </a:extLst>
              </a:tr>
            </a:tbl>
          </a:graphicData>
        </a:graphic>
      </p:graphicFrame>
      <p:graphicFrame>
        <p:nvGraphicFramePr>
          <p:cNvPr id="110" name="表 109">
            <a:extLst>
              <a:ext uri="{FF2B5EF4-FFF2-40B4-BE49-F238E27FC236}">
                <a16:creationId xmlns:a16="http://schemas.microsoft.com/office/drawing/2014/main" id="{C0FECDF4-1DE3-4399-8A21-89F122A483B3}"/>
              </a:ext>
            </a:extLst>
          </p:cNvPr>
          <p:cNvGraphicFramePr>
            <a:graphicFrameLocks noGrp="1"/>
          </p:cNvGraphicFramePr>
          <p:nvPr>
            <p:extLst>
              <p:ext uri="{D42A27DB-BD31-4B8C-83A1-F6EECF244321}">
                <p14:modId xmlns:p14="http://schemas.microsoft.com/office/powerpoint/2010/main" val="3696229565"/>
              </p:ext>
            </p:extLst>
          </p:nvPr>
        </p:nvGraphicFramePr>
        <p:xfrm>
          <a:off x="5787041" y="5594053"/>
          <a:ext cx="4828580" cy="715802"/>
        </p:xfrm>
        <a:graphic>
          <a:graphicData uri="http://schemas.openxmlformats.org/drawingml/2006/table">
            <a:tbl>
              <a:tblPr firstRow="1" bandRow="1">
                <a:tableStyleId>{16D9F66E-5EB9-4882-86FB-DCBF35E3C3E4}</a:tableStyleId>
              </a:tblPr>
              <a:tblGrid>
                <a:gridCol w="965716">
                  <a:extLst>
                    <a:ext uri="{9D8B030D-6E8A-4147-A177-3AD203B41FA5}">
                      <a16:colId xmlns:a16="http://schemas.microsoft.com/office/drawing/2014/main" val="2668047921"/>
                    </a:ext>
                  </a:extLst>
                </a:gridCol>
                <a:gridCol w="965716">
                  <a:extLst>
                    <a:ext uri="{9D8B030D-6E8A-4147-A177-3AD203B41FA5}">
                      <a16:colId xmlns:a16="http://schemas.microsoft.com/office/drawing/2014/main" val="2701582152"/>
                    </a:ext>
                  </a:extLst>
                </a:gridCol>
                <a:gridCol w="965716">
                  <a:extLst>
                    <a:ext uri="{9D8B030D-6E8A-4147-A177-3AD203B41FA5}">
                      <a16:colId xmlns:a16="http://schemas.microsoft.com/office/drawing/2014/main" val="2692736823"/>
                    </a:ext>
                  </a:extLst>
                </a:gridCol>
                <a:gridCol w="965716">
                  <a:extLst>
                    <a:ext uri="{9D8B030D-6E8A-4147-A177-3AD203B41FA5}">
                      <a16:colId xmlns:a16="http://schemas.microsoft.com/office/drawing/2014/main" val="1722054504"/>
                    </a:ext>
                  </a:extLst>
                </a:gridCol>
                <a:gridCol w="965716">
                  <a:extLst>
                    <a:ext uri="{9D8B030D-6E8A-4147-A177-3AD203B41FA5}">
                      <a16:colId xmlns:a16="http://schemas.microsoft.com/office/drawing/2014/main" val="2958233851"/>
                    </a:ext>
                  </a:extLst>
                </a:gridCol>
              </a:tblGrid>
              <a:tr h="715802">
                <a:tc>
                  <a:txBody>
                    <a:bodyPr/>
                    <a:lstStyle/>
                    <a:p>
                      <a:pPr algn="ctr"/>
                      <a:r>
                        <a:rPr kumimoji="1" lang="ja-JP" altLang="en-US" sz="1400" dirty="0"/>
                        <a:t>イベント</a:t>
                      </a:r>
                    </a:p>
                  </a:txBody>
                  <a:tcPr anchor="ctr"/>
                </a:tc>
                <a:tc>
                  <a:txBody>
                    <a:bodyPr/>
                    <a:lstStyle/>
                    <a:p>
                      <a:pPr algn="ctr"/>
                      <a:r>
                        <a:rPr kumimoji="1" lang="ja-JP" altLang="en-US" sz="1600" dirty="0"/>
                        <a:t>土地</a:t>
                      </a:r>
                    </a:p>
                  </a:txBody>
                  <a:tcPr anchor="ctr"/>
                </a:tc>
                <a:tc>
                  <a:txBody>
                    <a:bodyPr/>
                    <a:lstStyle/>
                    <a:p>
                      <a:pPr algn="ctr"/>
                      <a:r>
                        <a:rPr kumimoji="1" lang="ja-JP" altLang="en-US" sz="1600" dirty="0"/>
                        <a:t>発電所予定地</a:t>
                      </a:r>
                    </a:p>
                  </a:txBody>
                  <a:tcPr anchor="ctr"/>
                </a:tc>
                <a:tc>
                  <a:txBody>
                    <a:bodyPr/>
                    <a:lstStyle/>
                    <a:p>
                      <a:pPr algn="ctr"/>
                      <a:r>
                        <a:rPr kumimoji="1" lang="ja-JP" altLang="en-US" sz="1400" dirty="0"/>
                        <a:t>イベント</a:t>
                      </a:r>
                    </a:p>
                  </a:txBody>
                  <a:tcPr anchor="ctr"/>
                </a:tc>
                <a:tc>
                  <a:txBody>
                    <a:bodyPr/>
                    <a:lstStyle/>
                    <a:p>
                      <a:pPr algn="ctr"/>
                      <a:r>
                        <a:rPr kumimoji="1" lang="ja-JP" altLang="en-US" sz="1600" dirty="0"/>
                        <a:t>土地</a:t>
                      </a:r>
                    </a:p>
                  </a:txBody>
                  <a:tcPr anchor="ctr"/>
                </a:tc>
                <a:extLst>
                  <a:ext uri="{0D108BD9-81ED-4DB2-BD59-A6C34878D82A}">
                    <a16:rowId xmlns:a16="http://schemas.microsoft.com/office/drawing/2014/main" val="1964941524"/>
                  </a:ext>
                </a:extLst>
              </a:tr>
            </a:tbl>
          </a:graphicData>
        </a:graphic>
      </p:graphicFrame>
      <p:graphicFrame>
        <p:nvGraphicFramePr>
          <p:cNvPr id="111" name="表 5">
            <a:extLst>
              <a:ext uri="{FF2B5EF4-FFF2-40B4-BE49-F238E27FC236}">
                <a16:creationId xmlns:a16="http://schemas.microsoft.com/office/drawing/2014/main" id="{C65D9CD2-5CB8-40BB-9213-88FD0998AC5D}"/>
              </a:ext>
            </a:extLst>
          </p:cNvPr>
          <p:cNvGraphicFramePr>
            <a:graphicFrameLocks noGrp="1"/>
          </p:cNvGraphicFramePr>
          <p:nvPr>
            <p:extLst>
              <p:ext uri="{D42A27DB-BD31-4B8C-83A1-F6EECF244321}">
                <p14:modId xmlns:p14="http://schemas.microsoft.com/office/powerpoint/2010/main" val="3690622008"/>
              </p:ext>
            </p:extLst>
          </p:nvPr>
        </p:nvGraphicFramePr>
        <p:xfrm>
          <a:off x="4897956" y="1403007"/>
          <a:ext cx="804558" cy="4017465"/>
        </p:xfrm>
        <a:graphic>
          <a:graphicData uri="http://schemas.openxmlformats.org/drawingml/2006/table">
            <a:tbl>
              <a:tblPr firstRow="1" bandRow="1">
                <a:tableStyleId>{16D9F66E-5EB9-4882-86FB-DCBF35E3C3E4}</a:tableStyleId>
              </a:tblPr>
              <a:tblGrid>
                <a:gridCol w="804558">
                  <a:extLst>
                    <a:ext uri="{9D8B030D-6E8A-4147-A177-3AD203B41FA5}">
                      <a16:colId xmlns:a16="http://schemas.microsoft.com/office/drawing/2014/main" val="2668047921"/>
                    </a:ext>
                  </a:extLst>
                </a:gridCol>
              </a:tblGrid>
              <a:tr h="803493">
                <a:tc>
                  <a:txBody>
                    <a:bodyPr/>
                    <a:lstStyle/>
                    <a:p>
                      <a:pPr algn="ctr"/>
                      <a:r>
                        <a:rPr kumimoji="1" lang="ja-JP" altLang="en-US" sz="1200" b="1" dirty="0"/>
                        <a:t>イベント</a:t>
                      </a:r>
                    </a:p>
                  </a:txBody>
                  <a:tcPr anchor="ctr"/>
                </a:tc>
                <a:extLst>
                  <a:ext uri="{0D108BD9-81ED-4DB2-BD59-A6C34878D82A}">
                    <a16:rowId xmlns:a16="http://schemas.microsoft.com/office/drawing/2014/main" val="1964941524"/>
                  </a:ext>
                </a:extLst>
              </a:tr>
              <a:tr h="803493">
                <a:tc>
                  <a:txBody>
                    <a:bodyPr/>
                    <a:lstStyle/>
                    <a:p>
                      <a:pPr algn="ctr"/>
                      <a:r>
                        <a:rPr kumimoji="1" lang="ja-JP" altLang="en-US" sz="1600" b="1" dirty="0"/>
                        <a:t>土地</a:t>
                      </a:r>
                    </a:p>
                  </a:txBody>
                  <a:tcPr anchor="ctr">
                    <a:solidFill>
                      <a:srgbClr val="E7EAED"/>
                    </a:solidFill>
                  </a:tcPr>
                </a:tc>
                <a:extLst>
                  <a:ext uri="{0D108BD9-81ED-4DB2-BD59-A6C34878D82A}">
                    <a16:rowId xmlns:a16="http://schemas.microsoft.com/office/drawing/2014/main" val="2226506276"/>
                  </a:ext>
                </a:extLst>
              </a:tr>
              <a:tr h="803493">
                <a:tc>
                  <a:txBody>
                    <a:bodyPr/>
                    <a:lstStyle/>
                    <a:p>
                      <a:pPr algn="ctr"/>
                      <a:r>
                        <a:rPr kumimoji="1" lang="ja-JP" altLang="en-US" sz="1600" b="1" dirty="0"/>
                        <a:t>発電所予定地</a:t>
                      </a:r>
                    </a:p>
                  </a:txBody>
                  <a:tcPr anchor="ctr"/>
                </a:tc>
                <a:extLst>
                  <a:ext uri="{0D108BD9-81ED-4DB2-BD59-A6C34878D82A}">
                    <a16:rowId xmlns:a16="http://schemas.microsoft.com/office/drawing/2014/main" val="2484028350"/>
                  </a:ext>
                </a:extLst>
              </a:tr>
              <a:tr h="803493">
                <a:tc>
                  <a:txBody>
                    <a:bodyPr/>
                    <a:lstStyle/>
                    <a:p>
                      <a:pPr algn="ctr"/>
                      <a:r>
                        <a:rPr kumimoji="1" lang="ja-JP" altLang="en-US" sz="1200" b="1" dirty="0"/>
                        <a:t>イベント</a:t>
                      </a:r>
                    </a:p>
                  </a:txBody>
                  <a:tcPr anchor="ctr">
                    <a:solidFill>
                      <a:srgbClr val="E7EAED"/>
                    </a:solidFill>
                  </a:tcPr>
                </a:tc>
                <a:extLst>
                  <a:ext uri="{0D108BD9-81ED-4DB2-BD59-A6C34878D82A}">
                    <a16:rowId xmlns:a16="http://schemas.microsoft.com/office/drawing/2014/main" val="2482896633"/>
                  </a:ext>
                </a:extLst>
              </a:tr>
              <a:tr h="803493">
                <a:tc>
                  <a:txBody>
                    <a:bodyPr/>
                    <a:lstStyle/>
                    <a:p>
                      <a:pPr algn="ctr"/>
                      <a:r>
                        <a:rPr kumimoji="1" lang="ja-JP" altLang="en-US" sz="1600" b="1" dirty="0"/>
                        <a:t>土地</a:t>
                      </a:r>
                    </a:p>
                  </a:txBody>
                  <a:tcPr anchor="ctr"/>
                </a:tc>
                <a:extLst>
                  <a:ext uri="{0D108BD9-81ED-4DB2-BD59-A6C34878D82A}">
                    <a16:rowId xmlns:a16="http://schemas.microsoft.com/office/drawing/2014/main" val="3904476497"/>
                  </a:ext>
                </a:extLst>
              </a:tr>
            </a:tbl>
          </a:graphicData>
        </a:graphic>
      </p:graphicFrame>
      <p:sp>
        <p:nvSpPr>
          <p:cNvPr id="112" name="四角形: 角を丸くする 111">
            <a:extLst>
              <a:ext uri="{FF2B5EF4-FFF2-40B4-BE49-F238E27FC236}">
                <a16:creationId xmlns:a16="http://schemas.microsoft.com/office/drawing/2014/main" id="{7BE8802A-82AA-43A1-87A6-EE07EABEC01C}"/>
              </a:ext>
            </a:extLst>
          </p:cNvPr>
          <p:cNvSpPr/>
          <p:nvPr/>
        </p:nvSpPr>
        <p:spPr>
          <a:xfrm>
            <a:off x="4698397" y="361765"/>
            <a:ext cx="1088643" cy="1041244"/>
          </a:xfrm>
          <a:prstGeom prst="roundRec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b="1" dirty="0"/>
              <a:t>納税</a:t>
            </a:r>
            <a:endParaRPr kumimoji="1" lang="en-US" altLang="ja-JP" b="1" dirty="0"/>
          </a:p>
          <a:p>
            <a:pPr algn="ctr"/>
            <a:r>
              <a:rPr kumimoji="1" lang="ja-JP" altLang="en-US" b="1" dirty="0"/>
              <a:t>イベント</a:t>
            </a:r>
          </a:p>
        </p:txBody>
      </p:sp>
      <p:graphicFrame>
        <p:nvGraphicFramePr>
          <p:cNvPr id="113" name="表 5">
            <a:extLst>
              <a:ext uri="{FF2B5EF4-FFF2-40B4-BE49-F238E27FC236}">
                <a16:creationId xmlns:a16="http://schemas.microsoft.com/office/drawing/2014/main" id="{46E1E48F-8208-455C-A612-BEB6FBA2A5DD}"/>
              </a:ext>
            </a:extLst>
          </p:cNvPr>
          <p:cNvGraphicFramePr>
            <a:graphicFrameLocks noGrp="1"/>
          </p:cNvGraphicFramePr>
          <p:nvPr>
            <p:extLst>
              <p:ext uri="{D42A27DB-BD31-4B8C-83A1-F6EECF244321}">
                <p14:modId xmlns:p14="http://schemas.microsoft.com/office/powerpoint/2010/main" val="2346322829"/>
              </p:ext>
            </p:extLst>
          </p:nvPr>
        </p:nvGraphicFramePr>
        <p:xfrm>
          <a:off x="10726098" y="1403007"/>
          <a:ext cx="804558" cy="4017465"/>
        </p:xfrm>
        <a:graphic>
          <a:graphicData uri="http://schemas.openxmlformats.org/drawingml/2006/table">
            <a:tbl>
              <a:tblPr firstRow="1" bandRow="1">
                <a:tableStyleId>{16D9F66E-5EB9-4882-86FB-DCBF35E3C3E4}</a:tableStyleId>
              </a:tblPr>
              <a:tblGrid>
                <a:gridCol w="804558">
                  <a:extLst>
                    <a:ext uri="{9D8B030D-6E8A-4147-A177-3AD203B41FA5}">
                      <a16:colId xmlns:a16="http://schemas.microsoft.com/office/drawing/2014/main" val="2668047921"/>
                    </a:ext>
                  </a:extLst>
                </a:gridCol>
              </a:tblGrid>
              <a:tr h="803493">
                <a:tc>
                  <a:txBody>
                    <a:bodyPr/>
                    <a:lstStyle/>
                    <a:p>
                      <a:pPr algn="ctr"/>
                      <a:r>
                        <a:rPr kumimoji="1" lang="ja-JP" altLang="en-US" sz="1600" b="1" dirty="0"/>
                        <a:t>土地</a:t>
                      </a:r>
                    </a:p>
                  </a:txBody>
                  <a:tcPr anchor="ctr"/>
                </a:tc>
                <a:extLst>
                  <a:ext uri="{0D108BD9-81ED-4DB2-BD59-A6C34878D82A}">
                    <a16:rowId xmlns:a16="http://schemas.microsoft.com/office/drawing/2014/main" val="1964941524"/>
                  </a:ext>
                </a:extLst>
              </a:tr>
              <a:tr h="803493">
                <a:tc>
                  <a:txBody>
                    <a:bodyPr/>
                    <a:lstStyle/>
                    <a:p>
                      <a:pPr algn="ctr"/>
                      <a:r>
                        <a:rPr kumimoji="1" lang="ja-JP" altLang="en-US" sz="1200" b="1" dirty="0"/>
                        <a:t>イベント</a:t>
                      </a:r>
                    </a:p>
                  </a:txBody>
                  <a:tcPr anchor="ctr">
                    <a:solidFill>
                      <a:srgbClr val="E7EAED"/>
                    </a:solidFill>
                  </a:tcPr>
                </a:tc>
                <a:extLst>
                  <a:ext uri="{0D108BD9-81ED-4DB2-BD59-A6C34878D82A}">
                    <a16:rowId xmlns:a16="http://schemas.microsoft.com/office/drawing/2014/main" val="2226506276"/>
                  </a:ext>
                </a:extLst>
              </a:tr>
              <a:tr h="803493">
                <a:tc>
                  <a:txBody>
                    <a:bodyPr/>
                    <a:lstStyle/>
                    <a:p>
                      <a:pPr algn="ctr"/>
                      <a:r>
                        <a:rPr kumimoji="1" lang="ja-JP" altLang="en-US" sz="1600" b="1" dirty="0"/>
                        <a:t>発電所予定地</a:t>
                      </a:r>
                    </a:p>
                  </a:txBody>
                  <a:tcPr anchor="ctr"/>
                </a:tc>
                <a:extLst>
                  <a:ext uri="{0D108BD9-81ED-4DB2-BD59-A6C34878D82A}">
                    <a16:rowId xmlns:a16="http://schemas.microsoft.com/office/drawing/2014/main" val="2484028350"/>
                  </a:ext>
                </a:extLst>
              </a:tr>
              <a:tr h="803493">
                <a:tc>
                  <a:txBody>
                    <a:bodyPr/>
                    <a:lstStyle/>
                    <a:p>
                      <a:pPr algn="ctr"/>
                      <a:r>
                        <a:rPr kumimoji="1" lang="ja-JP" altLang="en-US" sz="1600" b="1" dirty="0"/>
                        <a:t>土地</a:t>
                      </a:r>
                    </a:p>
                  </a:txBody>
                  <a:tcPr anchor="ctr">
                    <a:solidFill>
                      <a:srgbClr val="E7EAED"/>
                    </a:solidFill>
                  </a:tcPr>
                </a:tc>
                <a:extLst>
                  <a:ext uri="{0D108BD9-81ED-4DB2-BD59-A6C34878D82A}">
                    <a16:rowId xmlns:a16="http://schemas.microsoft.com/office/drawing/2014/main" val="2482896633"/>
                  </a:ext>
                </a:extLst>
              </a:tr>
              <a:tr h="803493">
                <a:tc>
                  <a:txBody>
                    <a:bodyPr/>
                    <a:lstStyle/>
                    <a:p>
                      <a:pPr algn="ctr"/>
                      <a:r>
                        <a:rPr kumimoji="1" lang="ja-JP" altLang="en-US" sz="1200" b="1" dirty="0"/>
                        <a:t>イベント</a:t>
                      </a:r>
                    </a:p>
                  </a:txBody>
                  <a:tcPr anchor="ctr"/>
                </a:tc>
                <a:extLst>
                  <a:ext uri="{0D108BD9-81ED-4DB2-BD59-A6C34878D82A}">
                    <a16:rowId xmlns:a16="http://schemas.microsoft.com/office/drawing/2014/main" val="3904476497"/>
                  </a:ext>
                </a:extLst>
              </a:tr>
            </a:tbl>
          </a:graphicData>
        </a:graphic>
      </p:graphicFrame>
      <p:sp>
        <p:nvSpPr>
          <p:cNvPr id="114" name="四角形: 角を丸くする 113">
            <a:extLst>
              <a:ext uri="{FF2B5EF4-FFF2-40B4-BE49-F238E27FC236}">
                <a16:creationId xmlns:a16="http://schemas.microsoft.com/office/drawing/2014/main" id="{79F388E8-264A-47D1-B0E6-6A43BEE0473C}"/>
              </a:ext>
            </a:extLst>
          </p:cNvPr>
          <p:cNvSpPr/>
          <p:nvPr/>
        </p:nvSpPr>
        <p:spPr>
          <a:xfrm>
            <a:off x="10615621" y="361765"/>
            <a:ext cx="1088643" cy="1041244"/>
          </a:xfrm>
          <a:prstGeom prst="roundRec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b="1" dirty="0"/>
              <a:t>Start</a:t>
            </a:r>
            <a:r>
              <a:rPr kumimoji="1" lang="ja-JP" altLang="en-US" b="1" dirty="0"/>
              <a:t>に戻る</a:t>
            </a:r>
          </a:p>
        </p:txBody>
      </p:sp>
      <p:sp>
        <p:nvSpPr>
          <p:cNvPr id="115" name="四角形: 角を丸くする 114">
            <a:extLst>
              <a:ext uri="{FF2B5EF4-FFF2-40B4-BE49-F238E27FC236}">
                <a16:creationId xmlns:a16="http://schemas.microsoft.com/office/drawing/2014/main" id="{D0CCFD6D-65FF-4EA6-B436-C337F18ED878}"/>
              </a:ext>
            </a:extLst>
          </p:cNvPr>
          <p:cNvSpPr/>
          <p:nvPr/>
        </p:nvSpPr>
        <p:spPr>
          <a:xfrm>
            <a:off x="4698397" y="5420474"/>
            <a:ext cx="1088643" cy="1041244"/>
          </a:xfrm>
          <a:prstGeom prst="roundRec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1400" b="1" dirty="0"/>
              <a:t>↑</a:t>
            </a:r>
            <a:endParaRPr lang="en-US" altLang="ja-JP" sz="1400" b="1" dirty="0"/>
          </a:p>
          <a:p>
            <a:pPr algn="ctr"/>
            <a:r>
              <a:rPr lang="en-US" altLang="ja-JP" b="1" dirty="0"/>
              <a:t>S</a:t>
            </a:r>
            <a:r>
              <a:rPr kumimoji="1" lang="en-US" altLang="ja-JP" b="1" dirty="0"/>
              <a:t>tart</a:t>
            </a:r>
            <a:endParaRPr kumimoji="1" lang="ja-JP" altLang="en-US" b="1" dirty="0"/>
          </a:p>
        </p:txBody>
      </p:sp>
      <p:sp>
        <p:nvSpPr>
          <p:cNvPr id="116" name="四角形: 角を丸くする 115">
            <a:extLst>
              <a:ext uri="{FF2B5EF4-FFF2-40B4-BE49-F238E27FC236}">
                <a16:creationId xmlns:a16="http://schemas.microsoft.com/office/drawing/2014/main" id="{56FE9284-A366-458F-95A8-647D04DBB079}"/>
              </a:ext>
            </a:extLst>
          </p:cNvPr>
          <p:cNvSpPr/>
          <p:nvPr/>
        </p:nvSpPr>
        <p:spPr>
          <a:xfrm>
            <a:off x="10615620" y="5420474"/>
            <a:ext cx="1088643" cy="1041244"/>
          </a:xfrm>
          <a:prstGeom prst="roundRec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b="1" dirty="0"/>
              <a:t>影響度</a:t>
            </a:r>
            <a:endParaRPr kumimoji="1" lang="en-US" altLang="ja-JP" b="1" dirty="0"/>
          </a:p>
          <a:p>
            <a:pPr algn="ctr"/>
            <a:r>
              <a:rPr lang="ja-JP" altLang="en-US" b="1" dirty="0"/>
              <a:t>チェック</a:t>
            </a:r>
            <a:endParaRPr kumimoji="1" lang="ja-JP" altLang="en-US" b="1" dirty="0"/>
          </a:p>
        </p:txBody>
      </p:sp>
      <p:sp>
        <p:nvSpPr>
          <p:cNvPr id="117" name="正方形/長方形 116">
            <a:extLst>
              <a:ext uri="{FF2B5EF4-FFF2-40B4-BE49-F238E27FC236}">
                <a16:creationId xmlns:a16="http://schemas.microsoft.com/office/drawing/2014/main" id="{5E7A3F8A-D7DD-4247-8CCE-0E3EB29D83EF}"/>
              </a:ext>
            </a:extLst>
          </p:cNvPr>
          <p:cNvSpPr>
            <a:spLocks noChangeAspect="1"/>
          </p:cNvSpPr>
          <p:nvPr/>
        </p:nvSpPr>
        <p:spPr>
          <a:xfrm>
            <a:off x="7718091" y="2763000"/>
            <a:ext cx="1086980" cy="1332000"/>
          </a:xfrm>
          <a:prstGeom prst="rect">
            <a:avLst/>
          </a:prstGeom>
          <a:solidFill>
            <a:schemeClr val="accent3"/>
          </a:solidFill>
          <a:ln w="38100">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b="1" dirty="0"/>
              <a:t>イベント</a:t>
            </a:r>
            <a:endParaRPr kumimoji="1" lang="en-US" altLang="ja-JP" sz="2000" b="1" dirty="0"/>
          </a:p>
          <a:p>
            <a:pPr algn="ctr"/>
            <a:r>
              <a:rPr kumimoji="1" lang="ja-JP" altLang="en-US" sz="2000" b="1" dirty="0"/>
              <a:t>カード</a:t>
            </a:r>
          </a:p>
        </p:txBody>
      </p:sp>
      <p:sp>
        <p:nvSpPr>
          <p:cNvPr id="118" name="正方形/長方形 117">
            <a:extLst>
              <a:ext uri="{FF2B5EF4-FFF2-40B4-BE49-F238E27FC236}">
                <a16:creationId xmlns:a16="http://schemas.microsoft.com/office/drawing/2014/main" id="{E63EB664-25E1-48D2-9460-CF56D8BA44C4}"/>
              </a:ext>
            </a:extLst>
          </p:cNvPr>
          <p:cNvSpPr>
            <a:spLocks noChangeAspect="1"/>
          </p:cNvSpPr>
          <p:nvPr/>
        </p:nvSpPr>
        <p:spPr>
          <a:xfrm>
            <a:off x="6489488" y="2763000"/>
            <a:ext cx="1086980" cy="1332000"/>
          </a:xfrm>
          <a:prstGeom prst="rect">
            <a:avLst/>
          </a:prstGeom>
          <a:solidFill>
            <a:schemeClr val="accent3"/>
          </a:solidFill>
          <a:ln w="38100">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b="1" dirty="0"/>
              <a:t>発電所</a:t>
            </a:r>
            <a:endParaRPr kumimoji="1" lang="en-US" altLang="ja-JP" sz="2000" b="1" dirty="0"/>
          </a:p>
          <a:p>
            <a:pPr algn="ctr"/>
            <a:r>
              <a:rPr kumimoji="1" lang="ja-JP" altLang="en-US" sz="2000" b="1" dirty="0"/>
              <a:t>カード</a:t>
            </a:r>
          </a:p>
        </p:txBody>
      </p:sp>
      <p:sp>
        <p:nvSpPr>
          <p:cNvPr id="119" name="正方形/長方形 118">
            <a:extLst>
              <a:ext uri="{FF2B5EF4-FFF2-40B4-BE49-F238E27FC236}">
                <a16:creationId xmlns:a16="http://schemas.microsoft.com/office/drawing/2014/main" id="{8F4FDB6B-499E-4E9F-9E47-BF1D10BD0649}"/>
              </a:ext>
            </a:extLst>
          </p:cNvPr>
          <p:cNvSpPr>
            <a:spLocks noChangeAspect="1"/>
          </p:cNvSpPr>
          <p:nvPr/>
        </p:nvSpPr>
        <p:spPr>
          <a:xfrm>
            <a:off x="8952742" y="2763000"/>
            <a:ext cx="1086980" cy="1332000"/>
          </a:xfrm>
          <a:prstGeom prst="rect">
            <a:avLst/>
          </a:prstGeom>
          <a:solidFill>
            <a:schemeClr val="accent3"/>
          </a:solidFill>
          <a:ln w="38100">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b="1" dirty="0"/>
              <a:t>企業</a:t>
            </a:r>
            <a:endParaRPr kumimoji="1" lang="en-US" altLang="ja-JP" sz="2000" b="1" dirty="0"/>
          </a:p>
          <a:p>
            <a:pPr algn="ctr"/>
            <a:r>
              <a:rPr kumimoji="1" lang="ja-JP" altLang="en-US" sz="2000" b="1" dirty="0"/>
              <a:t>カード</a:t>
            </a:r>
          </a:p>
        </p:txBody>
      </p:sp>
      <p:sp>
        <p:nvSpPr>
          <p:cNvPr id="123" name="Google Shape;2724;p43">
            <a:extLst>
              <a:ext uri="{FF2B5EF4-FFF2-40B4-BE49-F238E27FC236}">
                <a16:creationId xmlns:a16="http://schemas.microsoft.com/office/drawing/2014/main" id="{3E749B6C-CC28-4A13-AB65-07C8BB347006}"/>
              </a:ext>
            </a:extLst>
          </p:cNvPr>
          <p:cNvSpPr txBox="1"/>
          <p:nvPr/>
        </p:nvSpPr>
        <p:spPr>
          <a:xfrm>
            <a:off x="342895" y="3518781"/>
            <a:ext cx="25128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buSzPts val="1100"/>
            </a:pPr>
            <a:r>
              <a:rPr kumimoji="0" lang="en-US" sz="2267" b="1" kern="0" dirty="0">
                <a:solidFill>
                  <a:srgbClr val="54AED6"/>
                </a:solidFill>
                <a:latin typeface="Fira Sans Extra Condensed Medium"/>
                <a:ea typeface="Fira Sans Extra Condensed Medium"/>
                <a:cs typeface="Fira Sans Extra Condensed Medium"/>
                <a:sym typeface="Fira Sans Extra Condensed Medium"/>
              </a:rPr>
              <a:t>Start</a:t>
            </a:r>
          </a:p>
        </p:txBody>
      </p:sp>
      <p:sp>
        <p:nvSpPr>
          <p:cNvPr id="124" name="Google Shape;2725;p43">
            <a:extLst>
              <a:ext uri="{FF2B5EF4-FFF2-40B4-BE49-F238E27FC236}">
                <a16:creationId xmlns:a16="http://schemas.microsoft.com/office/drawing/2014/main" id="{870977D2-B4EE-4C8F-90BB-B3F18CDE2253}"/>
              </a:ext>
            </a:extLst>
          </p:cNvPr>
          <p:cNvSpPr txBox="1"/>
          <p:nvPr/>
        </p:nvSpPr>
        <p:spPr>
          <a:xfrm>
            <a:off x="1807604" y="3446539"/>
            <a:ext cx="2512800" cy="713200"/>
          </a:xfrm>
          <a:prstGeom prst="rect">
            <a:avLst/>
          </a:prstGeom>
          <a:noFill/>
          <a:ln>
            <a:noFill/>
          </a:ln>
        </p:spPr>
        <p:txBody>
          <a:bodyPr spcFirstLastPara="1" wrap="square" lIns="121900" tIns="121900" rIns="121900" bIns="121900" anchor="ctr" anchorCtr="0">
            <a:noAutofit/>
          </a:bodyPr>
          <a:lstStyle/>
          <a:p>
            <a:pPr marL="119996" algn="r" defTabSz="1219170">
              <a:buClr>
                <a:srgbClr val="000000"/>
              </a:buClr>
            </a:pPr>
            <a:r>
              <a:rPr kumimoji="0" lang="ja-JP" altLang="en-US" sz="1600" kern="0" dirty="0">
                <a:solidFill>
                  <a:srgbClr val="000000"/>
                </a:solidFill>
                <a:latin typeface="Fira Sans"/>
                <a:ea typeface="Fira Sans"/>
                <a:cs typeface="Fira Sans"/>
                <a:sym typeface="Fira Sans"/>
              </a:rPr>
              <a:t>通過する際　資金獲得</a:t>
            </a:r>
          </a:p>
        </p:txBody>
      </p:sp>
      <p:sp>
        <p:nvSpPr>
          <p:cNvPr id="125" name="Google Shape;2722;p43">
            <a:extLst>
              <a:ext uri="{FF2B5EF4-FFF2-40B4-BE49-F238E27FC236}">
                <a16:creationId xmlns:a16="http://schemas.microsoft.com/office/drawing/2014/main" id="{239E5342-B576-4AB9-9D21-502472056F47}"/>
              </a:ext>
            </a:extLst>
          </p:cNvPr>
          <p:cNvSpPr txBox="1"/>
          <p:nvPr/>
        </p:nvSpPr>
        <p:spPr>
          <a:xfrm>
            <a:off x="1789043" y="2763000"/>
            <a:ext cx="2512800" cy="7132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kumimoji="0" lang="ja-JP" altLang="en-US" sz="1600" kern="0" dirty="0">
                <a:solidFill>
                  <a:srgbClr val="000000"/>
                </a:solidFill>
                <a:latin typeface="Fira Sans"/>
                <a:ea typeface="Fira Sans"/>
                <a:cs typeface="Fira Sans"/>
                <a:sym typeface="Fira Sans"/>
              </a:rPr>
              <a:t>発電所建設可能</a:t>
            </a:r>
            <a:endParaRPr kumimoji="0" lang="en-US" altLang="ja-JP" sz="1600" kern="0" dirty="0">
              <a:solidFill>
                <a:srgbClr val="000000"/>
              </a:solidFill>
              <a:latin typeface="Fira Sans"/>
              <a:ea typeface="Fira Sans"/>
              <a:cs typeface="Fira Sans"/>
              <a:sym typeface="Fira Sans"/>
            </a:endParaRPr>
          </a:p>
        </p:txBody>
      </p:sp>
      <p:sp>
        <p:nvSpPr>
          <p:cNvPr id="126" name="Google Shape;2723;p43">
            <a:extLst>
              <a:ext uri="{FF2B5EF4-FFF2-40B4-BE49-F238E27FC236}">
                <a16:creationId xmlns:a16="http://schemas.microsoft.com/office/drawing/2014/main" id="{C32FED5C-1B8C-4106-8CCA-79F5FB288EF9}"/>
              </a:ext>
            </a:extLst>
          </p:cNvPr>
          <p:cNvSpPr txBox="1"/>
          <p:nvPr/>
        </p:nvSpPr>
        <p:spPr>
          <a:xfrm>
            <a:off x="315165" y="2800239"/>
            <a:ext cx="25128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buSzPts val="1100"/>
            </a:pPr>
            <a:r>
              <a:rPr kumimoji="0" lang="zh-TW" altLang="en-US" sz="2267" b="1" kern="0" dirty="0">
                <a:solidFill>
                  <a:schemeClr val="accent3"/>
                </a:solidFill>
                <a:latin typeface="Fira Sans Extra Condensed Medium"/>
                <a:ea typeface="Fira Sans Extra Condensed Medium"/>
                <a:cs typeface="Fira Sans Extra Condensed Medium"/>
                <a:sym typeface="Fira Sans Extra Condensed Medium"/>
              </a:rPr>
              <a:t>発電所予定地</a:t>
            </a:r>
            <a:endParaRPr kumimoji="0" sz="2267" b="1" kern="0" dirty="0">
              <a:solidFill>
                <a:schemeClr val="accent3"/>
              </a:solidFill>
              <a:latin typeface="Fira Sans Extra Condensed Medium"/>
              <a:ea typeface="Fira Sans Extra Condensed Medium"/>
              <a:cs typeface="Fira Sans Extra Condensed Medium"/>
              <a:sym typeface="Fira Sans Extra Condensed Medium"/>
            </a:endParaRPr>
          </a:p>
        </p:txBody>
      </p:sp>
      <p:sp>
        <p:nvSpPr>
          <p:cNvPr id="129" name="Google Shape;2722;p43">
            <a:extLst>
              <a:ext uri="{FF2B5EF4-FFF2-40B4-BE49-F238E27FC236}">
                <a16:creationId xmlns:a16="http://schemas.microsoft.com/office/drawing/2014/main" id="{AFD7D107-C7F6-40E9-9CA4-2C222B02EDBB}"/>
              </a:ext>
            </a:extLst>
          </p:cNvPr>
          <p:cNvSpPr txBox="1"/>
          <p:nvPr/>
        </p:nvSpPr>
        <p:spPr>
          <a:xfrm>
            <a:off x="1861090" y="2053220"/>
            <a:ext cx="2512800" cy="7132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kumimoji="0" lang="ja-JP" altLang="en-US" sz="1600" kern="0" dirty="0">
                <a:solidFill>
                  <a:srgbClr val="000000"/>
                </a:solidFill>
                <a:latin typeface="Fira Sans"/>
                <a:ea typeface="Fira Sans"/>
                <a:cs typeface="Fira Sans"/>
                <a:sym typeface="Fira Sans"/>
              </a:rPr>
              <a:t>イベントカードを</a:t>
            </a:r>
            <a:endParaRPr kumimoji="0" lang="en-US" altLang="ja-JP" sz="1600" kern="0" dirty="0">
              <a:solidFill>
                <a:srgbClr val="000000"/>
              </a:solidFill>
              <a:latin typeface="Fira Sans"/>
              <a:ea typeface="Fira Sans"/>
              <a:cs typeface="Fira Sans"/>
              <a:sym typeface="Fira Sans"/>
            </a:endParaRPr>
          </a:p>
          <a:p>
            <a:pPr algn="r" defTabSz="1219170">
              <a:buClr>
                <a:srgbClr val="000000"/>
              </a:buClr>
            </a:pPr>
            <a:r>
              <a:rPr kumimoji="0" lang="ja-JP" altLang="en-US" sz="1600" kern="0" dirty="0">
                <a:solidFill>
                  <a:srgbClr val="000000"/>
                </a:solidFill>
                <a:latin typeface="Fira Sans"/>
                <a:ea typeface="Fira Sans"/>
                <a:cs typeface="Fira Sans"/>
                <a:sym typeface="Fira Sans"/>
              </a:rPr>
              <a:t>山札から引く</a:t>
            </a:r>
            <a:endParaRPr kumimoji="0" sz="1600" kern="0" dirty="0">
              <a:solidFill>
                <a:srgbClr val="000000"/>
              </a:solidFill>
              <a:latin typeface="Fira Sans"/>
              <a:ea typeface="Fira Sans"/>
              <a:cs typeface="Fira Sans"/>
              <a:sym typeface="Fira Sans"/>
            </a:endParaRPr>
          </a:p>
        </p:txBody>
      </p:sp>
      <p:sp>
        <p:nvSpPr>
          <p:cNvPr id="130" name="Google Shape;2723;p43">
            <a:extLst>
              <a:ext uri="{FF2B5EF4-FFF2-40B4-BE49-F238E27FC236}">
                <a16:creationId xmlns:a16="http://schemas.microsoft.com/office/drawing/2014/main" id="{52CC25BC-8BB2-44BE-A578-D5557DE6558E}"/>
              </a:ext>
            </a:extLst>
          </p:cNvPr>
          <p:cNvSpPr txBox="1"/>
          <p:nvPr/>
        </p:nvSpPr>
        <p:spPr>
          <a:xfrm>
            <a:off x="335760" y="2113145"/>
            <a:ext cx="25128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buSzPts val="1100"/>
            </a:pPr>
            <a:r>
              <a:rPr kumimoji="0" lang="ja-JP" altLang="en-US" sz="2267" b="1" kern="0" dirty="0">
                <a:solidFill>
                  <a:schemeClr val="accent3"/>
                </a:solidFill>
                <a:latin typeface="Fira Sans Extra Condensed Medium"/>
                <a:ea typeface="Fira Sans Extra Condensed Medium"/>
                <a:cs typeface="Fira Sans Extra Condensed Medium"/>
                <a:sym typeface="Fira Sans Extra Condensed Medium"/>
              </a:rPr>
              <a:t>イベント</a:t>
            </a:r>
            <a:endParaRPr kumimoji="0" sz="2267" b="1" kern="0" dirty="0">
              <a:solidFill>
                <a:schemeClr val="accent3"/>
              </a:solidFill>
              <a:latin typeface="Fira Sans Extra Condensed Medium"/>
              <a:ea typeface="Fira Sans Extra Condensed Medium"/>
              <a:cs typeface="Fira Sans Extra Condensed Medium"/>
              <a:sym typeface="Fira Sans Extra Condensed Medium"/>
            </a:endParaRPr>
          </a:p>
        </p:txBody>
      </p:sp>
      <p:sp>
        <p:nvSpPr>
          <p:cNvPr id="131" name="Google Shape;2724;p43">
            <a:extLst>
              <a:ext uri="{FF2B5EF4-FFF2-40B4-BE49-F238E27FC236}">
                <a16:creationId xmlns:a16="http://schemas.microsoft.com/office/drawing/2014/main" id="{093C27BF-E7B0-4583-8200-2CC967EF6F6F}"/>
              </a:ext>
            </a:extLst>
          </p:cNvPr>
          <p:cNvSpPr txBox="1"/>
          <p:nvPr/>
        </p:nvSpPr>
        <p:spPr>
          <a:xfrm>
            <a:off x="355138" y="4210845"/>
            <a:ext cx="2512800" cy="572800"/>
          </a:xfrm>
          <a:prstGeom prst="rect">
            <a:avLst/>
          </a:prstGeom>
          <a:noFill/>
          <a:ln>
            <a:noFill/>
          </a:ln>
        </p:spPr>
        <p:txBody>
          <a:bodyPr spcFirstLastPara="1" wrap="square" lIns="121900" tIns="121900" rIns="121900" bIns="121900" anchor="ctr" anchorCtr="0">
            <a:noAutofit/>
          </a:bodyPr>
          <a:lstStyle/>
          <a:p>
            <a:pPr defTabSz="1219170">
              <a:buClr>
                <a:srgbClr val="000000"/>
              </a:buClr>
              <a:buSzPts val="1100"/>
            </a:pPr>
            <a:r>
              <a:rPr kumimoji="0" lang="ja-JP" altLang="en-US" sz="2267" b="1" kern="0" dirty="0">
                <a:solidFill>
                  <a:srgbClr val="54AED6"/>
                </a:solidFill>
                <a:latin typeface="Fira Sans Extra Condensed Medium"/>
                <a:ea typeface="Fira Sans Extra Condensed Medium"/>
                <a:cs typeface="Fira Sans Extra Condensed Medium"/>
                <a:sym typeface="Fira Sans Extra Condensed Medium"/>
              </a:rPr>
              <a:t>納税イベント</a:t>
            </a:r>
            <a:endParaRPr kumimoji="0" sz="2267" b="1" kern="0" dirty="0">
              <a:solidFill>
                <a:srgbClr val="54AED6"/>
              </a:solidFill>
              <a:latin typeface="Fira Sans Extra Condensed Medium"/>
              <a:ea typeface="Fira Sans Extra Condensed Medium"/>
              <a:cs typeface="Fira Sans Extra Condensed Medium"/>
              <a:sym typeface="Fira Sans Extra Condensed Medium"/>
            </a:endParaRPr>
          </a:p>
        </p:txBody>
      </p:sp>
      <p:sp>
        <p:nvSpPr>
          <p:cNvPr id="132" name="Google Shape;2725;p43">
            <a:extLst>
              <a:ext uri="{FF2B5EF4-FFF2-40B4-BE49-F238E27FC236}">
                <a16:creationId xmlns:a16="http://schemas.microsoft.com/office/drawing/2014/main" id="{FE37E6F0-4B68-41B4-85A2-006A30F851C9}"/>
              </a:ext>
            </a:extLst>
          </p:cNvPr>
          <p:cNvSpPr txBox="1"/>
          <p:nvPr/>
        </p:nvSpPr>
        <p:spPr>
          <a:xfrm>
            <a:off x="1854764" y="4161667"/>
            <a:ext cx="2512800" cy="713200"/>
          </a:xfrm>
          <a:prstGeom prst="rect">
            <a:avLst/>
          </a:prstGeom>
          <a:noFill/>
          <a:ln>
            <a:noFill/>
          </a:ln>
        </p:spPr>
        <p:txBody>
          <a:bodyPr spcFirstLastPara="1" wrap="square" lIns="121900" tIns="121900" rIns="121900" bIns="121900" anchor="ctr" anchorCtr="0">
            <a:noAutofit/>
          </a:bodyPr>
          <a:lstStyle/>
          <a:p>
            <a:pPr marL="119996" algn="r" defTabSz="1219170">
              <a:buClr>
                <a:srgbClr val="000000"/>
              </a:buClr>
            </a:pPr>
            <a:r>
              <a:rPr kumimoji="0" lang="ja-JP" altLang="en-US" sz="1600" kern="0" dirty="0">
                <a:solidFill>
                  <a:srgbClr val="000000"/>
                </a:solidFill>
                <a:latin typeface="Fira Sans"/>
                <a:ea typeface="Fira Sans"/>
                <a:cs typeface="Fira Sans"/>
                <a:sym typeface="Fira Sans"/>
              </a:rPr>
              <a:t>所持金に応じた</a:t>
            </a:r>
            <a:endParaRPr kumimoji="0" lang="en-US" altLang="ja-JP" sz="1600" kern="0" dirty="0">
              <a:solidFill>
                <a:srgbClr val="000000"/>
              </a:solidFill>
              <a:latin typeface="Fira Sans"/>
              <a:ea typeface="Fira Sans"/>
              <a:cs typeface="Fira Sans"/>
              <a:sym typeface="Fira Sans"/>
            </a:endParaRPr>
          </a:p>
          <a:p>
            <a:pPr marL="119996" algn="r" defTabSz="1219170">
              <a:buClr>
                <a:srgbClr val="000000"/>
              </a:buClr>
            </a:pPr>
            <a:r>
              <a:rPr kumimoji="0" lang="ja-JP" altLang="en-US" sz="1600" kern="0" dirty="0">
                <a:solidFill>
                  <a:srgbClr val="000000"/>
                </a:solidFill>
                <a:latin typeface="Fira Sans"/>
                <a:ea typeface="Fira Sans"/>
                <a:cs typeface="Fira Sans"/>
                <a:sym typeface="Fira Sans"/>
              </a:rPr>
              <a:t>納税を行う</a:t>
            </a:r>
            <a:endParaRPr kumimoji="0" sz="1600" kern="0" dirty="0">
              <a:solidFill>
                <a:srgbClr val="000000"/>
              </a:solidFill>
              <a:latin typeface="Fira Sans"/>
              <a:ea typeface="Fira Sans"/>
              <a:cs typeface="Fira Sans"/>
              <a:sym typeface="Fira Sans"/>
            </a:endParaRPr>
          </a:p>
        </p:txBody>
      </p:sp>
      <p:sp>
        <p:nvSpPr>
          <p:cNvPr id="134" name="テキスト ボックス 133">
            <a:extLst>
              <a:ext uri="{FF2B5EF4-FFF2-40B4-BE49-F238E27FC236}">
                <a16:creationId xmlns:a16="http://schemas.microsoft.com/office/drawing/2014/main" id="{311CE05B-535F-4254-B5F3-48AFB61E70CB}"/>
              </a:ext>
            </a:extLst>
          </p:cNvPr>
          <p:cNvSpPr txBox="1"/>
          <p:nvPr/>
        </p:nvSpPr>
        <p:spPr>
          <a:xfrm>
            <a:off x="1969609" y="4990499"/>
            <a:ext cx="2360050" cy="584775"/>
          </a:xfrm>
          <a:prstGeom prst="rect">
            <a:avLst/>
          </a:prstGeom>
          <a:noFill/>
        </p:spPr>
        <p:txBody>
          <a:bodyPr wrap="square">
            <a:spAutoFit/>
          </a:bodyPr>
          <a:lstStyle/>
          <a:p>
            <a:pPr marL="119996" algn="r" defTabSz="1219170">
              <a:buClr>
                <a:srgbClr val="000000"/>
              </a:buClr>
            </a:pPr>
            <a:r>
              <a:rPr kumimoji="0" lang="ja-JP" altLang="en-US" sz="1600" kern="0" dirty="0">
                <a:solidFill>
                  <a:srgbClr val="000000"/>
                </a:solidFill>
                <a:latin typeface="Fira Sans"/>
                <a:ea typeface="Fira Sans"/>
                <a:cs typeface="Fira Sans"/>
                <a:sym typeface="Fira Sans"/>
              </a:rPr>
              <a:t>環境への影響度</a:t>
            </a:r>
            <a:endParaRPr kumimoji="0" lang="en-US" altLang="ja-JP" sz="1600" kern="0" dirty="0">
              <a:solidFill>
                <a:srgbClr val="000000"/>
              </a:solidFill>
              <a:latin typeface="Fira Sans"/>
              <a:ea typeface="Fira Sans"/>
              <a:cs typeface="Fira Sans"/>
              <a:sym typeface="Fira Sans"/>
            </a:endParaRPr>
          </a:p>
          <a:p>
            <a:pPr marL="119996" algn="r" defTabSz="1219170">
              <a:buClr>
                <a:srgbClr val="000000"/>
              </a:buClr>
            </a:pPr>
            <a:r>
              <a:rPr kumimoji="0" lang="ja-JP" altLang="en-US" sz="1600" kern="0" dirty="0">
                <a:solidFill>
                  <a:srgbClr val="000000"/>
                </a:solidFill>
                <a:latin typeface="Fira Sans"/>
                <a:ea typeface="Fira Sans"/>
                <a:cs typeface="Fira Sans"/>
                <a:sym typeface="Fira Sans"/>
              </a:rPr>
              <a:t>審査</a:t>
            </a:r>
            <a:endParaRPr kumimoji="0" lang="en-US" altLang="ja-JP" sz="1600" kern="0" dirty="0">
              <a:solidFill>
                <a:srgbClr val="000000"/>
              </a:solidFill>
              <a:latin typeface="Fira Sans"/>
              <a:ea typeface="Fira Sans"/>
              <a:cs typeface="Fira Sans"/>
              <a:sym typeface="Fira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52081F02-9506-470D-9167-E9B5390129F0}"/>
              </a:ext>
            </a:extLst>
          </p:cNvPr>
          <p:cNvGrpSpPr>
            <a:grpSpLocks noChangeAspect="1"/>
          </p:cNvGrpSpPr>
          <p:nvPr/>
        </p:nvGrpSpPr>
        <p:grpSpPr>
          <a:xfrm>
            <a:off x="1918340" y="2489162"/>
            <a:ext cx="1879200" cy="1879200"/>
            <a:chOff x="418871" y="444017"/>
            <a:chExt cx="720000" cy="720000"/>
          </a:xfrm>
        </p:grpSpPr>
        <p:sp>
          <p:nvSpPr>
            <p:cNvPr id="4" name="Google Shape;1550;p17">
              <a:extLst>
                <a:ext uri="{FF2B5EF4-FFF2-40B4-BE49-F238E27FC236}">
                  <a16:creationId xmlns:a16="http://schemas.microsoft.com/office/drawing/2014/main" id="{F56445C3-3A09-458D-85AD-F6636E9F2BE2}"/>
                </a:ext>
              </a:extLst>
            </p:cNvPr>
            <p:cNvSpPr>
              <a:spLocks noChangeAspect="1"/>
            </p:cNvSpPr>
            <p:nvPr/>
          </p:nvSpPr>
          <p:spPr>
            <a:xfrm>
              <a:off x="418871" y="444017"/>
              <a:ext cx="720000" cy="720000"/>
            </a:xfrm>
            <a:prstGeom prst="ellipse">
              <a:avLst/>
            </a:prstGeom>
            <a:solidFill>
              <a:schemeClr val="accent3"/>
            </a:solidFill>
            <a:ln>
              <a:noFill/>
            </a:ln>
          </p:spPr>
          <p:txBody>
            <a:bodyPr spcFirstLastPara="1" wrap="square" lIns="0" tIns="121900" rIns="0" bIns="121900" anchor="ctr" anchorCtr="0">
              <a:noAutofit/>
            </a:bodyPr>
            <a:lstStyle/>
            <a:p>
              <a:pPr algn="ctr" defTabSz="1219170">
                <a:buClr>
                  <a:srgbClr val="000000"/>
                </a:buClr>
                <a:buSzPts val="1100"/>
              </a:pPr>
              <a:endParaRPr kumimoji="0" sz="1867" kern="0" dirty="0">
                <a:solidFill>
                  <a:srgbClr val="FFFFFF"/>
                </a:solidFill>
                <a:latin typeface="Arial"/>
                <a:cs typeface="Arial"/>
                <a:sym typeface="Arial"/>
              </a:endParaRPr>
            </a:p>
          </p:txBody>
        </p:sp>
        <p:sp>
          <p:nvSpPr>
            <p:cNvPr id="5" name="Google Shape;1550;p17">
              <a:extLst>
                <a:ext uri="{FF2B5EF4-FFF2-40B4-BE49-F238E27FC236}">
                  <a16:creationId xmlns:a16="http://schemas.microsoft.com/office/drawing/2014/main" id="{4C87BB47-7166-45E9-9F5C-AA752A16BF75}"/>
                </a:ext>
              </a:extLst>
            </p:cNvPr>
            <p:cNvSpPr/>
            <p:nvPr/>
          </p:nvSpPr>
          <p:spPr>
            <a:xfrm>
              <a:off x="488880" y="514484"/>
              <a:ext cx="579895" cy="579895"/>
            </a:xfrm>
            <a:prstGeom prst="ellipse">
              <a:avLst/>
            </a:prstGeom>
            <a:solidFill>
              <a:schemeClr val="dk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a:t>
              </a:r>
              <a:r>
                <a:rPr kumimoji="0" lang="en-US" altLang="ja-JP" sz="2267" kern="0" dirty="0">
                  <a:solidFill>
                    <a:srgbClr val="FFFFFF"/>
                  </a:solidFill>
                  <a:latin typeface="Fira Sans Extra Condensed Medium"/>
                  <a:ea typeface="Fira Sans Extra Condensed Medium"/>
                  <a:cs typeface="Fira Sans Extra Condensed Medium"/>
                  <a:sym typeface="Fira Sans Extra Condensed Medium"/>
                </a:rPr>
                <a:t>3</a:t>
              </a:r>
              <a:endParaRPr kumimoji="0" sz="1867" kern="0" dirty="0">
                <a:solidFill>
                  <a:srgbClr val="FFFFFF"/>
                </a:solidFill>
                <a:latin typeface="Arial"/>
                <a:cs typeface="Arial"/>
                <a:sym typeface="Arial"/>
              </a:endParaRPr>
            </a:p>
          </p:txBody>
        </p:sp>
      </p:grpSp>
      <p:grpSp>
        <p:nvGrpSpPr>
          <p:cNvPr id="9" name="Google Shape;1715;p21">
            <a:extLst>
              <a:ext uri="{FF2B5EF4-FFF2-40B4-BE49-F238E27FC236}">
                <a16:creationId xmlns:a16="http://schemas.microsoft.com/office/drawing/2014/main" id="{2F5D4622-074B-4619-B54F-952EAF9B3556}"/>
              </a:ext>
            </a:extLst>
          </p:cNvPr>
          <p:cNvGrpSpPr>
            <a:grpSpLocks noChangeAspect="1"/>
          </p:cNvGrpSpPr>
          <p:nvPr/>
        </p:nvGrpSpPr>
        <p:grpSpPr>
          <a:xfrm>
            <a:off x="4087397" y="2489162"/>
            <a:ext cx="1879675" cy="1879675"/>
            <a:chOff x="2946850" y="1478750"/>
            <a:chExt cx="1114500" cy="1114500"/>
          </a:xfrm>
        </p:grpSpPr>
        <p:sp>
          <p:nvSpPr>
            <p:cNvPr id="10" name="Google Shape;1716;p21">
              <a:extLst>
                <a:ext uri="{FF2B5EF4-FFF2-40B4-BE49-F238E27FC236}">
                  <a16:creationId xmlns:a16="http://schemas.microsoft.com/office/drawing/2014/main" id="{FCE8D861-D03D-46C0-B7B3-E519BB14AB71}"/>
                </a:ext>
              </a:extLst>
            </p:cNvPr>
            <p:cNvSpPr/>
            <p:nvPr/>
          </p:nvSpPr>
          <p:spPr>
            <a:xfrm>
              <a:off x="2997532" y="1529432"/>
              <a:ext cx="1013100" cy="1013100"/>
            </a:xfrm>
            <a:prstGeom prst="donut">
              <a:avLst>
                <a:gd name="adj" fmla="val 768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17;p21">
              <a:extLst>
                <a:ext uri="{FF2B5EF4-FFF2-40B4-BE49-F238E27FC236}">
                  <a16:creationId xmlns:a16="http://schemas.microsoft.com/office/drawing/2014/main" id="{4EFE2A75-041A-428B-8A81-E113F7242E6D}"/>
                </a:ext>
              </a:extLst>
            </p:cNvPr>
            <p:cNvSpPr/>
            <p:nvPr/>
          </p:nvSpPr>
          <p:spPr>
            <a:xfrm>
              <a:off x="2946850" y="1478750"/>
              <a:ext cx="1114500" cy="1114500"/>
            </a:xfrm>
            <a:prstGeom prst="blockArc">
              <a:avLst>
                <a:gd name="adj1" fmla="val 10800000"/>
                <a:gd name="adj2" fmla="val 16401213"/>
                <a:gd name="adj3" fmla="val 172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719;p21">
            <a:extLst>
              <a:ext uri="{FF2B5EF4-FFF2-40B4-BE49-F238E27FC236}">
                <a16:creationId xmlns:a16="http://schemas.microsoft.com/office/drawing/2014/main" id="{2EE1D715-8DC4-4B71-B2B1-DCE8593D1B3C}"/>
              </a:ext>
            </a:extLst>
          </p:cNvPr>
          <p:cNvGrpSpPr>
            <a:grpSpLocks noChangeAspect="1"/>
          </p:cNvGrpSpPr>
          <p:nvPr/>
        </p:nvGrpSpPr>
        <p:grpSpPr>
          <a:xfrm>
            <a:off x="6232188" y="2489162"/>
            <a:ext cx="1879675" cy="1879675"/>
            <a:chOff x="5113900" y="1478750"/>
            <a:chExt cx="1114500" cy="1114500"/>
          </a:xfrm>
        </p:grpSpPr>
        <p:sp>
          <p:nvSpPr>
            <p:cNvPr id="13" name="Google Shape;1720;p21">
              <a:extLst>
                <a:ext uri="{FF2B5EF4-FFF2-40B4-BE49-F238E27FC236}">
                  <a16:creationId xmlns:a16="http://schemas.microsoft.com/office/drawing/2014/main" id="{273F2A31-0BB9-4724-A297-22854AD1DAEF}"/>
                </a:ext>
              </a:extLst>
            </p:cNvPr>
            <p:cNvSpPr/>
            <p:nvPr/>
          </p:nvSpPr>
          <p:spPr>
            <a:xfrm>
              <a:off x="5164582" y="1529432"/>
              <a:ext cx="1013100" cy="1013100"/>
            </a:xfrm>
            <a:prstGeom prst="donut">
              <a:avLst>
                <a:gd name="adj" fmla="val 768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21;p21">
              <a:extLst>
                <a:ext uri="{FF2B5EF4-FFF2-40B4-BE49-F238E27FC236}">
                  <a16:creationId xmlns:a16="http://schemas.microsoft.com/office/drawing/2014/main" id="{5F32596D-E4C6-40B5-9A47-6D29E1693027}"/>
                </a:ext>
              </a:extLst>
            </p:cNvPr>
            <p:cNvSpPr/>
            <p:nvPr/>
          </p:nvSpPr>
          <p:spPr>
            <a:xfrm>
              <a:off x="5113900" y="1478750"/>
              <a:ext cx="1114500" cy="1114500"/>
            </a:xfrm>
            <a:prstGeom prst="blockArc">
              <a:avLst>
                <a:gd name="adj1" fmla="val 10800000"/>
                <a:gd name="adj2" fmla="val 1516589"/>
                <a:gd name="adj3" fmla="val 1623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723;p21">
            <a:extLst>
              <a:ext uri="{FF2B5EF4-FFF2-40B4-BE49-F238E27FC236}">
                <a16:creationId xmlns:a16="http://schemas.microsoft.com/office/drawing/2014/main" id="{22E97D1E-C134-4ABB-B3A6-46D29658D3A7}"/>
              </a:ext>
            </a:extLst>
          </p:cNvPr>
          <p:cNvGrpSpPr>
            <a:grpSpLocks noChangeAspect="1"/>
          </p:cNvGrpSpPr>
          <p:nvPr/>
        </p:nvGrpSpPr>
        <p:grpSpPr>
          <a:xfrm>
            <a:off x="8376980" y="2489162"/>
            <a:ext cx="1879675" cy="1879675"/>
            <a:chOff x="7280950" y="1478750"/>
            <a:chExt cx="1114500" cy="1114500"/>
          </a:xfrm>
        </p:grpSpPr>
        <p:sp>
          <p:nvSpPr>
            <p:cNvPr id="16" name="Google Shape;1724;p21">
              <a:extLst>
                <a:ext uri="{FF2B5EF4-FFF2-40B4-BE49-F238E27FC236}">
                  <a16:creationId xmlns:a16="http://schemas.microsoft.com/office/drawing/2014/main" id="{19B41B4E-63A4-4192-9937-C62DBD7E3325}"/>
                </a:ext>
              </a:extLst>
            </p:cNvPr>
            <p:cNvSpPr/>
            <p:nvPr/>
          </p:nvSpPr>
          <p:spPr>
            <a:xfrm>
              <a:off x="7331632" y="1529432"/>
              <a:ext cx="1013100" cy="1013100"/>
            </a:xfrm>
            <a:prstGeom prst="donut">
              <a:avLst>
                <a:gd name="adj" fmla="val 768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5;p21">
              <a:extLst>
                <a:ext uri="{FF2B5EF4-FFF2-40B4-BE49-F238E27FC236}">
                  <a16:creationId xmlns:a16="http://schemas.microsoft.com/office/drawing/2014/main" id="{79418326-005B-4BE1-BE1D-BD77F8E08B6F}"/>
                </a:ext>
              </a:extLst>
            </p:cNvPr>
            <p:cNvSpPr/>
            <p:nvPr/>
          </p:nvSpPr>
          <p:spPr>
            <a:xfrm>
              <a:off x="7280950" y="1478750"/>
              <a:ext cx="1114500" cy="1114500"/>
            </a:xfrm>
            <a:prstGeom prst="blockArc">
              <a:avLst>
                <a:gd name="adj1" fmla="val 10800000"/>
                <a:gd name="adj2" fmla="val 7649292"/>
                <a:gd name="adj3" fmla="val 1607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テキスト ボックス 35">
            <a:extLst>
              <a:ext uri="{FF2B5EF4-FFF2-40B4-BE49-F238E27FC236}">
                <a16:creationId xmlns:a16="http://schemas.microsoft.com/office/drawing/2014/main" id="{12169DD1-3279-4054-BB52-03E57CD8AA3F}"/>
              </a:ext>
            </a:extLst>
          </p:cNvPr>
          <p:cNvSpPr txBox="1"/>
          <p:nvPr/>
        </p:nvSpPr>
        <p:spPr>
          <a:xfrm>
            <a:off x="4631159" y="3013263"/>
            <a:ext cx="6097554" cy="830997"/>
          </a:xfrm>
          <a:prstGeom prst="rect">
            <a:avLst/>
          </a:prstGeom>
          <a:noFill/>
        </p:spPr>
        <p:txBody>
          <a:bodyPr wrap="square">
            <a:spAutoFit/>
          </a:bodyPr>
          <a:lstStyle/>
          <a:p>
            <a:r>
              <a:rPr kumimoji="1" lang="ja-JP" altLang="en-US" sz="4800" b="0" i="0" u="none" strike="noStrike" kern="0" cap="none" spc="0" normalizeH="0" baseline="0" noProof="0" dirty="0">
                <a:ln>
                  <a:noFill/>
                </a:ln>
                <a:solidFill>
                  <a:srgbClr val="000000"/>
                </a:solidFill>
                <a:effectLst/>
                <a:uLnTx/>
                <a:uFillTx/>
                <a:latin typeface="Fira Sans"/>
                <a:sym typeface="Fira Sans"/>
              </a:rPr>
              <a:t>ま</a:t>
            </a:r>
            <a:endParaRPr lang="ja-JP" altLang="en-US" dirty="0"/>
          </a:p>
        </p:txBody>
      </p:sp>
      <p:sp>
        <p:nvSpPr>
          <p:cNvPr id="40" name="テキスト ボックス 39">
            <a:extLst>
              <a:ext uri="{FF2B5EF4-FFF2-40B4-BE49-F238E27FC236}">
                <a16:creationId xmlns:a16="http://schemas.microsoft.com/office/drawing/2014/main" id="{F2D37868-8714-4FCC-8377-3E580D8CEB95}"/>
              </a:ext>
            </a:extLst>
          </p:cNvPr>
          <p:cNvSpPr txBox="1"/>
          <p:nvPr/>
        </p:nvSpPr>
        <p:spPr>
          <a:xfrm>
            <a:off x="6783867" y="3013261"/>
            <a:ext cx="776253" cy="830997"/>
          </a:xfrm>
          <a:prstGeom prst="rect">
            <a:avLst/>
          </a:prstGeom>
          <a:noFill/>
        </p:spPr>
        <p:txBody>
          <a:bodyPr wrap="square">
            <a:spAutoFit/>
          </a:bodyPr>
          <a:lstStyle/>
          <a:p>
            <a:r>
              <a:rPr kumimoji="1" lang="ja-JP" altLang="en-US" sz="4800" b="0" i="0" u="none" strike="noStrike" kern="0" cap="none" spc="0" normalizeH="0" baseline="0" noProof="0" dirty="0">
                <a:ln>
                  <a:noFill/>
                </a:ln>
                <a:solidFill>
                  <a:srgbClr val="000000"/>
                </a:solidFill>
                <a:effectLst/>
                <a:uLnTx/>
                <a:uFillTx/>
                <a:latin typeface="Fira Sans"/>
                <a:sym typeface="Fira Sans"/>
              </a:rPr>
              <a:t>と</a:t>
            </a:r>
            <a:endParaRPr lang="ja-JP" altLang="en-US" dirty="0"/>
          </a:p>
        </p:txBody>
      </p:sp>
      <p:sp>
        <p:nvSpPr>
          <p:cNvPr id="46" name="テキスト ボックス 45">
            <a:extLst>
              <a:ext uri="{FF2B5EF4-FFF2-40B4-BE49-F238E27FC236}">
                <a16:creationId xmlns:a16="http://schemas.microsoft.com/office/drawing/2014/main" id="{70B359A8-F53C-426E-B280-C5BE9EBADE42}"/>
              </a:ext>
            </a:extLst>
          </p:cNvPr>
          <p:cNvSpPr txBox="1"/>
          <p:nvPr/>
        </p:nvSpPr>
        <p:spPr>
          <a:xfrm>
            <a:off x="8921260" y="3013262"/>
            <a:ext cx="791052" cy="830997"/>
          </a:xfrm>
          <a:prstGeom prst="rect">
            <a:avLst/>
          </a:prstGeom>
          <a:noFill/>
        </p:spPr>
        <p:txBody>
          <a:bodyPr wrap="square">
            <a:spAutoFit/>
          </a:bodyPr>
          <a:lstStyle/>
          <a:p>
            <a:r>
              <a:rPr kumimoji="1" lang="ja-JP" altLang="en-US" sz="4800" b="0" i="0" u="none" strike="noStrike" kern="0" cap="none" spc="0" normalizeH="0" baseline="0" noProof="0" dirty="0">
                <a:ln>
                  <a:noFill/>
                </a:ln>
                <a:solidFill>
                  <a:srgbClr val="000000"/>
                </a:solidFill>
                <a:effectLst/>
                <a:uLnTx/>
                <a:uFillTx/>
                <a:latin typeface="Fira Sans"/>
                <a:sym typeface="Fira Sans"/>
              </a:rPr>
              <a:t>め</a:t>
            </a:r>
            <a:endParaRPr lang="ja-JP" altLang="en-US" dirty="0"/>
          </a:p>
        </p:txBody>
      </p:sp>
      <p:sp>
        <p:nvSpPr>
          <p:cNvPr id="48" name="スライド番号プレースホルダー 47">
            <a:extLst>
              <a:ext uri="{FF2B5EF4-FFF2-40B4-BE49-F238E27FC236}">
                <a16:creationId xmlns:a16="http://schemas.microsoft.com/office/drawing/2014/main" id="{A1306BEF-7E53-4765-91EB-21235D746D90}"/>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4010788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86955CD-B558-49A9-9E4A-7DEF4C04700C}"/>
              </a:ext>
            </a:extLst>
          </p:cNvPr>
          <p:cNvGrpSpPr/>
          <p:nvPr/>
        </p:nvGrpSpPr>
        <p:grpSpPr>
          <a:xfrm>
            <a:off x="792915" y="1697522"/>
            <a:ext cx="10598343" cy="1934768"/>
            <a:chOff x="495575" y="2897250"/>
            <a:chExt cx="1604463" cy="1270800"/>
          </a:xfrm>
        </p:grpSpPr>
        <p:sp>
          <p:nvSpPr>
            <p:cNvPr id="4" name="Google Shape;2223;p34">
              <a:extLst>
                <a:ext uri="{FF2B5EF4-FFF2-40B4-BE49-F238E27FC236}">
                  <a16:creationId xmlns:a16="http://schemas.microsoft.com/office/drawing/2014/main" id="{2D4533E7-923D-4B4D-A43B-F979670EEFA2}"/>
                </a:ext>
              </a:extLst>
            </p:cNvPr>
            <p:cNvSpPr/>
            <p:nvPr/>
          </p:nvSpPr>
          <p:spPr>
            <a:xfrm>
              <a:off x="495588" y="2897250"/>
              <a:ext cx="1604400" cy="1270800"/>
            </a:xfrm>
            <a:prstGeom prst="round2SameRect">
              <a:avLst>
                <a:gd name="adj1" fmla="val 16667"/>
                <a:gd name="adj2" fmla="val 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24;p34">
              <a:extLst>
                <a:ext uri="{FF2B5EF4-FFF2-40B4-BE49-F238E27FC236}">
                  <a16:creationId xmlns:a16="http://schemas.microsoft.com/office/drawing/2014/main" id="{F63F0313-7A4E-4FEB-85C9-4872EE2546F2}"/>
                </a:ext>
              </a:extLst>
            </p:cNvPr>
            <p:cNvSpPr/>
            <p:nvPr/>
          </p:nvSpPr>
          <p:spPr>
            <a:xfrm>
              <a:off x="495575" y="2897250"/>
              <a:ext cx="1604400" cy="4179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25;p34">
              <a:extLst>
                <a:ext uri="{FF2B5EF4-FFF2-40B4-BE49-F238E27FC236}">
                  <a16:creationId xmlns:a16="http://schemas.microsoft.com/office/drawing/2014/main" id="{4D82B23E-4129-4163-8284-642BAB4CE8BF}"/>
                </a:ext>
              </a:extLst>
            </p:cNvPr>
            <p:cNvSpPr txBox="1"/>
            <p:nvPr/>
          </p:nvSpPr>
          <p:spPr>
            <a:xfrm>
              <a:off x="495638" y="2897250"/>
              <a:ext cx="16044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2400" b="1" dirty="0">
                  <a:solidFill>
                    <a:schemeClr val="lt1"/>
                  </a:solidFill>
                  <a:latin typeface="Fira Sans Extra Condensed Medium"/>
                  <a:ea typeface="Fira Sans Extra Condensed Medium"/>
                  <a:cs typeface="Fira Sans Extra Condensed Medium"/>
                  <a:sym typeface="Fira Sans Extra Condensed Medium"/>
                </a:rPr>
                <a:t>中学生 </a:t>
              </a:r>
              <a:r>
                <a:rPr lang="en-US" altLang="ja-JP" sz="2400" b="1" dirty="0">
                  <a:solidFill>
                    <a:schemeClr val="lt1"/>
                  </a:solidFill>
                  <a:latin typeface="Fira Sans Extra Condensed Medium"/>
                  <a:ea typeface="Fira Sans Extra Condensed Medium"/>
                  <a:cs typeface="Fira Sans Extra Condensed Medium"/>
                  <a:sym typeface="Fira Sans Extra Condensed Medium"/>
                </a:rPr>
                <a:t>× </a:t>
              </a:r>
              <a:r>
                <a:rPr lang="ja-JP" altLang="en-US" sz="2400" b="1" dirty="0">
                  <a:solidFill>
                    <a:schemeClr val="lt1"/>
                  </a:solidFill>
                  <a:latin typeface="Fira Sans Extra Condensed Medium"/>
                  <a:ea typeface="Fira Sans Extra Condensed Medium"/>
                  <a:cs typeface="Fira Sans Extra Condensed Medium"/>
                  <a:sym typeface="Fira Sans Extra Condensed Medium"/>
                </a:rPr>
                <a:t>ハニシング </a:t>
              </a:r>
              <a:r>
                <a:rPr lang="en-US" altLang="ja-JP" sz="2400" b="1" dirty="0">
                  <a:solidFill>
                    <a:schemeClr val="lt1"/>
                  </a:solidFill>
                  <a:latin typeface="Fira Sans Extra Condensed Medium"/>
                  <a:ea typeface="Fira Sans Extra Condensed Medium"/>
                  <a:cs typeface="Fira Sans Extra Condensed Medium"/>
                  <a:sym typeface="Fira Sans Extra Condensed Medium"/>
                </a:rPr>
                <a:t>× </a:t>
              </a:r>
              <a:r>
                <a:rPr lang="ja-JP" altLang="en-US" sz="2400" b="1" dirty="0">
                  <a:solidFill>
                    <a:schemeClr val="lt1"/>
                  </a:solidFill>
                  <a:latin typeface="Fira Sans Extra Condensed Medium"/>
                  <a:ea typeface="Fira Sans Extra Condensed Medium"/>
                  <a:cs typeface="Fira Sans Extra Condensed Medium"/>
                  <a:sym typeface="Fira Sans Extra Condensed Medium"/>
                </a:rPr>
                <a:t>地方自治体</a:t>
              </a:r>
              <a:endParaRPr sz="2400" b="1" dirty="0">
                <a:solidFill>
                  <a:schemeClr val="lt1"/>
                </a:solidFill>
                <a:latin typeface="Fira Sans Extra Condensed Medium"/>
                <a:ea typeface="Fira Sans Extra Condensed Medium"/>
                <a:cs typeface="Fira Sans Extra Condensed Medium"/>
                <a:sym typeface="Fira Sans Extra Condensed Medium"/>
              </a:endParaRPr>
            </a:p>
          </p:txBody>
        </p:sp>
        <p:sp>
          <p:nvSpPr>
            <p:cNvPr id="7" name="Google Shape;2226;p34">
              <a:extLst>
                <a:ext uri="{FF2B5EF4-FFF2-40B4-BE49-F238E27FC236}">
                  <a16:creationId xmlns:a16="http://schemas.microsoft.com/office/drawing/2014/main" id="{762C6E6C-1901-48CE-B155-CF0CB8C99E9F}"/>
                </a:ext>
              </a:extLst>
            </p:cNvPr>
            <p:cNvSpPr txBox="1"/>
            <p:nvPr/>
          </p:nvSpPr>
          <p:spPr>
            <a:xfrm>
              <a:off x="495585" y="3449750"/>
              <a:ext cx="16044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2000" dirty="0">
                  <a:latin typeface="Fira Sans"/>
                  <a:ea typeface="Fira Sans"/>
                  <a:cs typeface="Fira Sans"/>
                  <a:sym typeface="Fira Sans"/>
                </a:rPr>
                <a:t>概要：中学生に地元の観光施設を調べ独自の旅行プランを考えてもらう</a:t>
              </a:r>
            </a:p>
            <a:p>
              <a:pPr marL="0" lvl="0" indent="0" algn="ctr" rtl="0">
                <a:spcBef>
                  <a:spcPts val="0"/>
                </a:spcBef>
                <a:spcAft>
                  <a:spcPts val="0"/>
                </a:spcAft>
                <a:buNone/>
              </a:pPr>
              <a:endParaRPr lang="ja-JP" altLang="en-US" sz="2000" dirty="0">
                <a:latin typeface="Fira Sans"/>
                <a:ea typeface="Fira Sans"/>
                <a:cs typeface="Fira Sans"/>
                <a:sym typeface="Fira Sans"/>
              </a:endParaRPr>
            </a:p>
            <a:p>
              <a:pPr marL="0" lvl="0" indent="0" algn="ctr" rtl="0">
                <a:spcBef>
                  <a:spcPts val="0"/>
                </a:spcBef>
                <a:spcAft>
                  <a:spcPts val="0"/>
                </a:spcAft>
                <a:buNone/>
              </a:pPr>
              <a:r>
                <a:rPr lang="ja-JP" altLang="en-US" sz="2000" dirty="0">
                  <a:latin typeface="Fira Sans"/>
                  <a:ea typeface="Fira Sans"/>
                  <a:cs typeface="Fira Sans"/>
                  <a:sym typeface="Fira Sans"/>
                </a:rPr>
                <a:t>目的：企画、広報の活動を通してビジネスの流れを体験しお金を稼ぐ大変さを実感する</a:t>
              </a:r>
            </a:p>
          </p:txBody>
        </p:sp>
      </p:grpSp>
      <p:grpSp>
        <p:nvGrpSpPr>
          <p:cNvPr id="8" name="Google Shape;2177;p34">
            <a:extLst>
              <a:ext uri="{FF2B5EF4-FFF2-40B4-BE49-F238E27FC236}">
                <a16:creationId xmlns:a16="http://schemas.microsoft.com/office/drawing/2014/main" id="{E93DCA97-10AA-42CD-AC52-614A835E1C2D}"/>
              </a:ext>
            </a:extLst>
          </p:cNvPr>
          <p:cNvGrpSpPr/>
          <p:nvPr/>
        </p:nvGrpSpPr>
        <p:grpSpPr>
          <a:xfrm>
            <a:off x="2512885" y="4097787"/>
            <a:ext cx="7299615" cy="804865"/>
            <a:chOff x="1990956" y="2169052"/>
            <a:chExt cx="7299615" cy="804865"/>
          </a:xfrm>
        </p:grpSpPr>
        <p:cxnSp>
          <p:nvCxnSpPr>
            <p:cNvPr id="9" name="Google Shape;2178;p34">
              <a:extLst>
                <a:ext uri="{FF2B5EF4-FFF2-40B4-BE49-F238E27FC236}">
                  <a16:creationId xmlns:a16="http://schemas.microsoft.com/office/drawing/2014/main" id="{B497CB26-E2E3-4F09-AAD3-C7D4CA9D7FAE}"/>
                </a:ext>
              </a:extLst>
            </p:cNvPr>
            <p:cNvCxnSpPr>
              <a:cxnSpLocks/>
            </p:cNvCxnSpPr>
            <p:nvPr/>
          </p:nvCxnSpPr>
          <p:spPr>
            <a:xfrm flipV="1">
              <a:off x="1990956" y="2539696"/>
              <a:ext cx="7299615" cy="31050"/>
            </a:xfrm>
            <a:prstGeom prst="straightConnector1">
              <a:avLst/>
            </a:prstGeom>
            <a:noFill/>
            <a:ln w="76200" cap="flat" cmpd="sng">
              <a:solidFill>
                <a:schemeClr val="accent3"/>
              </a:solidFill>
              <a:prstDash val="solid"/>
              <a:round/>
              <a:headEnd type="none" w="med" len="med"/>
              <a:tailEnd type="none" w="med" len="med"/>
            </a:ln>
          </p:spPr>
        </p:cxnSp>
        <p:grpSp>
          <p:nvGrpSpPr>
            <p:cNvPr id="10" name="Google Shape;2198;p34">
              <a:extLst>
                <a:ext uri="{FF2B5EF4-FFF2-40B4-BE49-F238E27FC236}">
                  <a16:creationId xmlns:a16="http://schemas.microsoft.com/office/drawing/2014/main" id="{5A9D6104-B27F-493C-9129-83EED5DB34A4}"/>
                </a:ext>
              </a:extLst>
            </p:cNvPr>
            <p:cNvGrpSpPr/>
            <p:nvPr/>
          </p:nvGrpSpPr>
          <p:grpSpPr>
            <a:xfrm>
              <a:off x="5171632" y="2169052"/>
              <a:ext cx="804865" cy="804865"/>
              <a:chOff x="5218669" y="2169052"/>
              <a:chExt cx="804865" cy="804865"/>
            </a:xfrm>
          </p:grpSpPr>
          <p:grpSp>
            <p:nvGrpSpPr>
              <p:cNvPr id="11" name="Google Shape;2199;p34">
                <a:extLst>
                  <a:ext uri="{FF2B5EF4-FFF2-40B4-BE49-F238E27FC236}">
                    <a16:creationId xmlns:a16="http://schemas.microsoft.com/office/drawing/2014/main" id="{9089D842-FBBE-4504-8DB1-5AC5F1FB7092}"/>
                  </a:ext>
                </a:extLst>
              </p:cNvPr>
              <p:cNvGrpSpPr/>
              <p:nvPr/>
            </p:nvGrpSpPr>
            <p:grpSpPr>
              <a:xfrm>
                <a:off x="5218669" y="2169052"/>
                <a:ext cx="804865" cy="804865"/>
                <a:chOff x="4974814" y="2208050"/>
                <a:chExt cx="727200" cy="727200"/>
              </a:xfrm>
            </p:grpSpPr>
            <p:sp>
              <p:nvSpPr>
                <p:cNvPr id="13" name="Google Shape;2200;p34">
                  <a:extLst>
                    <a:ext uri="{FF2B5EF4-FFF2-40B4-BE49-F238E27FC236}">
                      <a16:creationId xmlns:a16="http://schemas.microsoft.com/office/drawing/2014/main" id="{AA0244BB-7805-411F-A03C-5352AA748D79}"/>
                    </a:ext>
                  </a:extLst>
                </p:cNvPr>
                <p:cNvSpPr/>
                <p:nvPr/>
              </p:nvSpPr>
              <p:spPr>
                <a:xfrm>
                  <a:off x="4974814" y="2208050"/>
                  <a:ext cx="727200" cy="727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01;p34">
                  <a:extLst>
                    <a:ext uri="{FF2B5EF4-FFF2-40B4-BE49-F238E27FC236}">
                      <a16:creationId xmlns:a16="http://schemas.microsoft.com/office/drawing/2014/main" id="{7E18543A-0B62-4DB8-A886-BFE1E95751AA}"/>
                    </a:ext>
                  </a:extLst>
                </p:cNvPr>
                <p:cNvSpPr/>
                <p:nvPr/>
              </p:nvSpPr>
              <p:spPr>
                <a:xfrm>
                  <a:off x="5029044" y="2262273"/>
                  <a:ext cx="618900" cy="618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2202;p34">
                <a:extLst>
                  <a:ext uri="{FF2B5EF4-FFF2-40B4-BE49-F238E27FC236}">
                    <a16:creationId xmlns:a16="http://schemas.microsoft.com/office/drawing/2014/main" id="{6FF005AD-373A-4096-B186-8CDD46EAA8C1}"/>
                  </a:ext>
                </a:extLst>
              </p:cNvPr>
              <p:cNvSpPr/>
              <p:nvPr/>
            </p:nvSpPr>
            <p:spPr>
              <a:xfrm>
                <a:off x="5487429" y="2368359"/>
                <a:ext cx="267318" cy="406484"/>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2179;p34">
            <a:extLst>
              <a:ext uri="{FF2B5EF4-FFF2-40B4-BE49-F238E27FC236}">
                <a16:creationId xmlns:a16="http://schemas.microsoft.com/office/drawing/2014/main" id="{342250D5-225F-4E4A-91BE-CDDAC81BAE9B}"/>
              </a:ext>
            </a:extLst>
          </p:cNvPr>
          <p:cNvGrpSpPr/>
          <p:nvPr/>
        </p:nvGrpSpPr>
        <p:grpSpPr>
          <a:xfrm>
            <a:off x="2110453" y="4078559"/>
            <a:ext cx="804865" cy="804865"/>
            <a:chOff x="3120192" y="2169099"/>
            <a:chExt cx="804865" cy="804865"/>
          </a:xfrm>
        </p:grpSpPr>
        <p:grpSp>
          <p:nvGrpSpPr>
            <p:cNvPr id="16" name="Google Shape;2180;p34">
              <a:extLst>
                <a:ext uri="{FF2B5EF4-FFF2-40B4-BE49-F238E27FC236}">
                  <a16:creationId xmlns:a16="http://schemas.microsoft.com/office/drawing/2014/main" id="{81DC098E-D551-4C66-BF63-FC644D373496}"/>
                </a:ext>
              </a:extLst>
            </p:cNvPr>
            <p:cNvGrpSpPr/>
            <p:nvPr/>
          </p:nvGrpSpPr>
          <p:grpSpPr>
            <a:xfrm>
              <a:off x="3120192" y="2169099"/>
              <a:ext cx="804865" cy="804865"/>
              <a:chOff x="3441737" y="2208092"/>
              <a:chExt cx="727200" cy="727200"/>
            </a:xfrm>
          </p:grpSpPr>
          <p:sp>
            <p:nvSpPr>
              <p:cNvPr id="32" name="Google Shape;2181;p34">
                <a:extLst>
                  <a:ext uri="{FF2B5EF4-FFF2-40B4-BE49-F238E27FC236}">
                    <a16:creationId xmlns:a16="http://schemas.microsoft.com/office/drawing/2014/main" id="{A560BDC3-53DB-474A-A679-5D22275E4E43}"/>
                  </a:ext>
                </a:extLst>
              </p:cNvPr>
              <p:cNvSpPr/>
              <p:nvPr/>
            </p:nvSpPr>
            <p:spPr>
              <a:xfrm>
                <a:off x="3441737" y="2208092"/>
                <a:ext cx="727200" cy="727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82;p34">
                <a:extLst>
                  <a:ext uri="{FF2B5EF4-FFF2-40B4-BE49-F238E27FC236}">
                    <a16:creationId xmlns:a16="http://schemas.microsoft.com/office/drawing/2014/main" id="{CB883270-7C50-4794-ACF2-9B2A94DE00F1}"/>
                  </a:ext>
                </a:extLst>
              </p:cNvPr>
              <p:cNvSpPr/>
              <p:nvPr/>
            </p:nvSpPr>
            <p:spPr>
              <a:xfrm>
                <a:off x="3495959" y="2262273"/>
                <a:ext cx="618900" cy="618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183;p34">
              <a:extLst>
                <a:ext uri="{FF2B5EF4-FFF2-40B4-BE49-F238E27FC236}">
                  <a16:creationId xmlns:a16="http://schemas.microsoft.com/office/drawing/2014/main" id="{6F5E4B22-D297-47AF-8325-0B55DCE161E1}"/>
                </a:ext>
              </a:extLst>
            </p:cNvPr>
            <p:cNvGrpSpPr/>
            <p:nvPr/>
          </p:nvGrpSpPr>
          <p:grpSpPr>
            <a:xfrm>
              <a:off x="3316311" y="2367965"/>
              <a:ext cx="423644" cy="407092"/>
              <a:chOff x="-62890750" y="3747425"/>
              <a:chExt cx="330825" cy="317900"/>
            </a:xfrm>
          </p:grpSpPr>
          <p:sp>
            <p:nvSpPr>
              <p:cNvPr id="18" name="Google Shape;2184;p34">
                <a:extLst>
                  <a:ext uri="{FF2B5EF4-FFF2-40B4-BE49-F238E27FC236}">
                    <a16:creationId xmlns:a16="http://schemas.microsoft.com/office/drawing/2014/main" id="{75D0B88B-A826-4AD5-80BE-7C3DD5D05407}"/>
                  </a:ext>
                </a:extLst>
              </p:cNvPr>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85;p34">
                <a:extLst>
                  <a:ext uri="{FF2B5EF4-FFF2-40B4-BE49-F238E27FC236}">
                    <a16:creationId xmlns:a16="http://schemas.microsoft.com/office/drawing/2014/main" id="{E78C9030-E22D-4609-8ADD-8C6118035D52}"/>
                  </a:ext>
                </a:extLst>
              </p:cNvPr>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86;p34">
                <a:extLst>
                  <a:ext uri="{FF2B5EF4-FFF2-40B4-BE49-F238E27FC236}">
                    <a16:creationId xmlns:a16="http://schemas.microsoft.com/office/drawing/2014/main" id="{D9E05E0B-CE2E-4C23-BB4F-34987C8F74E2}"/>
                  </a:ext>
                </a:extLst>
              </p:cNvPr>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87;p34">
                <a:extLst>
                  <a:ext uri="{FF2B5EF4-FFF2-40B4-BE49-F238E27FC236}">
                    <a16:creationId xmlns:a16="http://schemas.microsoft.com/office/drawing/2014/main" id="{8A0655B1-D015-464C-883A-D380EEAD34C3}"/>
                  </a:ext>
                </a:extLst>
              </p:cNvPr>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88;p34">
                <a:extLst>
                  <a:ext uri="{FF2B5EF4-FFF2-40B4-BE49-F238E27FC236}">
                    <a16:creationId xmlns:a16="http://schemas.microsoft.com/office/drawing/2014/main" id="{23BEEDE7-6A6B-4E05-B36A-2FD46E243178}"/>
                  </a:ext>
                </a:extLst>
              </p:cNvPr>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89;p34">
                <a:extLst>
                  <a:ext uri="{FF2B5EF4-FFF2-40B4-BE49-F238E27FC236}">
                    <a16:creationId xmlns:a16="http://schemas.microsoft.com/office/drawing/2014/main" id="{5C1EDDB7-A433-4C9D-B380-A0CE72C02167}"/>
                  </a:ext>
                </a:extLst>
              </p:cNvPr>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90;p34">
                <a:extLst>
                  <a:ext uri="{FF2B5EF4-FFF2-40B4-BE49-F238E27FC236}">
                    <a16:creationId xmlns:a16="http://schemas.microsoft.com/office/drawing/2014/main" id="{79A3DEA7-C2F3-4D18-94C3-3302F6763148}"/>
                  </a:ext>
                </a:extLst>
              </p:cNvPr>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91;p34">
                <a:extLst>
                  <a:ext uri="{FF2B5EF4-FFF2-40B4-BE49-F238E27FC236}">
                    <a16:creationId xmlns:a16="http://schemas.microsoft.com/office/drawing/2014/main" id="{F191FD74-9F7D-4ED8-AEF9-C9AD05C952FD}"/>
                  </a:ext>
                </a:extLst>
              </p:cNvPr>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92;p34">
                <a:extLst>
                  <a:ext uri="{FF2B5EF4-FFF2-40B4-BE49-F238E27FC236}">
                    <a16:creationId xmlns:a16="http://schemas.microsoft.com/office/drawing/2014/main" id="{02892956-46EC-4ECE-AD5D-2929C7543B62}"/>
                  </a:ext>
                </a:extLst>
              </p:cNvPr>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93;p34">
                <a:extLst>
                  <a:ext uri="{FF2B5EF4-FFF2-40B4-BE49-F238E27FC236}">
                    <a16:creationId xmlns:a16="http://schemas.microsoft.com/office/drawing/2014/main" id="{FF70570D-A775-45B4-82C7-08F38D4CE039}"/>
                  </a:ext>
                </a:extLst>
              </p:cNvPr>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94;p34">
                <a:extLst>
                  <a:ext uri="{FF2B5EF4-FFF2-40B4-BE49-F238E27FC236}">
                    <a16:creationId xmlns:a16="http://schemas.microsoft.com/office/drawing/2014/main" id="{9AA959A4-BB39-480D-B989-70BBC54BEBF3}"/>
                  </a:ext>
                </a:extLst>
              </p:cNvPr>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95;p34">
                <a:extLst>
                  <a:ext uri="{FF2B5EF4-FFF2-40B4-BE49-F238E27FC236}">
                    <a16:creationId xmlns:a16="http://schemas.microsoft.com/office/drawing/2014/main" id="{F732B909-D9D7-4BD6-B92B-5DE0EF71D75F}"/>
                  </a:ext>
                </a:extLst>
              </p:cNvPr>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96;p34">
                <a:extLst>
                  <a:ext uri="{FF2B5EF4-FFF2-40B4-BE49-F238E27FC236}">
                    <a16:creationId xmlns:a16="http://schemas.microsoft.com/office/drawing/2014/main" id="{BE580A63-517B-45AD-A1C8-465E236AA8F0}"/>
                  </a:ext>
                </a:extLst>
              </p:cNvPr>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97;p34">
                <a:extLst>
                  <a:ext uri="{FF2B5EF4-FFF2-40B4-BE49-F238E27FC236}">
                    <a16:creationId xmlns:a16="http://schemas.microsoft.com/office/drawing/2014/main" id="{8260AC00-B231-44D2-B864-A3B808FA4AA7}"/>
                  </a:ext>
                </a:extLst>
              </p:cNvPr>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 name="Google Shape;2211;p34">
            <a:extLst>
              <a:ext uri="{FF2B5EF4-FFF2-40B4-BE49-F238E27FC236}">
                <a16:creationId xmlns:a16="http://schemas.microsoft.com/office/drawing/2014/main" id="{A474A5F7-DA01-449C-A7BB-522498F82A4C}"/>
              </a:ext>
            </a:extLst>
          </p:cNvPr>
          <p:cNvGrpSpPr/>
          <p:nvPr/>
        </p:nvGrpSpPr>
        <p:grpSpPr>
          <a:xfrm>
            <a:off x="9310955" y="4133794"/>
            <a:ext cx="810043" cy="804865"/>
            <a:chOff x="7317146" y="2169052"/>
            <a:chExt cx="804865" cy="804865"/>
          </a:xfrm>
        </p:grpSpPr>
        <p:grpSp>
          <p:nvGrpSpPr>
            <p:cNvPr id="35" name="Google Shape;2212;p34">
              <a:extLst>
                <a:ext uri="{FF2B5EF4-FFF2-40B4-BE49-F238E27FC236}">
                  <a16:creationId xmlns:a16="http://schemas.microsoft.com/office/drawing/2014/main" id="{B3A4485A-ABA0-4866-88E5-F09DADB8E5F9}"/>
                </a:ext>
              </a:extLst>
            </p:cNvPr>
            <p:cNvGrpSpPr/>
            <p:nvPr/>
          </p:nvGrpSpPr>
          <p:grpSpPr>
            <a:xfrm>
              <a:off x="7317146" y="2169052"/>
              <a:ext cx="804865" cy="804865"/>
              <a:chOff x="7596606" y="2208050"/>
              <a:chExt cx="727200" cy="727200"/>
            </a:xfrm>
          </p:grpSpPr>
          <p:sp>
            <p:nvSpPr>
              <p:cNvPr id="43" name="Google Shape;2213;p34">
                <a:extLst>
                  <a:ext uri="{FF2B5EF4-FFF2-40B4-BE49-F238E27FC236}">
                    <a16:creationId xmlns:a16="http://schemas.microsoft.com/office/drawing/2014/main" id="{5279E72D-B7EB-4127-8C81-2DA918769BF1}"/>
                  </a:ext>
                </a:extLst>
              </p:cNvPr>
              <p:cNvSpPr/>
              <p:nvPr/>
            </p:nvSpPr>
            <p:spPr>
              <a:xfrm>
                <a:off x="7596606" y="2208050"/>
                <a:ext cx="727200" cy="727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14;p34">
                <a:extLst>
                  <a:ext uri="{FF2B5EF4-FFF2-40B4-BE49-F238E27FC236}">
                    <a16:creationId xmlns:a16="http://schemas.microsoft.com/office/drawing/2014/main" id="{AD67AD26-CB45-4F1B-B2B1-94BE0EE36765}"/>
                  </a:ext>
                </a:extLst>
              </p:cNvPr>
              <p:cNvSpPr/>
              <p:nvPr/>
            </p:nvSpPr>
            <p:spPr>
              <a:xfrm>
                <a:off x="7650855" y="2262273"/>
                <a:ext cx="618900" cy="618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2215;p34">
              <a:extLst>
                <a:ext uri="{FF2B5EF4-FFF2-40B4-BE49-F238E27FC236}">
                  <a16:creationId xmlns:a16="http://schemas.microsoft.com/office/drawing/2014/main" id="{3A77DAE1-473E-436F-9FA9-27070C186F94}"/>
                </a:ext>
              </a:extLst>
            </p:cNvPr>
            <p:cNvSpPr/>
            <p:nvPr/>
          </p:nvSpPr>
          <p:spPr>
            <a:xfrm>
              <a:off x="7656118" y="2474157"/>
              <a:ext cx="159367" cy="65597"/>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6;p34">
              <a:extLst>
                <a:ext uri="{FF2B5EF4-FFF2-40B4-BE49-F238E27FC236}">
                  <a16:creationId xmlns:a16="http://schemas.microsoft.com/office/drawing/2014/main" id="{A84E7397-116D-450C-AA24-6F72D9176129}"/>
                </a:ext>
              </a:extLst>
            </p:cNvPr>
            <p:cNvSpPr/>
            <p:nvPr/>
          </p:nvSpPr>
          <p:spPr>
            <a:xfrm>
              <a:off x="7669212" y="2549070"/>
              <a:ext cx="134171" cy="79203"/>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17;p34">
              <a:extLst>
                <a:ext uri="{FF2B5EF4-FFF2-40B4-BE49-F238E27FC236}">
                  <a16:creationId xmlns:a16="http://schemas.microsoft.com/office/drawing/2014/main" id="{C7B35327-E755-4BC1-9783-FDC691CE7463}"/>
                </a:ext>
              </a:extLst>
            </p:cNvPr>
            <p:cNvSpPr/>
            <p:nvPr/>
          </p:nvSpPr>
          <p:spPr>
            <a:xfrm>
              <a:off x="7682337" y="2368254"/>
              <a:ext cx="105903" cy="10593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18;p34">
              <a:extLst>
                <a:ext uri="{FF2B5EF4-FFF2-40B4-BE49-F238E27FC236}">
                  <a16:creationId xmlns:a16="http://schemas.microsoft.com/office/drawing/2014/main" id="{775A7BDE-5BA9-418F-A84D-A7616E08C880}"/>
                </a:ext>
              </a:extLst>
            </p:cNvPr>
            <p:cNvSpPr/>
            <p:nvPr/>
          </p:nvSpPr>
          <p:spPr>
            <a:xfrm>
              <a:off x="7780173" y="2708181"/>
              <a:ext cx="158374" cy="65565"/>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19;p34">
              <a:extLst>
                <a:ext uri="{FF2B5EF4-FFF2-40B4-BE49-F238E27FC236}">
                  <a16:creationId xmlns:a16="http://schemas.microsoft.com/office/drawing/2014/main" id="{9580B9C3-E847-4D49-BE56-81A1146CD9D5}"/>
                </a:ext>
              </a:extLst>
            </p:cNvPr>
            <p:cNvSpPr/>
            <p:nvPr/>
          </p:nvSpPr>
          <p:spPr>
            <a:xfrm>
              <a:off x="7806392" y="2602278"/>
              <a:ext cx="105935" cy="10593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20;p34">
              <a:extLst>
                <a:ext uri="{FF2B5EF4-FFF2-40B4-BE49-F238E27FC236}">
                  <a16:creationId xmlns:a16="http://schemas.microsoft.com/office/drawing/2014/main" id="{D69021E6-BB80-438D-BE63-177D2B76490F}"/>
                </a:ext>
              </a:extLst>
            </p:cNvPr>
            <p:cNvSpPr/>
            <p:nvPr/>
          </p:nvSpPr>
          <p:spPr>
            <a:xfrm>
              <a:off x="7533055" y="2709173"/>
              <a:ext cx="159367" cy="65597"/>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21;p34">
              <a:extLst>
                <a:ext uri="{FF2B5EF4-FFF2-40B4-BE49-F238E27FC236}">
                  <a16:creationId xmlns:a16="http://schemas.microsoft.com/office/drawing/2014/main" id="{4744D917-EAC6-4EC2-938A-B8AB63FE7037}"/>
                </a:ext>
              </a:extLst>
            </p:cNvPr>
            <p:cNvSpPr/>
            <p:nvPr/>
          </p:nvSpPr>
          <p:spPr>
            <a:xfrm>
              <a:off x="7559275" y="2602278"/>
              <a:ext cx="105935" cy="10593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2222;p34">
            <a:extLst>
              <a:ext uri="{FF2B5EF4-FFF2-40B4-BE49-F238E27FC236}">
                <a16:creationId xmlns:a16="http://schemas.microsoft.com/office/drawing/2014/main" id="{788AF72C-43D0-46FF-8BF8-ED681A5D9A7C}"/>
              </a:ext>
            </a:extLst>
          </p:cNvPr>
          <p:cNvSpPr/>
          <p:nvPr/>
        </p:nvSpPr>
        <p:spPr>
          <a:xfrm>
            <a:off x="2301079" y="5220519"/>
            <a:ext cx="408300" cy="3531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23;p34">
            <a:extLst>
              <a:ext uri="{FF2B5EF4-FFF2-40B4-BE49-F238E27FC236}">
                <a16:creationId xmlns:a16="http://schemas.microsoft.com/office/drawing/2014/main" id="{57448968-E5BC-43D0-850D-5F1EB7604093}"/>
              </a:ext>
            </a:extLst>
          </p:cNvPr>
          <p:cNvSpPr/>
          <p:nvPr/>
        </p:nvSpPr>
        <p:spPr>
          <a:xfrm>
            <a:off x="1389169" y="5590541"/>
            <a:ext cx="2173708" cy="1172727"/>
          </a:xfrm>
          <a:prstGeom prst="round2SameRect">
            <a:avLst>
              <a:gd name="adj1" fmla="val 16667"/>
              <a:gd name="adj2" fmla="val 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24;p34">
            <a:extLst>
              <a:ext uri="{FF2B5EF4-FFF2-40B4-BE49-F238E27FC236}">
                <a16:creationId xmlns:a16="http://schemas.microsoft.com/office/drawing/2014/main" id="{9FA8350A-954D-4FC2-91A2-EC6EFC4B8BA1}"/>
              </a:ext>
            </a:extLst>
          </p:cNvPr>
          <p:cNvSpPr/>
          <p:nvPr/>
        </p:nvSpPr>
        <p:spPr>
          <a:xfrm>
            <a:off x="1389169" y="5510024"/>
            <a:ext cx="2173706" cy="282779"/>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26;p34">
            <a:extLst>
              <a:ext uri="{FF2B5EF4-FFF2-40B4-BE49-F238E27FC236}">
                <a16:creationId xmlns:a16="http://schemas.microsoft.com/office/drawing/2014/main" id="{A8ED57D3-DA8E-4F87-A1FB-1FC084F87EC8}"/>
              </a:ext>
            </a:extLst>
          </p:cNvPr>
          <p:cNvSpPr txBox="1"/>
          <p:nvPr/>
        </p:nvSpPr>
        <p:spPr>
          <a:xfrm>
            <a:off x="882141" y="5809962"/>
            <a:ext cx="3151517" cy="951196"/>
          </a:xfrm>
          <a:prstGeom prst="rect">
            <a:avLst/>
          </a:prstGeom>
          <a:noFill/>
          <a:ln>
            <a:noFill/>
          </a:ln>
        </p:spPr>
        <p:txBody>
          <a:bodyPr spcFirstLastPara="1" wrap="square" lIns="91425" tIns="91425" rIns="91425" bIns="91425" anchor="ctr" anchorCtr="0">
            <a:noAutofit/>
          </a:bodyPr>
          <a:lstStyle/>
          <a:p>
            <a:pPr lvl="0" algn="ctr"/>
            <a:r>
              <a:rPr lang="ja-JP" altLang="en-US" sz="1600" b="1" dirty="0">
                <a:latin typeface="Fira Sans"/>
                <a:ea typeface="Fira Sans"/>
                <a:cs typeface="Fira Sans"/>
                <a:sym typeface="Fira Sans"/>
              </a:rPr>
              <a:t>モデルプラン・マップ</a:t>
            </a:r>
            <a:endParaRPr lang="en-US" altLang="ja-JP" sz="1600" b="1" dirty="0">
              <a:latin typeface="Fira Sans"/>
              <a:ea typeface="Fira Sans"/>
              <a:cs typeface="Fira Sans"/>
              <a:sym typeface="Fira Sans"/>
            </a:endParaRPr>
          </a:p>
          <a:p>
            <a:pPr lvl="0" algn="ctr"/>
            <a:r>
              <a:rPr lang="ja-JP" altLang="en-US" sz="2000" dirty="0">
                <a:latin typeface="Fira Sans"/>
                <a:ea typeface="Fira Sans"/>
                <a:cs typeface="Fira Sans"/>
                <a:sym typeface="Fira Sans"/>
              </a:rPr>
              <a:t> 作成</a:t>
            </a:r>
            <a:endParaRPr sz="2000" dirty="0">
              <a:latin typeface="Fira Sans"/>
              <a:ea typeface="Fira Sans"/>
              <a:cs typeface="Fira Sans"/>
              <a:sym typeface="Fira Sans"/>
            </a:endParaRPr>
          </a:p>
        </p:txBody>
      </p:sp>
      <p:sp>
        <p:nvSpPr>
          <p:cNvPr id="61" name="Google Shape;2227;p34">
            <a:extLst>
              <a:ext uri="{FF2B5EF4-FFF2-40B4-BE49-F238E27FC236}">
                <a16:creationId xmlns:a16="http://schemas.microsoft.com/office/drawing/2014/main" id="{F31D0E1D-B05A-422D-8985-72A2AF39416D}"/>
              </a:ext>
            </a:extLst>
          </p:cNvPr>
          <p:cNvSpPr/>
          <p:nvPr/>
        </p:nvSpPr>
        <p:spPr>
          <a:xfrm>
            <a:off x="9482534" y="5209395"/>
            <a:ext cx="408300" cy="3531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28;p34">
            <a:extLst>
              <a:ext uri="{FF2B5EF4-FFF2-40B4-BE49-F238E27FC236}">
                <a16:creationId xmlns:a16="http://schemas.microsoft.com/office/drawing/2014/main" id="{E1933F3C-A12B-418F-91C9-661DC0E9A762}"/>
              </a:ext>
            </a:extLst>
          </p:cNvPr>
          <p:cNvSpPr/>
          <p:nvPr/>
        </p:nvSpPr>
        <p:spPr>
          <a:xfrm>
            <a:off x="8629124" y="5573618"/>
            <a:ext cx="2173707" cy="1172727"/>
          </a:xfrm>
          <a:prstGeom prst="round2SameRect">
            <a:avLst>
              <a:gd name="adj1" fmla="val 16667"/>
              <a:gd name="adj2" fmla="val 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29;p34">
            <a:extLst>
              <a:ext uri="{FF2B5EF4-FFF2-40B4-BE49-F238E27FC236}">
                <a16:creationId xmlns:a16="http://schemas.microsoft.com/office/drawing/2014/main" id="{C3418FED-5055-4172-89F1-7663F4506BD3}"/>
              </a:ext>
            </a:extLst>
          </p:cNvPr>
          <p:cNvSpPr/>
          <p:nvPr/>
        </p:nvSpPr>
        <p:spPr>
          <a:xfrm>
            <a:off x="8629122" y="5539257"/>
            <a:ext cx="2173705" cy="293903"/>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31;p34">
            <a:extLst>
              <a:ext uri="{FF2B5EF4-FFF2-40B4-BE49-F238E27FC236}">
                <a16:creationId xmlns:a16="http://schemas.microsoft.com/office/drawing/2014/main" id="{15CE95B5-C9E0-4295-BFEB-FA85D24DBF30}"/>
              </a:ext>
            </a:extLst>
          </p:cNvPr>
          <p:cNvSpPr txBox="1"/>
          <p:nvPr/>
        </p:nvSpPr>
        <p:spPr>
          <a:xfrm>
            <a:off x="8308720" y="5800471"/>
            <a:ext cx="2814485" cy="97566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2000" b="1" dirty="0">
                <a:latin typeface="Fira Sans"/>
                <a:ea typeface="Fira Sans"/>
                <a:cs typeface="Fira Sans"/>
                <a:sym typeface="Fira Sans"/>
              </a:rPr>
              <a:t>観光客</a:t>
            </a:r>
            <a:r>
              <a:rPr lang="ja-JP" altLang="en-US" sz="2000" dirty="0">
                <a:latin typeface="Fira Sans"/>
                <a:ea typeface="Fira Sans"/>
                <a:cs typeface="Fira Sans"/>
                <a:sym typeface="Fira Sans"/>
              </a:rPr>
              <a:t>が訪れる</a:t>
            </a:r>
          </a:p>
        </p:txBody>
      </p:sp>
      <p:sp>
        <p:nvSpPr>
          <p:cNvPr id="65" name="Google Shape;2237;p34">
            <a:extLst>
              <a:ext uri="{FF2B5EF4-FFF2-40B4-BE49-F238E27FC236}">
                <a16:creationId xmlns:a16="http://schemas.microsoft.com/office/drawing/2014/main" id="{B5D14471-AB8C-4FBD-87C6-24F4FCA4188C}"/>
              </a:ext>
            </a:extLst>
          </p:cNvPr>
          <p:cNvSpPr/>
          <p:nvPr/>
        </p:nvSpPr>
        <p:spPr>
          <a:xfrm>
            <a:off x="5887741" y="5237441"/>
            <a:ext cx="408300" cy="3531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38;p34">
            <a:extLst>
              <a:ext uri="{FF2B5EF4-FFF2-40B4-BE49-F238E27FC236}">
                <a16:creationId xmlns:a16="http://schemas.microsoft.com/office/drawing/2014/main" id="{9112E010-9DCB-45ED-8068-7440729FA495}"/>
              </a:ext>
            </a:extLst>
          </p:cNvPr>
          <p:cNvSpPr/>
          <p:nvPr/>
        </p:nvSpPr>
        <p:spPr>
          <a:xfrm>
            <a:off x="5009146" y="5573618"/>
            <a:ext cx="2173707" cy="1172727"/>
          </a:xfrm>
          <a:prstGeom prst="round2SameRect">
            <a:avLst>
              <a:gd name="adj1" fmla="val 16667"/>
              <a:gd name="adj2" fmla="val 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39;p34">
            <a:extLst>
              <a:ext uri="{FF2B5EF4-FFF2-40B4-BE49-F238E27FC236}">
                <a16:creationId xmlns:a16="http://schemas.microsoft.com/office/drawing/2014/main" id="{64B51F3C-F756-43DA-9EA1-65414A42BFC0}"/>
              </a:ext>
            </a:extLst>
          </p:cNvPr>
          <p:cNvSpPr/>
          <p:nvPr/>
        </p:nvSpPr>
        <p:spPr>
          <a:xfrm>
            <a:off x="5016368" y="5537994"/>
            <a:ext cx="2173706" cy="295166"/>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2240;p34">
            <a:extLst>
              <a:ext uri="{FF2B5EF4-FFF2-40B4-BE49-F238E27FC236}">
                <a16:creationId xmlns:a16="http://schemas.microsoft.com/office/drawing/2014/main" id="{DF6B4592-85D4-4295-8560-9C43757455F9}"/>
              </a:ext>
            </a:extLst>
          </p:cNvPr>
          <p:cNvSpPr txBox="1"/>
          <p:nvPr/>
        </p:nvSpPr>
        <p:spPr>
          <a:xfrm>
            <a:off x="4994821" y="5777715"/>
            <a:ext cx="2056071" cy="94992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2000" b="1" dirty="0">
                <a:latin typeface="Fira Sans"/>
                <a:ea typeface="Fira Sans"/>
                <a:cs typeface="Fira Sans"/>
                <a:sym typeface="Fira Sans"/>
              </a:rPr>
              <a:t>アプリ・</a:t>
            </a:r>
            <a:r>
              <a:rPr lang="en-US" altLang="ja-JP" sz="2000" b="1" dirty="0">
                <a:latin typeface="Fira Sans"/>
                <a:ea typeface="Fira Sans"/>
                <a:cs typeface="Fira Sans"/>
                <a:sym typeface="Fira Sans"/>
              </a:rPr>
              <a:t>SNS</a:t>
            </a:r>
          </a:p>
          <a:p>
            <a:pPr marL="0" lvl="0" indent="0" algn="ctr" rtl="0">
              <a:spcBef>
                <a:spcPts val="0"/>
              </a:spcBef>
              <a:spcAft>
                <a:spcPts val="0"/>
              </a:spcAft>
              <a:buNone/>
            </a:pPr>
            <a:r>
              <a:rPr lang="ja-JP" altLang="en-US" sz="2000" dirty="0">
                <a:latin typeface="Fira Sans"/>
                <a:ea typeface="Fira Sans"/>
                <a:cs typeface="Fira Sans"/>
                <a:sym typeface="Fira Sans"/>
              </a:rPr>
              <a:t>公開</a:t>
            </a:r>
            <a:endParaRPr sz="2000" dirty="0">
              <a:latin typeface="Fira Sans"/>
              <a:ea typeface="Fira Sans"/>
              <a:cs typeface="Fira Sans"/>
              <a:sym typeface="Fira Sans"/>
            </a:endParaRPr>
          </a:p>
        </p:txBody>
      </p:sp>
      <p:sp>
        <p:nvSpPr>
          <p:cNvPr id="69" name="Google Shape;2246;p35">
            <a:extLst>
              <a:ext uri="{FF2B5EF4-FFF2-40B4-BE49-F238E27FC236}">
                <a16:creationId xmlns:a16="http://schemas.microsoft.com/office/drawing/2014/main" id="{D81B4D46-BDF1-4E7E-85AA-0C2BD340561C}"/>
              </a:ext>
            </a:extLst>
          </p:cNvPr>
          <p:cNvSpPr txBox="1">
            <a:spLocks/>
          </p:cNvSpPr>
          <p:nvPr/>
        </p:nvSpPr>
        <p:spPr>
          <a:xfrm>
            <a:off x="240000" y="409933"/>
            <a:ext cx="1171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a:buNone/>
              <a:defRPr sz="2400" b="1" i="0" u="none" strike="noStrike" cap="none">
                <a:solidFill>
                  <a:schemeClr val="dk1"/>
                </a:solidFill>
                <a:latin typeface="Fira Sans"/>
                <a:ea typeface="Fira Sans"/>
                <a:cs typeface="Fira Sans"/>
                <a:sym typeface="Fira Sans"/>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kumimoji="0" lang="ja-JP" altLang="en-US" sz="3200" kern="0" dirty="0">
                <a:solidFill>
                  <a:srgbClr val="000000"/>
                </a:solidFill>
              </a:rPr>
              <a:t>地元の中学生による観光コースの作成・</a:t>
            </a:r>
            <a:r>
              <a:rPr kumimoji="0" lang="en-US" altLang="ja-JP" sz="3200" kern="0" dirty="0">
                <a:solidFill>
                  <a:srgbClr val="000000"/>
                </a:solidFill>
              </a:rPr>
              <a:t>PR</a:t>
            </a:r>
            <a:endParaRPr kumimoji="0" lang="ja-JP" altLang="en-US" kern="0" dirty="0"/>
          </a:p>
        </p:txBody>
      </p:sp>
      <p:sp>
        <p:nvSpPr>
          <p:cNvPr id="70" name="正方形/長方形 69">
            <a:extLst>
              <a:ext uri="{FF2B5EF4-FFF2-40B4-BE49-F238E27FC236}">
                <a16:creationId xmlns:a16="http://schemas.microsoft.com/office/drawing/2014/main" id="{80C9AD3B-1CBB-40C2-8C27-8B87C9D24239}"/>
              </a:ext>
            </a:extLst>
          </p:cNvPr>
          <p:cNvSpPr/>
          <p:nvPr/>
        </p:nvSpPr>
        <p:spPr>
          <a:xfrm>
            <a:off x="1271223" y="437790"/>
            <a:ext cx="470000" cy="707886"/>
          </a:xfrm>
          <a:prstGeom prst="rect">
            <a:avLst/>
          </a:prstGeom>
        </p:spPr>
        <p:txBody>
          <a:bodyPr wrap="none">
            <a:spAutoFit/>
          </a:bodyPr>
          <a:lstStyle/>
          <a:p>
            <a:pPr defTabSz="1625519">
              <a:buClr>
                <a:srgbClr val="000000"/>
              </a:buClr>
            </a:pPr>
            <a:r>
              <a:rPr kumimoji="0" lang="en-US" altLang="ja-JP" sz="4000" b="1" kern="0" dirty="0">
                <a:solidFill>
                  <a:srgbClr val="3280AD"/>
                </a:solidFill>
                <a:latin typeface="Fira Sans Extra Condensed Medium"/>
                <a:ea typeface="Fira Sans Extra Condensed Medium"/>
                <a:cs typeface="Fira Sans Extra Condensed Medium"/>
                <a:sym typeface="Fira Sans Extra Condensed Medium"/>
              </a:rPr>
              <a:t>1</a:t>
            </a:r>
          </a:p>
        </p:txBody>
      </p:sp>
      <p:sp>
        <p:nvSpPr>
          <p:cNvPr id="72" name="スライド番号プレースホルダー 71">
            <a:extLst>
              <a:ext uri="{FF2B5EF4-FFF2-40B4-BE49-F238E27FC236}">
                <a16:creationId xmlns:a16="http://schemas.microsoft.com/office/drawing/2014/main" id="{699AB1A5-AA39-4BD5-81A1-2604715F5417}"/>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3360325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2" name="Google Shape;2422;p38"/>
          <p:cNvSpPr/>
          <p:nvPr/>
        </p:nvSpPr>
        <p:spPr>
          <a:xfrm>
            <a:off x="1025335" y="2017900"/>
            <a:ext cx="183813" cy="212565"/>
          </a:xfrm>
          <a:custGeom>
            <a:avLst/>
            <a:gdLst/>
            <a:ahLst/>
            <a:cxnLst/>
            <a:rect l="l" t="t" r="r" b="b"/>
            <a:pathLst>
              <a:path w="1317" h="1523" extrusionOk="0">
                <a:moveTo>
                  <a:pt x="991" y="0"/>
                </a:moveTo>
                <a:lnTo>
                  <a:pt x="0" y="1522"/>
                </a:lnTo>
                <a:lnTo>
                  <a:pt x="1316" y="1522"/>
                </a:lnTo>
                <a:lnTo>
                  <a:pt x="991" y="0"/>
                </a:lnTo>
                <a:close/>
              </a:path>
            </a:pathLst>
          </a:custGeom>
          <a:solidFill>
            <a:srgbClr val="9B9B9B"/>
          </a:solidFill>
          <a:ln>
            <a:noFill/>
          </a:ln>
        </p:spPr>
        <p:txBody>
          <a:bodyPr spcFirstLastPara="1" wrap="square" lIns="121900" tIns="121900" rIns="121900" bIns="121900" anchor="ctr" anchorCtr="0">
            <a:noAutofit/>
          </a:bodyPr>
          <a:lstStyle/>
          <a:p>
            <a:endParaRPr sz="2400"/>
          </a:p>
        </p:txBody>
      </p:sp>
      <p:sp>
        <p:nvSpPr>
          <p:cNvPr id="2423" name="Google Shape;2423;p38"/>
          <p:cNvSpPr/>
          <p:nvPr/>
        </p:nvSpPr>
        <p:spPr>
          <a:xfrm>
            <a:off x="2278818" y="2017900"/>
            <a:ext cx="189396" cy="212565"/>
          </a:xfrm>
          <a:custGeom>
            <a:avLst/>
            <a:gdLst/>
            <a:ahLst/>
            <a:cxnLst/>
            <a:rect l="l" t="t" r="r" b="b"/>
            <a:pathLst>
              <a:path w="1357" h="1523" extrusionOk="0">
                <a:moveTo>
                  <a:pt x="365" y="0"/>
                </a:moveTo>
                <a:lnTo>
                  <a:pt x="1" y="1522"/>
                </a:lnTo>
                <a:lnTo>
                  <a:pt x="1356" y="1522"/>
                </a:lnTo>
                <a:lnTo>
                  <a:pt x="365" y="0"/>
                </a:lnTo>
                <a:close/>
              </a:path>
            </a:pathLst>
          </a:custGeom>
          <a:solidFill>
            <a:srgbClr val="9B9B9B"/>
          </a:solidFill>
          <a:ln>
            <a:noFill/>
          </a:ln>
        </p:spPr>
        <p:txBody>
          <a:bodyPr spcFirstLastPara="1" wrap="square" lIns="121900" tIns="121900" rIns="121900" bIns="121900" anchor="ctr" anchorCtr="0">
            <a:noAutofit/>
          </a:bodyPr>
          <a:lstStyle/>
          <a:p>
            <a:endParaRPr sz="2400"/>
          </a:p>
        </p:txBody>
      </p:sp>
      <p:sp>
        <p:nvSpPr>
          <p:cNvPr id="2424" name="Google Shape;2424;p38"/>
          <p:cNvSpPr/>
          <p:nvPr/>
        </p:nvSpPr>
        <p:spPr>
          <a:xfrm>
            <a:off x="853803" y="2188315"/>
            <a:ext cx="10312862" cy="1870092"/>
          </a:xfrm>
          <a:prstGeom prst="roundRect">
            <a:avLst/>
          </a:prstGeom>
          <a:solidFill>
            <a:srgbClr val="D9D9D9">
              <a:alpha val="72320"/>
            </a:srgbClr>
          </a:solidFill>
          <a:ln>
            <a:noFill/>
          </a:ln>
        </p:spPr>
        <p:txBody>
          <a:bodyPr spcFirstLastPara="1" wrap="square" lIns="121900" tIns="121900" rIns="121900" bIns="121900" anchor="ctr" anchorCtr="0">
            <a:noAutofit/>
          </a:bodyPr>
          <a:lstStyle/>
          <a:p>
            <a:endParaRPr sz="2400"/>
          </a:p>
        </p:txBody>
      </p:sp>
      <p:sp>
        <p:nvSpPr>
          <p:cNvPr id="2425" name="Google Shape;2425;p38"/>
          <p:cNvSpPr/>
          <p:nvPr/>
        </p:nvSpPr>
        <p:spPr>
          <a:xfrm>
            <a:off x="1140342" y="2188316"/>
            <a:ext cx="1212724" cy="572097"/>
          </a:xfrm>
          <a:custGeom>
            <a:avLst/>
            <a:gdLst/>
            <a:ahLst/>
            <a:cxnLst/>
            <a:rect l="l" t="t" r="r" b="b"/>
            <a:pathLst>
              <a:path w="8689" h="4099" extrusionOk="0">
                <a:moveTo>
                  <a:pt x="1" y="0"/>
                </a:moveTo>
                <a:lnTo>
                  <a:pt x="1" y="2576"/>
                </a:lnTo>
                <a:cubicBezTo>
                  <a:pt x="1" y="3401"/>
                  <a:pt x="659" y="4098"/>
                  <a:pt x="1483" y="4098"/>
                </a:cubicBezTo>
                <a:lnTo>
                  <a:pt x="7199" y="4098"/>
                </a:lnTo>
                <a:cubicBezTo>
                  <a:pt x="8023" y="4098"/>
                  <a:pt x="8689" y="3401"/>
                  <a:pt x="8689" y="2576"/>
                </a:cubicBezTo>
                <a:lnTo>
                  <a:pt x="8689" y="0"/>
                </a:lnTo>
                <a:close/>
              </a:path>
            </a:pathLst>
          </a:custGeom>
          <a:solidFill>
            <a:srgbClr val="EDEDED"/>
          </a:solidFill>
          <a:ln>
            <a:noFill/>
          </a:ln>
        </p:spPr>
        <p:txBody>
          <a:bodyPr spcFirstLastPara="1" wrap="square" lIns="121900" tIns="121900" rIns="121900" bIns="121900" anchor="ctr" anchorCtr="0">
            <a:noAutofit/>
          </a:bodyPr>
          <a:lstStyle/>
          <a:p>
            <a:endParaRPr sz="2400"/>
          </a:p>
        </p:txBody>
      </p:sp>
      <p:sp>
        <p:nvSpPr>
          <p:cNvPr id="2426" name="Google Shape;2426;p38"/>
          <p:cNvSpPr/>
          <p:nvPr/>
        </p:nvSpPr>
        <p:spPr>
          <a:xfrm>
            <a:off x="1163650" y="2017900"/>
            <a:ext cx="1166247" cy="710411"/>
          </a:xfrm>
          <a:custGeom>
            <a:avLst/>
            <a:gdLst/>
            <a:ahLst/>
            <a:cxnLst/>
            <a:rect l="l" t="t" r="r" b="b"/>
            <a:pathLst>
              <a:path w="8356" h="5090" extrusionOk="0">
                <a:moveTo>
                  <a:pt x="0" y="0"/>
                </a:moveTo>
                <a:lnTo>
                  <a:pt x="0" y="3599"/>
                </a:lnTo>
                <a:cubicBezTo>
                  <a:pt x="0" y="4424"/>
                  <a:pt x="658" y="5089"/>
                  <a:pt x="1483" y="5089"/>
                </a:cubicBezTo>
                <a:lnTo>
                  <a:pt x="6865" y="5089"/>
                </a:lnTo>
                <a:cubicBezTo>
                  <a:pt x="7690" y="5089"/>
                  <a:pt x="8355" y="4424"/>
                  <a:pt x="8355" y="3599"/>
                </a:cubicBezTo>
                <a:lnTo>
                  <a:pt x="8355"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427" name="Google Shape;2427;p38"/>
          <p:cNvSpPr/>
          <p:nvPr/>
        </p:nvSpPr>
        <p:spPr>
          <a:xfrm>
            <a:off x="1467914" y="2096478"/>
            <a:ext cx="557721" cy="557721"/>
          </a:xfrm>
          <a:custGeom>
            <a:avLst/>
            <a:gdLst/>
            <a:ahLst/>
            <a:cxnLst/>
            <a:rect l="l" t="t" r="r" b="b"/>
            <a:pathLst>
              <a:path w="3996" h="3996" extrusionOk="0">
                <a:moveTo>
                  <a:pt x="1982" y="0"/>
                </a:moveTo>
                <a:cubicBezTo>
                  <a:pt x="888" y="0"/>
                  <a:pt x="0" y="888"/>
                  <a:pt x="0" y="1982"/>
                </a:cubicBezTo>
                <a:cubicBezTo>
                  <a:pt x="0" y="3068"/>
                  <a:pt x="888" y="3995"/>
                  <a:pt x="1982" y="3995"/>
                </a:cubicBezTo>
                <a:cubicBezTo>
                  <a:pt x="3100" y="3995"/>
                  <a:pt x="3996" y="3068"/>
                  <a:pt x="3996" y="1982"/>
                </a:cubicBezTo>
                <a:cubicBezTo>
                  <a:pt x="3996" y="888"/>
                  <a:pt x="3100" y="0"/>
                  <a:pt x="1982" y="0"/>
                </a:cubicBezTo>
                <a:close/>
              </a:path>
            </a:pathLst>
          </a:custGeom>
          <a:solidFill>
            <a:srgbClr val="54AED6"/>
          </a:solidFill>
          <a:ln>
            <a:noFill/>
          </a:ln>
        </p:spPr>
        <p:txBody>
          <a:bodyPr spcFirstLastPara="1" wrap="square" lIns="121900" tIns="121900" rIns="121900" bIns="121900" anchor="ctr" anchorCtr="0">
            <a:noAutofit/>
          </a:bodyPr>
          <a:lstStyle/>
          <a:p>
            <a:endParaRPr sz="2400"/>
          </a:p>
        </p:txBody>
      </p:sp>
      <p:sp>
        <p:nvSpPr>
          <p:cNvPr id="2428" name="Google Shape;2428;p38"/>
          <p:cNvSpPr/>
          <p:nvPr/>
        </p:nvSpPr>
        <p:spPr>
          <a:xfrm>
            <a:off x="1495549" y="2119647"/>
            <a:ext cx="502452" cy="506919"/>
          </a:xfrm>
          <a:custGeom>
            <a:avLst/>
            <a:gdLst/>
            <a:ahLst/>
            <a:cxnLst/>
            <a:rect l="l" t="t" r="r" b="b"/>
            <a:pathLst>
              <a:path w="3600" h="3632" extrusionOk="0">
                <a:moveTo>
                  <a:pt x="1784" y="1"/>
                </a:moveTo>
                <a:cubicBezTo>
                  <a:pt x="793" y="1"/>
                  <a:pt x="0" y="825"/>
                  <a:pt x="0" y="1816"/>
                </a:cubicBezTo>
                <a:cubicBezTo>
                  <a:pt x="0" y="2807"/>
                  <a:pt x="793" y="3631"/>
                  <a:pt x="1784" y="3631"/>
                </a:cubicBezTo>
                <a:cubicBezTo>
                  <a:pt x="2807" y="3631"/>
                  <a:pt x="3599" y="2807"/>
                  <a:pt x="3599" y="1816"/>
                </a:cubicBezTo>
                <a:cubicBezTo>
                  <a:pt x="3599" y="825"/>
                  <a:pt x="2807" y="1"/>
                  <a:pt x="178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429" name="Google Shape;2429;p38"/>
          <p:cNvSpPr/>
          <p:nvPr/>
        </p:nvSpPr>
        <p:spPr>
          <a:xfrm>
            <a:off x="1582919" y="2192642"/>
            <a:ext cx="327711" cy="327711"/>
          </a:xfrm>
          <a:custGeom>
            <a:avLst/>
            <a:gdLst/>
            <a:ahLst/>
            <a:cxnLst/>
            <a:rect l="l" t="t" r="r" b="b"/>
            <a:pathLst>
              <a:path w="2348" h="2348" extrusionOk="0">
                <a:moveTo>
                  <a:pt x="1253" y="833"/>
                </a:moveTo>
                <a:cubicBezTo>
                  <a:pt x="1388" y="865"/>
                  <a:pt x="1483" y="960"/>
                  <a:pt x="1515" y="1095"/>
                </a:cubicBezTo>
                <a:cubicBezTo>
                  <a:pt x="1554" y="1229"/>
                  <a:pt x="1515" y="1356"/>
                  <a:pt x="1420" y="1428"/>
                </a:cubicBezTo>
                <a:cubicBezTo>
                  <a:pt x="1372" y="1499"/>
                  <a:pt x="1284" y="1535"/>
                  <a:pt x="1187" y="1535"/>
                </a:cubicBezTo>
                <a:cubicBezTo>
                  <a:pt x="1154" y="1535"/>
                  <a:pt x="1120" y="1531"/>
                  <a:pt x="1087" y="1523"/>
                </a:cubicBezTo>
                <a:cubicBezTo>
                  <a:pt x="960" y="1523"/>
                  <a:pt x="857" y="1388"/>
                  <a:pt x="825" y="1261"/>
                </a:cubicBezTo>
                <a:cubicBezTo>
                  <a:pt x="793" y="1126"/>
                  <a:pt x="825" y="1031"/>
                  <a:pt x="920" y="928"/>
                </a:cubicBezTo>
                <a:cubicBezTo>
                  <a:pt x="992" y="865"/>
                  <a:pt x="1087" y="833"/>
                  <a:pt x="1190" y="833"/>
                </a:cubicBezTo>
                <a:close/>
                <a:moveTo>
                  <a:pt x="1160" y="750"/>
                </a:moveTo>
                <a:cubicBezTo>
                  <a:pt x="1061" y="750"/>
                  <a:pt x="968" y="793"/>
                  <a:pt x="888" y="897"/>
                </a:cubicBezTo>
                <a:cubicBezTo>
                  <a:pt x="762" y="992"/>
                  <a:pt x="722" y="1126"/>
                  <a:pt x="762" y="1293"/>
                </a:cubicBezTo>
                <a:cubicBezTo>
                  <a:pt x="793" y="1428"/>
                  <a:pt x="920" y="1554"/>
                  <a:pt x="1087" y="1586"/>
                </a:cubicBezTo>
                <a:lnTo>
                  <a:pt x="1190" y="1586"/>
                </a:lnTo>
                <a:cubicBezTo>
                  <a:pt x="1285" y="1586"/>
                  <a:pt x="1388" y="1554"/>
                  <a:pt x="1483" y="1491"/>
                </a:cubicBezTo>
                <a:cubicBezTo>
                  <a:pt x="1586" y="1388"/>
                  <a:pt x="1618" y="1229"/>
                  <a:pt x="1586" y="1095"/>
                </a:cubicBezTo>
                <a:cubicBezTo>
                  <a:pt x="1554" y="928"/>
                  <a:pt x="1420" y="793"/>
                  <a:pt x="1253" y="762"/>
                </a:cubicBezTo>
                <a:cubicBezTo>
                  <a:pt x="1222" y="754"/>
                  <a:pt x="1191" y="750"/>
                  <a:pt x="1160" y="750"/>
                </a:cubicBezTo>
                <a:close/>
                <a:moveTo>
                  <a:pt x="1285" y="72"/>
                </a:moveTo>
                <a:cubicBezTo>
                  <a:pt x="1356" y="72"/>
                  <a:pt x="1388" y="136"/>
                  <a:pt x="1388" y="167"/>
                </a:cubicBezTo>
                <a:lnTo>
                  <a:pt x="1388" y="365"/>
                </a:lnTo>
                <a:lnTo>
                  <a:pt x="1420" y="365"/>
                </a:lnTo>
                <a:cubicBezTo>
                  <a:pt x="1483" y="397"/>
                  <a:pt x="1515" y="397"/>
                  <a:pt x="1586" y="437"/>
                </a:cubicBezTo>
                <a:lnTo>
                  <a:pt x="1586" y="468"/>
                </a:lnTo>
                <a:lnTo>
                  <a:pt x="1713" y="334"/>
                </a:lnTo>
                <a:cubicBezTo>
                  <a:pt x="1753" y="302"/>
                  <a:pt x="1784" y="302"/>
                  <a:pt x="1816" y="302"/>
                </a:cubicBezTo>
                <a:cubicBezTo>
                  <a:pt x="1848" y="302"/>
                  <a:pt x="1848" y="302"/>
                  <a:pt x="1879" y="334"/>
                </a:cubicBezTo>
                <a:lnTo>
                  <a:pt x="2046" y="468"/>
                </a:lnTo>
                <a:cubicBezTo>
                  <a:pt x="2046" y="500"/>
                  <a:pt x="2078" y="532"/>
                  <a:pt x="2078" y="564"/>
                </a:cubicBezTo>
                <a:cubicBezTo>
                  <a:pt x="2078" y="595"/>
                  <a:pt x="2046" y="595"/>
                  <a:pt x="2046" y="635"/>
                </a:cubicBezTo>
                <a:lnTo>
                  <a:pt x="1911" y="762"/>
                </a:lnTo>
                <a:lnTo>
                  <a:pt x="1911" y="793"/>
                </a:lnTo>
                <a:cubicBezTo>
                  <a:pt x="1951" y="833"/>
                  <a:pt x="1951" y="897"/>
                  <a:pt x="1982" y="928"/>
                </a:cubicBezTo>
                <a:lnTo>
                  <a:pt x="1982" y="960"/>
                </a:lnTo>
                <a:lnTo>
                  <a:pt x="2181" y="960"/>
                </a:lnTo>
                <a:cubicBezTo>
                  <a:pt x="2244" y="960"/>
                  <a:pt x="2276" y="992"/>
                  <a:pt x="2276" y="1063"/>
                </a:cubicBezTo>
                <a:lnTo>
                  <a:pt x="2276" y="1293"/>
                </a:lnTo>
                <a:cubicBezTo>
                  <a:pt x="2276" y="1356"/>
                  <a:pt x="2244" y="1388"/>
                  <a:pt x="2181" y="1388"/>
                </a:cubicBezTo>
                <a:lnTo>
                  <a:pt x="1982" y="1388"/>
                </a:lnTo>
                <a:lnTo>
                  <a:pt x="1982" y="1428"/>
                </a:lnTo>
                <a:cubicBezTo>
                  <a:pt x="1951" y="1491"/>
                  <a:pt x="1951" y="1523"/>
                  <a:pt x="1911" y="1586"/>
                </a:cubicBezTo>
                <a:lnTo>
                  <a:pt x="2046" y="1721"/>
                </a:lnTo>
                <a:cubicBezTo>
                  <a:pt x="2078" y="1784"/>
                  <a:pt x="2078" y="1856"/>
                  <a:pt x="2046" y="1887"/>
                </a:cubicBezTo>
                <a:lnTo>
                  <a:pt x="1879" y="2054"/>
                </a:lnTo>
                <a:cubicBezTo>
                  <a:pt x="1864" y="2070"/>
                  <a:pt x="1832" y="2078"/>
                  <a:pt x="1799" y="2078"/>
                </a:cubicBezTo>
                <a:cubicBezTo>
                  <a:pt x="1766" y="2078"/>
                  <a:pt x="1733" y="2070"/>
                  <a:pt x="1713" y="2054"/>
                </a:cubicBezTo>
                <a:lnTo>
                  <a:pt x="1586" y="1919"/>
                </a:lnTo>
                <a:cubicBezTo>
                  <a:pt x="1515" y="1951"/>
                  <a:pt x="1483" y="1983"/>
                  <a:pt x="1420" y="1983"/>
                </a:cubicBezTo>
                <a:lnTo>
                  <a:pt x="1388" y="1983"/>
                </a:lnTo>
                <a:lnTo>
                  <a:pt x="1388" y="2181"/>
                </a:lnTo>
                <a:cubicBezTo>
                  <a:pt x="1388" y="2252"/>
                  <a:pt x="1356" y="2284"/>
                  <a:pt x="1285" y="2284"/>
                </a:cubicBezTo>
                <a:lnTo>
                  <a:pt x="1055" y="2284"/>
                </a:lnTo>
                <a:cubicBezTo>
                  <a:pt x="992" y="2284"/>
                  <a:pt x="960" y="2252"/>
                  <a:pt x="960" y="2181"/>
                </a:cubicBezTo>
                <a:lnTo>
                  <a:pt x="960" y="1983"/>
                </a:lnTo>
                <a:lnTo>
                  <a:pt x="920" y="1983"/>
                </a:lnTo>
                <a:cubicBezTo>
                  <a:pt x="888" y="1983"/>
                  <a:pt x="825" y="1951"/>
                  <a:pt x="793" y="1919"/>
                </a:cubicBezTo>
                <a:lnTo>
                  <a:pt x="762" y="1919"/>
                </a:lnTo>
                <a:lnTo>
                  <a:pt x="627" y="2054"/>
                </a:lnTo>
                <a:cubicBezTo>
                  <a:pt x="595" y="2054"/>
                  <a:pt x="563" y="2086"/>
                  <a:pt x="563" y="2086"/>
                </a:cubicBezTo>
                <a:cubicBezTo>
                  <a:pt x="524" y="2086"/>
                  <a:pt x="492" y="2054"/>
                  <a:pt x="460" y="2054"/>
                </a:cubicBezTo>
                <a:lnTo>
                  <a:pt x="294" y="1887"/>
                </a:lnTo>
                <a:cubicBezTo>
                  <a:pt x="262" y="1856"/>
                  <a:pt x="262" y="1784"/>
                  <a:pt x="294" y="1721"/>
                </a:cubicBezTo>
                <a:lnTo>
                  <a:pt x="429" y="1586"/>
                </a:lnTo>
                <a:cubicBezTo>
                  <a:pt x="397" y="1523"/>
                  <a:pt x="397" y="1491"/>
                  <a:pt x="365" y="1428"/>
                </a:cubicBezTo>
                <a:lnTo>
                  <a:pt x="365" y="1388"/>
                </a:lnTo>
                <a:lnTo>
                  <a:pt x="167" y="1388"/>
                </a:lnTo>
                <a:cubicBezTo>
                  <a:pt x="96" y="1388"/>
                  <a:pt x="64" y="1356"/>
                  <a:pt x="64" y="1293"/>
                </a:cubicBezTo>
                <a:lnTo>
                  <a:pt x="64" y="1063"/>
                </a:lnTo>
                <a:cubicBezTo>
                  <a:pt x="64" y="992"/>
                  <a:pt x="96" y="960"/>
                  <a:pt x="167" y="960"/>
                </a:cubicBezTo>
                <a:lnTo>
                  <a:pt x="365" y="960"/>
                </a:lnTo>
                <a:lnTo>
                  <a:pt x="365" y="928"/>
                </a:lnTo>
                <a:cubicBezTo>
                  <a:pt x="397" y="897"/>
                  <a:pt x="397" y="833"/>
                  <a:pt x="429" y="793"/>
                </a:cubicBezTo>
                <a:lnTo>
                  <a:pt x="429" y="762"/>
                </a:lnTo>
                <a:lnTo>
                  <a:pt x="294" y="635"/>
                </a:lnTo>
                <a:cubicBezTo>
                  <a:pt x="262" y="595"/>
                  <a:pt x="262" y="532"/>
                  <a:pt x="294" y="468"/>
                </a:cubicBezTo>
                <a:lnTo>
                  <a:pt x="460" y="334"/>
                </a:lnTo>
                <a:cubicBezTo>
                  <a:pt x="476" y="302"/>
                  <a:pt x="510" y="286"/>
                  <a:pt x="544" y="286"/>
                </a:cubicBezTo>
                <a:cubicBezTo>
                  <a:pt x="577" y="286"/>
                  <a:pt x="611" y="302"/>
                  <a:pt x="627" y="334"/>
                </a:cubicBezTo>
                <a:lnTo>
                  <a:pt x="762" y="468"/>
                </a:lnTo>
                <a:lnTo>
                  <a:pt x="793" y="437"/>
                </a:lnTo>
                <a:cubicBezTo>
                  <a:pt x="825" y="397"/>
                  <a:pt x="888" y="397"/>
                  <a:pt x="920" y="365"/>
                </a:cubicBezTo>
                <a:lnTo>
                  <a:pt x="960" y="365"/>
                </a:lnTo>
                <a:lnTo>
                  <a:pt x="960" y="167"/>
                </a:lnTo>
                <a:cubicBezTo>
                  <a:pt x="960" y="136"/>
                  <a:pt x="992" y="72"/>
                  <a:pt x="1055" y="72"/>
                </a:cubicBezTo>
                <a:close/>
                <a:moveTo>
                  <a:pt x="1055" y="1"/>
                </a:moveTo>
                <a:cubicBezTo>
                  <a:pt x="960" y="1"/>
                  <a:pt x="888" y="104"/>
                  <a:pt x="888" y="167"/>
                </a:cubicBezTo>
                <a:lnTo>
                  <a:pt x="888" y="334"/>
                </a:lnTo>
                <a:cubicBezTo>
                  <a:pt x="857" y="334"/>
                  <a:pt x="825" y="365"/>
                  <a:pt x="762" y="365"/>
                </a:cubicBezTo>
                <a:lnTo>
                  <a:pt x="659" y="270"/>
                </a:lnTo>
                <a:cubicBezTo>
                  <a:pt x="627" y="235"/>
                  <a:pt x="585" y="217"/>
                  <a:pt x="544" y="217"/>
                </a:cubicBezTo>
                <a:cubicBezTo>
                  <a:pt x="502" y="217"/>
                  <a:pt x="460" y="235"/>
                  <a:pt x="429" y="270"/>
                </a:cubicBezTo>
                <a:lnTo>
                  <a:pt x="262" y="437"/>
                </a:lnTo>
                <a:cubicBezTo>
                  <a:pt x="199" y="500"/>
                  <a:pt x="199" y="595"/>
                  <a:pt x="262" y="667"/>
                </a:cubicBezTo>
                <a:lnTo>
                  <a:pt x="365" y="762"/>
                </a:lnTo>
                <a:cubicBezTo>
                  <a:pt x="365" y="833"/>
                  <a:pt x="326" y="865"/>
                  <a:pt x="326" y="897"/>
                </a:cubicBezTo>
                <a:lnTo>
                  <a:pt x="167" y="897"/>
                </a:lnTo>
                <a:cubicBezTo>
                  <a:pt x="64" y="897"/>
                  <a:pt x="1" y="992"/>
                  <a:pt x="1" y="1063"/>
                </a:cubicBezTo>
                <a:lnTo>
                  <a:pt x="1" y="1293"/>
                </a:lnTo>
                <a:cubicBezTo>
                  <a:pt x="1" y="1388"/>
                  <a:pt x="64" y="1459"/>
                  <a:pt x="167" y="1459"/>
                </a:cubicBezTo>
                <a:lnTo>
                  <a:pt x="326" y="1459"/>
                </a:lnTo>
                <a:cubicBezTo>
                  <a:pt x="326" y="1491"/>
                  <a:pt x="365" y="1554"/>
                  <a:pt x="365" y="1586"/>
                </a:cubicBezTo>
                <a:lnTo>
                  <a:pt x="262" y="1689"/>
                </a:lnTo>
                <a:cubicBezTo>
                  <a:pt x="199" y="1753"/>
                  <a:pt x="199" y="1856"/>
                  <a:pt x="262" y="1919"/>
                </a:cubicBezTo>
                <a:lnTo>
                  <a:pt x="429" y="2086"/>
                </a:lnTo>
                <a:cubicBezTo>
                  <a:pt x="460" y="2117"/>
                  <a:pt x="492" y="2149"/>
                  <a:pt x="563" y="2149"/>
                </a:cubicBezTo>
                <a:cubicBezTo>
                  <a:pt x="595" y="2149"/>
                  <a:pt x="627" y="2117"/>
                  <a:pt x="659" y="2086"/>
                </a:cubicBezTo>
                <a:lnTo>
                  <a:pt x="762" y="1983"/>
                </a:lnTo>
                <a:cubicBezTo>
                  <a:pt x="793" y="2022"/>
                  <a:pt x="857" y="2022"/>
                  <a:pt x="888" y="2054"/>
                </a:cubicBezTo>
                <a:lnTo>
                  <a:pt x="888" y="2181"/>
                </a:lnTo>
                <a:cubicBezTo>
                  <a:pt x="888" y="2284"/>
                  <a:pt x="960" y="2347"/>
                  <a:pt x="1055" y="2347"/>
                </a:cubicBezTo>
                <a:lnTo>
                  <a:pt x="1285" y="2347"/>
                </a:lnTo>
                <a:cubicBezTo>
                  <a:pt x="1388" y="2347"/>
                  <a:pt x="1451" y="2284"/>
                  <a:pt x="1451" y="2181"/>
                </a:cubicBezTo>
                <a:lnTo>
                  <a:pt x="1451" y="2054"/>
                </a:lnTo>
                <a:cubicBezTo>
                  <a:pt x="1483" y="2022"/>
                  <a:pt x="1554" y="2022"/>
                  <a:pt x="1586" y="1983"/>
                </a:cubicBezTo>
                <a:lnTo>
                  <a:pt x="1681" y="2086"/>
                </a:lnTo>
                <a:cubicBezTo>
                  <a:pt x="1717" y="2117"/>
                  <a:pt x="1758" y="2133"/>
                  <a:pt x="1799" y="2133"/>
                </a:cubicBezTo>
                <a:cubicBezTo>
                  <a:pt x="1840" y="2133"/>
                  <a:pt x="1879" y="2117"/>
                  <a:pt x="1911" y="2086"/>
                </a:cubicBezTo>
                <a:lnTo>
                  <a:pt x="2078" y="1919"/>
                </a:lnTo>
                <a:cubicBezTo>
                  <a:pt x="2149" y="1856"/>
                  <a:pt x="2149" y="1753"/>
                  <a:pt x="2078" y="1689"/>
                </a:cubicBezTo>
                <a:lnTo>
                  <a:pt x="1982" y="1586"/>
                </a:lnTo>
                <a:cubicBezTo>
                  <a:pt x="1982" y="1554"/>
                  <a:pt x="2014" y="1491"/>
                  <a:pt x="2014" y="1459"/>
                </a:cubicBezTo>
                <a:lnTo>
                  <a:pt x="2181" y="1459"/>
                </a:lnTo>
                <a:cubicBezTo>
                  <a:pt x="2276" y="1459"/>
                  <a:pt x="2347" y="1388"/>
                  <a:pt x="2347" y="1293"/>
                </a:cubicBezTo>
                <a:lnTo>
                  <a:pt x="2347" y="1063"/>
                </a:lnTo>
                <a:cubicBezTo>
                  <a:pt x="2347" y="992"/>
                  <a:pt x="2276" y="897"/>
                  <a:pt x="2181" y="897"/>
                </a:cubicBezTo>
                <a:lnTo>
                  <a:pt x="2014" y="897"/>
                </a:lnTo>
                <a:cubicBezTo>
                  <a:pt x="2014" y="865"/>
                  <a:pt x="1982" y="833"/>
                  <a:pt x="1982" y="762"/>
                </a:cubicBezTo>
                <a:lnTo>
                  <a:pt x="2078" y="667"/>
                </a:lnTo>
                <a:cubicBezTo>
                  <a:pt x="2109" y="635"/>
                  <a:pt x="2109" y="595"/>
                  <a:pt x="2109" y="564"/>
                </a:cubicBezTo>
                <a:cubicBezTo>
                  <a:pt x="2109" y="500"/>
                  <a:pt x="2109" y="468"/>
                  <a:pt x="2078" y="437"/>
                </a:cubicBezTo>
                <a:lnTo>
                  <a:pt x="1911" y="270"/>
                </a:lnTo>
                <a:cubicBezTo>
                  <a:pt x="1879" y="239"/>
                  <a:pt x="1848" y="239"/>
                  <a:pt x="1816" y="239"/>
                </a:cubicBezTo>
                <a:cubicBezTo>
                  <a:pt x="1753" y="239"/>
                  <a:pt x="1713" y="239"/>
                  <a:pt x="1681" y="270"/>
                </a:cubicBezTo>
                <a:lnTo>
                  <a:pt x="1586" y="365"/>
                </a:lnTo>
                <a:cubicBezTo>
                  <a:pt x="1554" y="365"/>
                  <a:pt x="1483" y="334"/>
                  <a:pt x="1451" y="334"/>
                </a:cubicBezTo>
                <a:lnTo>
                  <a:pt x="1451" y="167"/>
                </a:lnTo>
                <a:cubicBezTo>
                  <a:pt x="1451" y="104"/>
                  <a:pt x="1388" y="1"/>
                  <a:pt x="128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41" name="Google Shape;2441;p38"/>
          <p:cNvSpPr/>
          <p:nvPr/>
        </p:nvSpPr>
        <p:spPr>
          <a:xfrm>
            <a:off x="6458345" y="4618267"/>
            <a:ext cx="189257" cy="212565"/>
          </a:xfrm>
          <a:custGeom>
            <a:avLst/>
            <a:gdLst/>
            <a:ahLst/>
            <a:cxnLst/>
            <a:rect l="l" t="t" r="r" b="b"/>
            <a:pathLst>
              <a:path w="1356" h="1523" extrusionOk="0">
                <a:moveTo>
                  <a:pt x="991" y="0"/>
                </a:moveTo>
                <a:lnTo>
                  <a:pt x="0" y="1522"/>
                </a:lnTo>
                <a:lnTo>
                  <a:pt x="1356" y="1522"/>
                </a:lnTo>
                <a:lnTo>
                  <a:pt x="991" y="0"/>
                </a:lnTo>
                <a:close/>
              </a:path>
            </a:pathLst>
          </a:custGeom>
          <a:solidFill>
            <a:srgbClr val="9B9B9B"/>
          </a:solidFill>
          <a:ln>
            <a:noFill/>
          </a:ln>
        </p:spPr>
        <p:txBody>
          <a:bodyPr spcFirstLastPara="1" wrap="square" lIns="121900" tIns="121900" rIns="121900" bIns="121900" anchor="ctr" anchorCtr="0">
            <a:noAutofit/>
          </a:bodyPr>
          <a:lstStyle/>
          <a:p>
            <a:endParaRPr sz="2400"/>
          </a:p>
        </p:txBody>
      </p:sp>
      <p:sp>
        <p:nvSpPr>
          <p:cNvPr id="2442" name="Google Shape;2442;p38"/>
          <p:cNvSpPr/>
          <p:nvPr/>
        </p:nvSpPr>
        <p:spPr>
          <a:xfrm>
            <a:off x="7717410" y="4618267"/>
            <a:ext cx="189396" cy="212565"/>
          </a:xfrm>
          <a:custGeom>
            <a:avLst/>
            <a:gdLst/>
            <a:ahLst/>
            <a:cxnLst/>
            <a:rect l="l" t="t" r="r" b="b"/>
            <a:pathLst>
              <a:path w="1357" h="1523" extrusionOk="0">
                <a:moveTo>
                  <a:pt x="365" y="0"/>
                </a:moveTo>
                <a:lnTo>
                  <a:pt x="1" y="1522"/>
                </a:lnTo>
                <a:lnTo>
                  <a:pt x="1356" y="1522"/>
                </a:lnTo>
                <a:lnTo>
                  <a:pt x="365" y="0"/>
                </a:lnTo>
                <a:close/>
              </a:path>
            </a:pathLst>
          </a:custGeom>
          <a:solidFill>
            <a:srgbClr val="9B9B9B"/>
          </a:solidFill>
          <a:ln>
            <a:noFill/>
          </a:ln>
        </p:spPr>
        <p:txBody>
          <a:bodyPr spcFirstLastPara="1" wrap="square" lIns="121900" tIns="121900" rIns="121900" bIns="121900" anchor="ctr" anchorCtr="0">
            <a:noAutofit/>
          </a:bodyPr>
          <a:lstStyle/>
          <a:p>
            <a:endParaRPr sz="2400"/>
          </a:p>
        </p:txBody>
      </p:sp>
      <p:sp>
        <p:nvSpPr>
          <p:cNvPr id="2443" name="Google Shape;2443;p38"/>
          <p:cNvSpPr/>
          <p:nvPr/>
        </p:nvSpPr>
        <p:spPr>
          <a:xfrm>
            <a:off x="6292397" y="4788680"/>
            <a:ext cx="1784681" cy="1567789"/>
          </a:xfrm>
          <a:custGeom>
            <a:avLst/>
            <a:gdLst/>
            <a:ahLst/>
            <a:cxnLst/>
            <a:rect l="l" t="t" r="r" b="b"/>
            <a:pathLst>
              <a:path w="12787" h="11233" extrusionOk="0">
                <a:moveTo>
                  <a:pt x="1689" y="0"/>
                </a:moveTo>
                <a:cubicBezTo>
                  <a:pt x="761" y="0"/>
                  <a:pt x="0" y="761"/>
                  <a:pt x="0" y="1689"/>
                </a:cubicBezTo>
                <a:lnTo>
                  <a:pt x="0" y="9513"/>
                </a:lnTo>
                <a:cubicBezTo>
                  <a:pt x="0" y="10472"/>
                  <a:pt x="761" y="11233"/>
                  <a:pt x="1689" y="11233"/>
                </a:cubicBezTo>
                <a:lnTo>
                  <a:pt x="11098" y="11233"/>
                </a:lnTo>
                <a:cubicBezTo>
                  <a:pt x="12026" y="11233"/>
                  <a:pt x="12787" y="10472"/>
                  <a:pt x="12787" y="9513"/>
                </a:cubicBezTo>
                <a:lnTo>
                  <a:pt x="12787" y="1689"/>
                </a:lnTo>
                <a:cubicBezTo>
                  <a:pt x="12787" y="761"/>
                  <a:pt x="12026" y="0"/>
                  <a:pt x="11098" y="0"/>
                </a:cubicBezTo>
                <a:close/>
              </a:path>
            </a:pathLst>
          </a:custGeom>
          <a:solidFill>
            <a:srgbClr val="D9D9D9">
              <a:alpha val="72320"/>
            </a:srgbClr>
          </a:solidFill>
          <a:ln>
            <a:noFill/>
          </a:ln>
        </p:spPr>
        <p:txBody>
          <a:bodyPr spcFirstLastPara="1" wrap="square" lIns="121900" tIns="121900" rIns="121900" bIns="121900" anchor="ctr" anchorCtr="0">
            <a:noAutofit/>
          </a:bodyPr>
          <a:lstStyle/>
          <a:p>
            <a:endParaRPr sz="2400"/>
          </a:p>
        </p:txBody>
      </p:sp>
      <p:sp>
        <p:nvSpPr>
          <p:cNvPr id="2444" name="Google Shape;2444;p38"/>
          <p:cNvSpPr/>
          <p:nvPr/>
        </p:nvSpPr>
        <p:spPr>
          <a:xfrm>
            <a:off x="6578934" y="4788681"/>
            <a:ext cx="1212724" cy="572097"/>
          </a:xfrm>
          <a:custGeom>
            <a:avLst/>
            <a:gdLst/>
            <a:ahLst/>
            <a:cxnLst/>
            <a:rect l="l" t="t" r="r" b="b"/>
            <a:pathLst>
              <a:path w="8689" h="4099" extrusionOk="0">
                <a:moveTo>
                  <a:pt x="1" y="0"/>
                </a:moveTo>
                <a:lnTo>
                  <a:pt x="1" y="2576"/>
                </a:lnTo>
                <a:cubicBezTo>
                  <a:pt x="1" y="3409"/>
                  <a:pt x="659" y="4098"/>
                  <a:pt x="1483" y="4098"/>
                </a:cubicBezTo>
                <a:lnTo>
                  <a:pt x="7198" y="4098"/>
                </a:lnTo>
                <a:cubicBezTo>
                  <a:pt x="8023" y="4098"/>
                  <a:pt x="8689" y="3409"/>
                  <a:pt x="8689" y="2576"/>
                </a:cubicBezTo>
                <a:lnTo>
                  <a:pt x="8689" y="0"/>
                </a:lnTo>
                <a:close/>
              </a:path>
            </a:pathLst>
          </a:custGeom>
          <a:solidFill>
            <a:srgbClr val="EDEDED"/>
          </a:solidFill>
          <a:ln>
            <a:noFill/>
          </a:ln>
        </p:spPr>
        <p:txBody>
          <a:bodyPr spcFirstLastPara="1" wrap="square" lIns="121900" tIns="121900" rIns="121900" bIns="121900" anchor="ctr" anchorCtr="0">
            <a:noAutofit/>
          </a:bodyPr>
          <a:lstStyle/>
          <a:p>
            <a:endParaRPr sz="2400"/>
          </a:p>
        </p:txBody>
      </p:sp>
      <p:sp>
        <p:nvSpPr>
          <p:cNvPr id="2445" name="Google Shape;2445;p38"/>
          <p:cNvSpPr/>
          <p:nvPr/>
        </p:nvSpPr>
        <p:spPr>
          <a:xfrm>
            <a:off x="6596659" y="4618267"/>
            <a:ext cx="1171829" cy="714877"/>
          </a:xfrm>
          <a:custGeom>
            <a:avLst/>
            <a:gdLst/>
            <a:ahLst/>
            <a:cxnLst/>
            <a:rect l="l" t="t" r="r" b="b"/>
            <a:pathLst>
              <a:path w="8396" h="5122" extrusionOk="0">
                <a:moveTo>
                  <a:pt x="0" y="0"/>
                </a:moveTo>
                <a:lnTo>
                  <a:pt x="0" y="3599"/>
                </a:lnTo>
                <a:cubicBezTo>
                  <a:pt x="0" y="4432"/>
                  <a:pt x="698" y="5121"/>
                  <a:pt x="1522" y="5121"/>
                </a:cubicBezTo>
                <a:lnTo>
                  <a:pt x="6905" y="5121"/>
                </a:lnTo>
                <a:cubicBezTo>
                  <a:pt x="7729" y="5121"/>
                  <a:pt x="8395" y="4432"/>
                  <a:pt x="8395" y="3599"/>
                </a:cubicBezTo>
                <a:lnTo>
                  <a:pt x="8395"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446" name="Google Shape;2446;p38"/>
          <p:cNvSpPr/>
          <p:nvPr/>
        </p:nvSpPr>
        <p:spPr>
          <a:xfrm>
            <a:off x="6906366" y="4696845"/>
            <a:ext cx="557861" cy="557721"/>
          </a:xfrm>
          <a:custGeom>
            <a:avLst/>
            <a:gdLst/>
            <a:ahLst/>
            <a:cxnLst/>
            <a:rect l="l" t="t" r="r" b="b"/>
            <a:pathLst>
              <a:path w="3997" h="3996" extrusionOk="0">
                <a:moveTo>
                  <a:pt x="1983" y="0"/>
                </a:moveTo>
                <a:cubicBezTo>
                  <a:pt x="889" y="0"/>
                  <a:pt x="1" y="896"/>
                  <a:pt x="1" y="1982"/>
                </a:cubicBezTo>
                <a:cubicBezTo>
                  <a:pt x="1" y="3108"/>
                  <a:pt x="889" y="3995"/>
                  <a:pt x="1983" y="3995"/>
                </a:cubicBezTo>
                <a:cubicBezTo>
                  <a:pt x="3101" y="3995"/>
                  <a:pt x="3996" y="3108"/>
                  <a:pt x="3996" y="1982"/>
                </a:cubicBezTo>
                <a:cubicBezTo>
                  <a:pt x="3996" y="896"/>
                  <a:pt x="3101" y="0"/>
                  <a:pt x="1983" y="0"/>
                </a:cubicBezTo>
                <a:close/>
              </a:path>
            </a:pathLst>
          </a:custGeom>
          <a:solidFill>
            <a:srgbClr val="075B72"/>
          </a:solidFill>
          <a:ln>
            <a:noFill/>
          </a:ln>
        </p:spPr>
        <p:txBody>
          <a:bodyPr spcFirstLastPara="1" wrap="square" lIns="121900" tIns="121900" rIns="121900" bIns="121900" anchor="ctr" anchorCtr="0">
            <a:noAutofit/>
          </a:bodyPr>
          <a:lstStyle/>
          <a:p>
            <a:endParaRPr sz="2400"/>
          </a:p>
        </p:txBody>
      </p:sp>
      <p:sp>
        <p:nvSpPr>
          <p:cNvPr id="2447" name="Google Shape;2447;p38"/>
          <p:cNvSpPr/>
          <p:nvPr/>
        </p:nvSpPr>
        <p:spPr>
          <a:xfrm>
            <a:off x="6934141" y="4720012"/>
            <a:ext cx="502452" cy="506919"/>
          </a:xfrm>
          <a:custGeom>
            <a:avLst/>
            <a:gdLst/>
            <a:ahLst/>
            <a:cxnLst/>
            <a:rect l="l" t="t" r="r" b="b"/>
            <a:pathLst>
              <a:path w="3600" h="3632" extrusionOk="0">
                <a:moveTo>
                  <a:pt x="1784" y="1"/>
                </a:moveTo>
                <a:cubicBezTo>
                  <a:pt x="793" y="1"/>
                  <a:pt x="0" y="825"/>
                  <a:pt x="0" y="1816"/>
                </a:cubicBezTo>
                <a:cubicBezTo>
                  <a:pt x="0" y="2807"/>
                  <a:pt x="793" y="3631"/>
                  <a:pt x="1784" y="3631"/>
                </a:cubicBezTo>
                <a:cubicBezTo>
                  <a:pt x="2775" y="3631"/>
                  <a:pt x="3599" y="2807"/>
                  <a:pt x="3599" y="1816"/>
                </a:cubicBezTo>
                <a:cubicBezTo>
                  <a:pt x="3599" y="825"/>
                  <a:pt x="2775" y="1"/>
                  <a:pt x="178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448" name="Google Shape;2448;p38"/>
          <p:cNvSpPr/>
          <p:nvPr/>
        </p:nvSpPr>
        <p:spPr>
          <a:xfrm>
            <a:off x="956554" y="4643657"/>
            <a:ext cx="183813" cy="212565"/>
          </a:xfrm>
          <a:custGeom>
            <a:avLst/>
            <a:gdLst/>
            <a:ahLst/>
            <a:cxnLst/>
            <a:rect l="l" t="t" r="r" b="b"/>
            <a:pathLst>
              <a:path w="1317" h="1523" extrusionOk="0">
                <a:moveTo>
                  <a:pt x="991" y="0"/>
                </a:moveTo>
                <a:lnTo>
                  <a:pt x="0" y="1522"/>
                </a:lnTo>
                <a:lnTo>
                  <a:pt x="1316" y="1522"/>
                </a:lnTo>
                <a:lnTo>
                  <a:pt x="991" y="0"/>
                </a:lnTo>
                <a:close/>
              </a:path>
            </a:pathLst>
          </a:custGeom>
          <a:solidFill>
            <a:srgbClr val="9B9B9B"/>
          </a:solidFill>
          <a:ln>
            <a:noFill/>
          </a:ln>
        </p:spPr>
        <p:txBody>
          <a:bodyPr spcFirstLastPara="1" wrap="square" lIns="121900" tIns="121900" rIns="121900" bIns="121900" anchor="ctr" anchorCtr="0">
            <a:noAutofit/>
          </a:bodyPr>
          <a:lstStyle/>
          <a:p>
            <a:endParaRPr sz="2400"/>
          </a:p>
        </p:txBody>
      </p:sp>
      <p:sp>
        <p:nvSpPr>
          <p:cNvPr id="2449" name="Google Shape;2449;p38"/>
          <p:cNvSpPr/>
          <p:nvPr/>
        </p:nvSpPr>
        <p:spPr>
          <a:xfrm>
            <a:off x="2210037" y="4643657"/>
            <a:ext cx="189396" cy="212565"/>
          </a:xfrm>
          <a:custGeom>
            <a:avLst/>
            <a:gdLst/>
            <a:ahLst/>
            <a:cxnLst/>
            <a:rect l="l" t="t" r="r" b="b"/>
            <a:pathLst>
              <a:path w="1357" h="1523" extrusionOk="0">
                <a:moveTo>
                  <a:pt x="365" y="0"/>
                </a:moveTo>
                <a:lnTo>
                  <a:pt x="1" y="1522"/>
                </a:lnTo>
                <a:lnTo>
                  <a:pt x="1356" y="1522"/>
                </a:lnTo>
                <a:lnTo>
                  <a:pt x="365" y="0"/>
                </a:lnTo>
                <a:close/>
              </a:path>
            </a:pathLst>
          </a:custGeom>
          <a:solidFill>
            <a:srgbClr val="9B9B9B"/>
          </a:solidFill>
          <a:ln>
            <a:noFill/>
          </a:ln>
        </p:spPr>
        <p:txBody>
          <a:bodyPr spcFirstLastPara="1" wrap="square" lIns="121900" tIns="121900" rIns="121900" bIns="121900" anchor="ctr" anchorCtr="0">
            <a:noAutofit/>
          </a:bodyPr>
          <a:lstStyle/>
          <a:p>
            <a:endParaRPr sz="2400"/>
          </a:p>
        </p:txBody>
      </p:sp>
      <p:sp>
        <p:nvSpPr>
          <p:cNvPr id="2450" name="Google Shape;2450;p38"/>
          <p:cNvSpPr/>
          <p:nvPr/>
        </p:nvSpPr>
        <p:spPr>
          <a:xfrm>
            <a:off x="785022" y="4814070"/>
            <a:ext cx="1784821" cy="1567789"/>
          </a:xfrm>
          <a:custGeom>
            <a:avLst/>
            <a:gdLst/>
            <a:ahLst/>
            <a:cxnLst/>
            <a:rect l="l" t="t" r="r" b="b"/>
            <a:pathLst>
              <a:path w="12788" h="11233" extrusionOk="0">
                <a:moveTo>
                  <a:pt x="1689" y="0"/>
                </a:moveTo>
                <a:cubicBezTo>
                  <a:pt x="762" y="0"/>
                  <a:pt x="1" y="761"/>
                  <a:pt x="1" y="1689"/>
                </a:cubicBezTo>
                <a:lnTo>
                  <a:pt x="1" y="9513"/>
                </a:lnTo>
                <a:cubicBezTo>
                  <a:pt x="1" y="10472"/>
                  <a:pt x="762" y="11233"/>
                  <a:pt x="1689" y="11233"/>
                </a:cubicBezTo>
                <a:lnTo>
                  <a:pt x="11099" y="11233"/>
                </a:lnTo>
                <a:cubicBezTo>
                  <a:pt x="12026" y="11233"/>
                  <a:pt x="12787" y="10472"/>
                  <a:pt x="12787" y="9513"/>
                </a:cubicBezTo>
                <a:lnTo>
                  <a:pt x="12787" y="1689"/>
                </a:lnTo>
                <a:cubicBezTo>
                  <a:pt x="12787" y="761"/>
                  <a:pt x="12026" y="0"/>
                  <a:pt x="11099" y="0"/>
                </a:cubicBezTo>
                <a:close/>
              </a:path>
            </a:pathLst>
          </a:custGeom>
          <a:solidFill>
            <a:srgbClr val="D9D9D9">
              <a:alpha val="72320"/>
            </a:srgbClr>
          </a:solidFill>
          <a:ln>
            <a:noFill/>
          </a:ln>
        </p:spPr>
        <p:txBody>
          <a:bodyPr spcFirstLastPara="1" wrap="square" lIns="121900" tIns="121900" rIns="121900" bIns="121900" anchor="ctr" anchorCtr="0">
            <a:noAutofit/>
          </a:bodyPr>
          <a:lstStyle/>
          <a:p>
            <a:endParaRPr sz="2400"/>
          </a:p>
        </p:txBody>
      </p:sp>
      <p:sp>
        <p:nvSpPr>
          <p:cNvPr id="2451" name="Google Shape;2451;p38"/>
          <p:cNvSpPr/>
          <p:nvPr/>
        </p:nvSpPr>
        <p:spPr>
          <a:xfrm>
            <a:off x="1071561" y="4814071"/>
            <a:ext cx="1212724" cy="572097"/>
          </a:xfrm>
          <a:custGeom>
            <a:avLst/>
            <a:gdLst/>
            <a:ahLst/>
            <a:cxnLst/>
            <a:rect l="l" t="t" r="r" b="b"/>
            <a:pathLst>
              <a:path w="8689" h="4099" extrusionOk="0">
                <a:moveTo>
                  <a:pt x="1" y="0"/>
                </a:moveTo>
                <a:lnTo>
                  <a:pt x="1" y="2576"/>
                </a:lnTo>
                <a:cubicBezTo>
                  <a:pt x="1" y="3409"/>
                  <a:pt x="659" y="4098"/>
                  <a:pt x="1483" y="4098"/>
                </a:cubicBezTo>
                <a:lnTo>
                  <a:pt x="7199" y="4098"/>
                </a:lnTo>
                <a:cubicBezTo>
                  <a:pt x="8023" y="4098"/>
                  <a:pt x="8689" y="3409"/>
                  <a:pt x="8689" y="2576"/>
                </a:cubicBezTo>
                <a:lnTo>
                  <a:pt x="8689" y="0"/>
                </a:lnTo>
                <a:close/>
              </a:path>
            </a:pathLst>
          </a:custGeom>
          <a:solidFill>
            <a:srgbClr val="EDEDED"/>
          </a:solidFill>
          <a:ln>
            <a:noFill/>
          </a:ln>
        </p:spPr>
        <p:txBody>
          <a:bodyPr spcFirstLastPara="1" wrap="square" lIns="121900" tIns="121900" rIns="121900" bIns="121900" anchor="ctr" anchorCtr="0">
            <a:noAutofit/>
          </a:bodyPr>
          <a:lstStyle/>
          <a:p>
            <a:endParaRPr sz="2400"/>
          </a:p>
        </p:txBody>
      </p:sp>
      <p:sp>
        <p:nvSpPr>
          <p:cNvPr id="2452" name="Google Shape;2452;p38"/>
          <p:cNvSpPr/>
          <p:nvPr/>
        </p:nvSpPr>
        <p:spPr>
          <a:xfrm>
            <a:off x="1094869" y="4643657"/>
            <a:ext cx="1166247" cy="714877"/>
          </a:xfrm>
          <a:custGeom>
            <a:avLst/>
            <a:gdLst/>
            <a:ahLst/>
            <a:cxnLst/>
            <a:rect l="l" t="t" r="r" b="b"/>
            <a:pathLst>
              <a:path w="8356" h="5122" extrusionOk="0">
                <a:moveTo>
                  <a:pt x="0" y="0"/>
                </a:moveTo>
                <a:lnTo>
                  <a:pt x="0" y="3599"/>
                </a:lnTo>
                <a:cubicBezTo>
                  <a:pt x="0" y="4432"/>
                  <a:pt x="658" y="5121"/>
                  <a:pt x="1483" y="5121"/>
                </a:cubicBezTo>
                <a:lnTo>
                  <a:pt x="6865" y="5121"/>
                </a:lnTo>
                <a:cubicBezTo>
                  <a:pt x="7690" y="5121"/>
                  <a:pt x="8355" y="4432"/>
                  <a:pt x="8355" y="3599"/>
                </a:cubicBezTo>
                <a:lnTo>
                  <a:pt x="8355"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453" name="Google Shape;2453;p38"/>
          <p:cNvSpPr/>
          <p:nvPr/>
        </p:nvSpPr>
        <p:spPr>
          <a:xfrm>
            <a:off x="1399133" y="4722235"/>
            <a:ext cx="557721" cy="557721"/>
          </a:xfrm>
          <a:custGeom>
            <a:avLst/>
            <a:gdLst/>
            <a:ahLst/>
            <a:cxnLst/>
            <a:rect l="l" t="t" r="r" b="b"/>
            <a:pathLst>
              <a:path w="3996" h="3996" extrusionOk="0">
                <a:moveTo>
                  <a:pt x="1982" y="0"/>
                </a:moveTo>
                <a:cubicBezTo>
                  <a:pt x="888" y="0"/>
                  <a:pt x="0" y="896"/>
                  <a:pt x="0" y="1982"/>
                </a:cubicBezTo>
                <a:cubicBezTo>
                  <a:pt x="0" y="3108"/>
                  <a:pt x="888" y="3995"/>
                  <a:pt x="1982" y="3995"/>
                </a:cubicBezTo>
                <a:cubicBezTo>
                  <a:pt x="3100" y="3995"/>
                  <a:pt x="3996" y="3108"/>
                  <a:pt x="3996" y="1982"/>
                </a:cubicBezTo>
                <a:cubicBezTo>
                  <a:pt x="3996" y="896"/>
                  <a:pt x="3100" y="0"/>
                  <a:pt x="1982"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454" name="Google Shape;2454;p38"/>
          <p:cNvSpPr/>
          <p:nvPr/>
        </p:nvSpPr>
        <p:spPr>
          <a:xfrm>
            <a:off x="1426768" y="4745402"/>
            <a:ext cx="502452" cy="506919"/>
          </a:xfrm>
          <a:custGeom>
            <a:avLst/>
            <a:gdLst/>
            <a:ahLst/>
            <a:cxnLst/>
            <a:rect l="l" t="t" r="r" b="b"/>
            <a:pathLst>
              <a:path w="3600" h="3632" extrusionOk="0">
                <a:moveTo>
                  <a:pt x="1784" y="1"/>
                </a:moveTo>
                <a:cubicBezTo>
                  <a:pt x="793" y="1"/>
                  <a:pt x="0" y="825"/>
                  <a:pt x="0" y="1816"/>
                </a:cubicBezTo>
                <a:cubicBezTo>
                  <a:pt x="0" y="2807"/>
                  <a:pt x="793" y="3631"/>
                  <a:pt x="1784" y="3631"/>
                </a:cubicBezTo>
                <a:cubicBezTo>
                  <a:pt x="2807" y="3631"/>
                  <a:pt x="3599" y="2807"/>
                  <a:pt x="3599" y="1816"/>
                </a:cubicBezTo>
                <a:cubicBezTo>
                  <a:pt x="3599" y="825"/>
                  <a:pt x="2807" y="1"/>
                  <a:pt x="178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nvGrpSpPr>
          <p:cNvPr id="2455" name="Google Shape;2455;p38"/>
          <p:cNvGrpSpPr/>
          <p:nvPr/>
        </p:nvGrpSpPr>
        <p:grpSpPr>
          <a:xfrm>
            <a:off x="1490970" y="4847149"/>
            <a:ext cx="372931" cy="304401"/>
            <a:chOff x="1169813" y="3100747"/>
            <a:chExt cx="279698" cy="228301"/>
          </a:xfrm>
        </p:grpSpPr>
        <p:sp>
          <p:nvSpPr>
            <p:cNvPr id="2456" name="Google Shape;2456;p38"/>
            <p:cNvSpPr/>
            <p:nvPr/>
          </p:nvSpPr>
          <p:spPr>
            <a:xfrm>
              <a:off x="1169813" y="3100747"/>
              <a:ext cx="238246" cy="161936"/>
            </a:xfrm>
            <a:custGeom>
              <a:avLst/>
              <a:gdLst/>
              <a:ahLst/>
              <a:cxnLst/>
              <a:rect l="l" t="t" r="r" b="b"/>
              <a:pathLst>
                <a:path w="2276" h="1547" extrusionOk="0">
                  <a:moveTo>
                    <a:pt x="1847" y="64"/>
                  </a:moveTo>
                  <a:cubicBezTo>
                    <a:pt x="2045" y="64"/>
                    <a:pt x="2212" y="231"/>
                    <a:pt x="2212" y="429"/>
                  </a:cubicBezTo>
                  <a:lnTo>
                    <a:pt x="2212" y="1150"/>
                  </a:lnTo>
                  <a:cubicBezTo>
                    <a:pt x="2212" y="1348"/>
                    <a:pt x="2045" y="1483"/>
                    <a:pt x="1847" y="1483"/>
                  </a:cubicBezTo>
                  <a:lnTo>
                    <a:pt x="428" y="1483"/>
                  </a:lnTo>
                  <a:cubicBezTo>
                    <a:pt x="230" y="1483"/>
                    <a:pt x="64" y="1348"/>
                    <a:pt x="64" y="1150"/>
                  </a:cubicBezTo>
                  <a:lnTo>
                    <a:pt x="64" y="429"/>
                  </a:lnTo>
                  <a:cubicBezTo>
                    <a:pt x="64" y="231"/>
                    <a:pt x="230" y="64"/>
                    <a:pt x="428" y="64"/>
                  </a:cubicBezTo>
                  <a:close/>
                  <a:moveTo>
                    <a:pt x="428" y="1"/>
                  </a:moveTo>
                  <a:cubicBezTo>
                    <a:pt x="198" y="1"/>
                    <a:pt x="0" y="199"/>
                    <a:pt x="0" y="429"/>
                  </a:cubicBezTo>
                  <a:lnTo>
                    <a:pt x="0" y="1150"/>
                  </a:lnTo>
                  <a:cubicBezTo>
                    <a:pt x="0" y="1388"/>
                    <a:pt x="198" y="1547"/>
                    <a:pt x="428" y="1547"/>
                  </a:cubicBezTo>
                  <a:lnTo>
                    <a:pt x="1847" y="1547"/>
                  </a:lnTo>
                  <a:cubicBezTo>
                    <a:pt x="2077" y="1547"/>
                    <a:pt x="2275" y="1388"/>
                    <a:pt x="2275" y="1150"/>
                  </a:cubicBezTo>
                  <a:lnTo>
                    <a:pt x="2275" y="429"/>
                  </a:lnTo>
                  <a:cubicBezTo>
                    <a:pt x="2275" y="199"/>
                    <a:pt x="2077" y="1"/>
                    <a:pt x="18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7" name="Google Shape;2457;p38"/>
            <p:cNvSpPr/>
            <p:nvPr/>
          </p:nvSpPr>
          <p:spPr>
            <a:xfrm>
              <a:off x="1211265" y="3166379"/>
              <a:ext cx="238246" cy="162669"/>
            </a:xfrm>
            <a:custGeom>
              <a:avLst/>
              <a:gdLst/>
              <a:ahLst/>
              <a:cxnLst/>
              <a:rect l="l" t="t" r="r" b="b"/>
              <a:pathLst>
                <a:path w="2276" h="1554" extrusionOk="0">
                  <a:moveTo>
                    <a:pt x="1879" y="64"/>
                  </a:moveTo>
                  <a:cubicBezTo>
                    <a:pt x="2046" y="64"/>
                    <a:pt x="2212" y="230"/>
                    <a:pt x="2212" y="396"/>
                  </a:cubicBezTo>
                  <a:lnTo>
                    <a:pt x="2212" y="1157"/>
                  </a:lnTo>
                  <a:cubicBezTo>
                    <a:pt x="2212" y="1316"/>
                    <a:pt x="2046" y="1483"/>
                    <a:pt x="1848" y="1483"/>
                  </a:cubicBezTo>
                  <a:lnTo>
                    <a:pt x="429" y="1483"/>
                  </a:lnTo>
                  <a:cubicBezTo>
                    <a:pt x="230" y="1483"/>
                    <a:pt x="64" y="1316"/>
                    <a:pt x="64" y="1157"/>
                  </a:cubicBezTo>
                  <a:lnTo>
                    <a:pt x="64" y="920"/>
                  </a:lnTo>
                  <a:lnTo>
                    <a:pt x="1451" y="920"/>
                  </a:lnTo>
                  <a:cubicBezTo>
                    <a:pt x="1681" y="920"/>
                    <a:pt x="1879" y="761"/>
                    <a:pt x="1879" y="523"/>
                  </a:cubicBezTo>
                  <a:lnTo>
                    <a:pt x="1879" y="64"/>
                  </a:lnTo>
                  <a:close/>
                  <a:moveTo>
                    <a:pt x="1816" y="0"/>
                  </a:moveTo>
                  <a:lnTo>
                    <a:pt x="1816" y="523"/>
                  </a:lnTo>
                  <a:cubicBezTo>
                    <a:pt x="1816" y="721"/>
                    <a:pt x="1649" y="856"/>
                    <a:pt x="1451" y="856"/>
                  </a:cubicBezTo>
                  <a:lnTo>
                    <a:pt x="1" y="856"/>
                  </a:lnTo>
                  <a:lnTo>
                    <a:pt x="1" y="1157"/>
                  </a:lnTo>
                  <a:cubicBezTo>
                    <a:pt x="1" y="1356"/>
                    <a:pt x="199" y="1554"/>
                    <a:pt x="429" y="1554"/>
                  </a:cubicBezTo>
                  <a:lnTo>
                    <a:pt x="1848" y="1554"/>
                  </a:lnTo>
                  <a:cubicBezTo>
                    <a:pt x="2077" y="1554"/>
                    <a:pt x="2276" y="1356"/>
                    <a:pt x="2276" y="1157"/>
                  </a:cubicBezTo>
                  <a:lnTo>
                    <a:pt x="2276" y="396"/>
                  </a:lnTo>
                  <a:cubicBezTo>
                    <a:pt x="2276" y="198"/>
                    <a:pt x="2077" y="0"/>
                    <a:pt x="184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8" name="Google Shape;2458;p38"/>
            <p:cNvSpPr/>
            <p:nvPr/>
          </p:nvSpPr>
          <p:spPr>
            <a:xfrm>
              <a:off x="1204671" y="3138117"/>
              <a:ext cx="166019" cy="7537"/>
            </a:xfrm>
            <a:custGeom>
              <a:avLst/>
              <a:gdLst/>
              <a:ahLst/>
              <a:cxnLst/>
              <a:rect l="l" t="t" r="r" b="b"/>
              <a:pathLst>
                <a:path w="1586" h="72" extrusionOk="0">
                  <a:moveTo>
                    <a:pt x="32" y="1"/>
                  </a:moveTo>
                  <a:cubicBezTo>
                    <a:pt x="0" y="1"/>
                    <a:pt x="0" y="1"/>
                    <a:pt x="0" y="40"/>
                  </a:cubicBezTo>
                  <a:cubicBezTo>
                    <a:pt x="0" y="40"/>
                    <a:pt x="0" y="72"/>
                    <a:pt x="32" y="72"/>
                  </a:cubicBezTo>
                  <a:lnTo>
                    <a:pt x="1546" y="72"/>
                  </a:lnTo>
                  <a:cubicBezTo>
                    <a:pt x="1586" y="72"/>
                    <a:pt x="1586" y="40"/>
                    <a:pt x="1586" y="40"/>
                  </a:cubicBezTo>
                  <a:cubicBezTo>
                    <a:pt x="1586" y="1"/>
                    <a:pt x="1586" y="1"/>
                    <a:pt x="154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9" name="Google Shape;2459;p38"/>
            <p:cNvSpPr/>
            <p:nvPr/>
          </p:nvSpPr>
          <p:spPr>
            <a:xfrm>
              <a:off x="1204671" y="3179569"/>
              <a:ext cx="166019" cy="7641"/>
            </a:xfrm>
            <a:custGeom>
              <a:avLst/>
              <a:gdLst/>
              <a:ahLst/>
              <a:cxnLst/>
              <a:rect l="l" t="t" r="r" b="b"/>
              <a:pathLst>
                <a:path w="1586" h="73" extrusionOk="0">
                  <a:moveTo>
                    <a:pt x="32" y="1"/>
                  </a:moveTo>
                  <a:cubicBezTo>
                    <a:pt x="0" y="1"/>
                    <a:pt x="0" y="1"/>
                    <a:pt x="0" y="41"/>
                  </a:cubicBezTo>
                  <a:cubicBezTo>
                    <a:pt x="0" y="41"/>
                    <a:pt x="0" y="72"/>
                    <a:pt x="32" y="72"/>
                  </a:cubicBezTo>
                  <a:lnTo>
                    <a:pt x="1546" y="72"/>
                  </a:lnTo>
                  <a:cubicBezTo>
                    <a:pt x="1586" y="72"/>
                    <a:pt x="1586" y="41"/>
                    <a:pt x="1586" y="41"/>
                  </a:cubicBezTo>
                  <a:cubicBezTo>
                    <a:pt x="1586" y="1"/>
                    <a:pt x="1586" y="1"/>
                    <a:pt x="154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60" name="Google Shape;2460;p38"/>
            <p:cNvSpPr/>
            <p:nvPr/>
          </p:nvSpPr>
          <p:spPr>
            <a:xfrm>
              <a:off x="1204671" y="3221125"/>
              <a:ext cx="166019" cy="4187"/>
            </a:xfrm>
            <a:custGeom>
              <a:avLst/>
              <a:gdLst/>
              <a:ahLst/>
              <a:cxnLst/>
              <a:rect l="l" t="t" r="r" b="b"/>
              <a:pathLst>
                <a:path w="1586" h="40" extrusionOk="0">
                  <a:moveTo>
                    <a:pt x="32" y="0"/>
                  </a:moveTo>
                  <a:cubicBezTo>
                    <a:pt x="0" y="0"/>
                    <a:pt x="0" y="0"/>
                    <a:pt x="0" y="40"/>
                  </a:cubicBezTo>
                  <a:lnTo>
                    <a:pt x="1586" y="40"/>
                  </a:lnTo>
                  <a:cubicBezTo>
                    <a:pt x="1586" y="0"/>
                    <a:pt x="1586" y="0"/>
                    <a:pt x="154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2461" name="Google Shape;2461;p38"/>
          <p:cNvSpPr/>
          <p:nvPr/>
        </p:nvSpPr>
        <p:spPr>
          <a:xfrm>
            <a:off x="6937669" y="4729712"/>
            <a:ext cx="489681" cy="488485"/>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62" name="Google Shape;2462;p38"/>
          <p:cNvSpPr/>
          <p:nvPr/>
        </p:nvSpPr>
        <p:spPr>
          <a:xfrm>
            <a:off x="2997824" y="2749768"/>
            <a:ext cx="7817084" cy="1159683"/>
          </a:xfrm>
          <a:prstGeom prst="rect">
            <a:avLst/>
          </a:prstGeom>
          <a:noFill/>
          <a:ln>
            <a:noFill/>
          </a:ln>
        </p:spPr>
        <p:txBody>
          <a:bodyPr spcFirstLastPara="1" wrap="square" lIns="360000" tIns="121900" rIns="365733" bIns="121900" anchor="ctr" anchorCtr="0">
            <a:noAutofit/>
          </a:bodyPr>
          <a:lstStyle/>
          <a:p>
            <a:pPr>
              <a:buClr>
                <a:srgbClr val="000000"/>
              </a:buClr>
              <a:buSzPts val="1100"/>
            </a:pPr>
            <a:r>
              <a:rPr lang="ja-JP" altLang="en-US" sz="2000" dirty="0">
                <a:latin typeface="Fira Sans"/>
                <a:ea typeface="Fira Sans"/>
                <a:cs typeface="Fira Sans"/>
                <a:sym typeface="Fira Sans"/>
              </a:rPr>
              <a:t>ターゲット：中学生及び金融リテラシー教育を行う中学校</a:t>
            </a:r>
          </a:p>
          <a:p>
            <a:pPr>
              <a:buClr>
                <a:srgbClr val="000000"/>
              </a:buClr>
              <a:buSzPts val="1100"/>
            </a:pPr>
            <a:r>
              <a:rPr lang="ja-JP" altLang="en-US" sz="2000" dirty="0">
                <a:latin typeface="Fira Sans"/>
                <a:ea typeface="Fira Sans"/>
                <a:cs typeface="Fira Sans"/>
                <a:sym typeface="Fira Sans"/>
              </a:rPr>
              <a:t>概要：中学生向け金融ボードゲームの作成</a:t>
            </a:r>
          </a:p>
          <a:p>
            <a:pPr>
              <a:buClr>
                <a:srgbClr val="000000"/>
              </a:buClr>
              <a:buSzPts val="1100"/>
            </a:pPr>
            <a:r>
              <a:rPr lang="ja-JP" altLang="en-US" sz="2000" dirty="0">
                <a:latin typeface="Fira Sans"/>
                <a:ea typeface="Fira Sans"/>
                <a:cs typeface="Fira Sans"/>
                <a:sym typeface="Fira Sans"/>
              </a:rPr>
              <a:t>目的：金融リテラシーを身近に学んで身につけてもらう</a:t>
            </a:r>
          </a:p>
        </p:txBody>
      </p:sp>
      <p:sp>
        <p:nvSpPr>
          <p:cNvPr id="2463" name="Google Shape;2463;p38"/>
          <p:cNvSpPr/>
          <p:nvPr/>
        </p:nvSpPr>
        <p:spPr>
          <a:xfrm>
            <a:off x="3033603" y="5602125"/>
            <a:ext cx="3176279" cy="669200"/>
          </a:xfrm>
          <a:prstGeom prst="rect">
            <a:avLst/>
          </a:prstGeom>
          <a:noFill/>
          <a:ln>
            <a:noFill/>
          </a:ln>
        </p:spPr>
        <p:txBody>
          <a:bodyPr spcFirstLastPara="1" wrap="square" lIns="365733" tIns="121900" rIns="365733" bIns="121900" anchor="ctr" anchorCtr="0">
            <a:noAutofit/>
          </a:bodyPr>
          <a:lstStyle/>
          <a:p>
            <a:pPr>
              <a:buClr>
                <a:srgbClr val="000000"/>
              </a:buClr>
              <a:buSzPts val="1100"/>
            </a:pPr>
            <a:r>
              <a:rPr lang="ja-JP" altLang="en-US" sz="2000" dirty="0">
                <a:latin typeface="Fira Sans"/>
                <a:ea typeface="Fira Sans"/>
                <a:cs typeface="Fira Sans"/>
                <a:sym typeface="Fira Sans"/>
              </a:rPr>
              <a:t>現金＋資源ポイント</a:t>
            </a:r>
          </a:p>
        </p:txBody>
      </p:sp>
      <p:sp>
        <p:nvSpPr>
          <p:cNvPr id="2465" name="Google Shape;2465;p38"/>
          <p:cNvSpPr/>
          <p:nvPr/>
        </p:nvSpPr>
        <p:spPr>
          <a:xfrm>
            <a:off x="8597221" y="5597964"/>
            <a:ext cx="3176279" cy="669200"/>
          </a:xfrm>
          <a:prstGeom prst="rect">
            <a:avLst/>
          </a:prstGeom>
          <a:noFill/>
          <a:ln>
            <a:noFill/>
          </a:ln>
        </p:spPr>
        <p:txBody>
          <a:bodyPr spcFirstLastPara="1" wrap="square" lIns="365733" tIns="121900" rIns="365733" bIns="121900" anchor="ctr" anchorCtr="0">
            <a:noAutofit/>
          </a:bodyPr>
          <a:lstStyle/>
          <a:p>
            <a:pPr>
              <a:buClr>
                <a:srgbClr val="000000"/>
              </a:buClr>
              <a:buSzPts val="1100"/>
            </a:pPr>
            <a:r>
              <a:rPr lang="ja-JP" altLang="en-US" sz="2000" dirty="0">
                <a:latin typeface="Fira Sans"/>
                <a:ea typeface="Fira Sans"/>
                <a:cs typeface="Fira Sans"/>
                <a:sym typeface="Fira Sans"/>
              </a:rPr>
              <a:t>①振動発電の体験</a:t>
            </a:r>
          </a:p>
          <a:p>
            <a:pPr>
              <a:buClr>
                <a:srgbClr val="000000"/>
              </a:buClr>
              <a:buSzPts val="1100"/>
            </a:pPr>
            <a:r>
              <a:rPr lang="ja-JP" altLang="en-US" sz="2000" dirty="0">
                <a:latin typeface="Fira Sans"/>
                <a:ea typeface="Fira Sans"/>
                <a:cs typeface="Fira Sans"/>
                <a:sym typeface="Fira Sans"/>
              </a:rPr>
              <a:t>②資源内容の設定</a:t>
            </a:r>
          </a:p>
        </p:txBody>
      </p:sp>
      <p:sp>
        <p:nvSpPr>
          <p:cNvPr id="2467" name="Google Shape;2467;p38"/>
          <p:cNvSpPr txBox="1"/>
          <p:nvPr/>
        </p:nvSpPr>
        <p:spPr>
          <a:xfrm>
            <a:off x="2843538" y="2229523"/>
            <a:ext cx="7671168" cy="572800"/>
          </a:xfrm>
          <a:prstGeom prst="rect">
            <a:avLst/>
          </a:prstGeom>
          <a:noFill/>
          <a:ln>
            <a:noFill/>
          </a:ln>
        </p:spPr>
        <p:txBody>
          <a:bodyPr spcFirstLastPara="1" wrap="square" lIns="121900" tIns="121900" rIns="121900" bIns="121900" anchor="ctr" anchorCtr="0">
            <a:noAutofit/>
          </a:bodyPr>
          <a:lstStyle/>
          <a:p>
            <a:r>
              <a:rPr lang="ja-JP" altLang="en-US" sz="2800" b="1" dirty="0">
                <a:solidFill>
                  <a:schemeClr val="accent1"/>
                </a:solidFill>
                <a:latin typeface="Fira Sans Extra Condensed Medium"/>
                <a:ea typeface="Fira Sans Extra Condensed Medium"/>
                <a:cs typeface="Fira Sans Extra Condensed Medium"/>
                <a:sym typeface="Fira Sans Extra Condensed Medium"/>
              </a:rPr>
              <a:t>コンセプト：「身近に学べるボードゲーム」</a:t>
            </a:r>
            <a:endParaRPr sz="2800" b="1" dirty="0">
              <a:solidFill>
                <a:schemeClr val="accent1"/>
              </a:solidFill>
              <a:latin typeface="Fira Sans Extra Condensed Medium"/>
              <a:ea typeface="Fira Sans Extra Condensed Medium"/>
              <a:cs typeface="Fira Sans Extra Condensed Medium"/>
              <a:sym typeface="Fira Sans Extra Condensed Medium"/>
            </a:endParaRPr>
          </a:p>
        </p:txBody>
      </p:sp>
      <p:sp>
        <p:nvSpPr>
          <p:cNvPr id="2468" name="Google Shape;2468;p38"/>
          <p:cNvSpPr txBox="1"/>
          <p:nvPr/>
        </p:nvSpPr>
        <p:spPr>
          <a:xfrm>
            <a:off x="8605465" y="4920177"/>
            <a:ext cx="2561200" cy="572800"/>
          </a:xfrm>
          <a:prstGeom prst="rect">
            <a:avLst/>
          </a:prstGeom>
          <a:noFill/>
          <a:ln>
            <a:noFill/>
          </a:ln>
        </p:spPr>
        <p:txBody>
          <a:bodyPr spcFirstLastPara="1" wrap="square" lIns="121900" tIns="121900" rIns="121900" bIns="121900" anchor="ctr" anchorCtr="0">
            <a:noAutofit/>
          </a:bodyPr>
          <a:lstStyle/>
          <a:p>
            <a:r>
              <a:rPr lang="ja-JP" altLang="en-US" sz="2800" b="1" dirty="0">
                <a:solidFill>
                  <a:schemeClr val="accent2"/>
                </a:solidFill>
                <a:latin typeface="Fira Sans Extra Condensed Medium"/>
                <a:ea typeface="Fira Sans Extra Condensed Medium"/>
                <a:cs typeface="Fira Sans Extra Condensed Medium"/>
                <a:sym typeface="Fira Sans Extra Condensed Medium"/>
              </a:rPr>
              <a:t>授業との連動</a:t>
            </a:r>
            <a:endParaRPr sz="2800" b="1"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2469" name="Google Shape;2469;p38"/>
          <p:cNvSpPr txBox="1"/>
          <p:nvPr/>
        </p:nvSpPr>
        <p:spPr>
          <a:xfrm>
            <a:off x="3116119" y="4971586"/>
            <a:ext cx="2561200" cy="572800"/>
          </a:xfrm>
          <a:prstGeom prst="rect">
            <a:avLst/>
          </a:prstGeom>
          <a:noFill/>
          <a:ln>
            <a:noFill/>
          </a:ln>
        </p:spPr>
        <p:txBody>
          <a:bodyPr spcFirstLastPara="1" wrap="square" lIns="121900" tIns="121900" rIns="121900" bIns="121900" anchor="ctr" anchorCtr="0">
            <a:noAutofit/>
          </a:bodyPr>
          <a:lstStyle/>
          <a:p>
            <a:r>
              <a:rPr lang="ja-JP" altLang="en-US" sz="2800" b="1" dirty="0">
                <a:solidFill>
                  <a:schemeClr val="accent3"/>
                </a:solidFill>
                <a:latin typeface="Fira Sans Extra Condensed Medium"/>
                <a:ea typeface="Fira Sans Extra Condensed Medium"/>
                <a:cs typeface="Fira Sans Extra Condensed Medium"/>
                <a:sym typeface="Fira Sans Extra Condensed Medium"/>
              </a:rPr>
              <a:t>勝敗の決定</a:t>
            </a:r>
            <a:endParaRPr sz="2800" b="1" dirty="0">
              <a:solidFill>
                <a:schemeClr val="accent3"/>
              </a:solidFill>
              <a:latin typeface="Fira Sans Extra Condensed Medium"/>
              <a:ea typeface="Fira Sans Extra Condensed Medium"/>
              <a:cs typeface="Fira Sans Extra Condensed Medium"/>
              <a:sym typeface="Fira Sans Extra Condensed Medium"/>
            </a:endParaRPr>
          </a:p>
        </p:txBody>
      </p:sp>
      <p:sp>
        <p:nvSpPr>
          <p:cNvPr id="2471" name="Google Shape;2471;p38"/>
          <p:cNvSpPr/>
          <p:nvPr/>
        </p:nvSpPr>
        <p:spPr>
          <a:xfrm>
            <a:off x="1467884" y="2893651"/>
            <a:ext cx="544400" cy="544400"/>
          </a:xfrm>
          <a:prstGeom prst="ellipse">
            <a:avLst/>
          </a:prstGeom>
          <a:solidFill>
            <a:schemeClr val="accent1"/>
          </a:solidFill>
          <a:ln>
            <a:noFill/>
          </a:ln>
        </p:spPr>
        <p:txBody>
          <a:bodyPr spcFirstLastPara="1" wrap="square" lIns="0" tIns="121900" rIns="0" bIns="121900" anchor="ctr" anchorCtr="0">
            <a:noAutofit/>
          </a:bodyPr>
          <a:lstStyle/>
          <a:p>
            <a:pPr algn="ctr">
              <a:buClr>
                <a:schemeClr val="dk1"/>
              </a:buClr>
              <a:buSzPts val="1100"/>
            </a:pPr>
            <a:r>
              <a:rPr lang="en" sz="2267">
                <a:solidFill>
                  <a:srgbClr val="FFFFFF"/>
                </a:solidFill>
                <a:latin typeface="Fira Sans Extra Condensed Medium"/>
                <a:ea typeface="Fira Sans Extra Condensed Medium"/>
                <a:cs typeface="Fira Sans Extra Condensed Medium"/>
                <a:sym typeface="Fira Sans Extra Condensed Medium"/>
              </a:rPr>
              <a:t>01</a:t>
            </a:r>
            <a:endParaRPr sz="2400">
              <a:solidFill>
                <a:srgbClr val="FFFFFF"/>
              </a:solidFill>
            </a:endParaRPr>
          </a:p>
        </p:txBody>
      </p:sp>
      <p:sp>
        <p:nvSpPr>
          <p:cNvPr id="2472" name="Google Shape;2472;p38"/>
          <p:cNvSpPr/>
          <p:nvPr/>
        </p:nvSpPr>
        <p:spPr>
          <a:xfrm>
            <a:off x="1399103" y="5533252"/>
            <a:ext cx="544400" cy="544400"/>
          </a:xfrm>
          <a:prstGeom prst="ellipse">
            <a:avLst/>
          </a:prstGeom>
          <a:solidFill>
            <a:schemeClr val="accent3"/>
          </a:solidFill>
          <a:ln>
            <a:noFill/>
          </a:ln>
        </p:spPr>
        <p:txBody>
          <a:bodyPr spcFirstLastPara="1" wrap="square" lIns="0" tIns="121900" rIns="0" bIns="121900" anchor="ctr" anchorCtr="0">
            <a:noAutofit/>
          </a:bodyPr>
          <a:lstStyle/>
          <a:p>
            <a:pPr algn="ctr">
              <a:buClr>
                <a:schemeClr val="dk1"/>
              </a:buClr>
              <a:buSzPts val="1100"/>
            </a:pPr>
            <a:r>
              <a:rPr lang="en" sz="2267" dirty="0">
                <a:solidFill>
                  <a:srgbClr val="FFFFFF"/>
                </a:solidFill>
                <a:latin typeface="Fira Sans Extra Condensed Medium"/>
                <a:ea typeface="Fira Sans Extra Condensed Medium"/>
                <a:cs typeface="Fira Sans Extra Condensed Medium"/>
                <a:sym typeface="Fira Sans Extra Condensed Medium"/>
              </a:rPr>
              <a:t>02</a:t>
            </a:r>
            <a:endParaRPr sz="2400" dirty="0">
              <a:solidFill>
                <a:srgbClr val="FFFFFF"/>
              </a:solidFill>
            </a:endParaRPr>
          </a:p>
        </p:txBody>
      </p:sp>
      <p:sp>
        <p:nvSpPr>
          <p:cNvPr id="2473" name="Google Shape;2473;p38"/>
          <p:cNvSpPr/>
          <p:nvPr/>
        </p:nvSpPr>
        <p:spPr>
          <a:xfrm>
            <a:off x="6913147" y="5507846"/>
            <a:ext cx="544400" cy="544400"/>
          </a:xfrm>
          <a:prstGeom prst="ellipse">
            <a:avLst/>
          </a:prstGeom>
          <a:solidFill>
            <a:schemeClr val="accent2"/>
          </a:solidFill>
          <a:ln>
            <a:noFill/>
          </a:ln>
        </p:spPr>
        <p:txBody>
          <a:bodyPr spcFirstLastPara="1" wrap="square" lIns="0" tIns="121900" rIns="0" bIns="121900" anchor="ctr" anchorCtr="0">
            <a:noAutofit/>
          </a:bodyPr>
          <a:lstStyle/>
          <a:p>
            <a:pPr algn="ctr">
              <a:buClr>
                <a:schemeClr val="dk1"/>
              </a:buClr>
              <a:buSzPts val="1100"/>
            </a:pPr>
            <a:r>
              <a:rPr lang="en" sz="2267">
                <a:solidFill>
                  <a:srgbClr val="FFFFFF"/>
                </a:solidFill>
                <a:latin typeface="Fira Sans Extra Condensed Medium"/>
                <a:ea typeface="Fira Sans Extra Condensed Medium"/>
                <a:cs typeface="Fira Sans Extra Condensed Medium"/>
                <a:sym typeface="Fira Sans Extra Condensed Medium"/>
              </a:rPr>
              <a:t>03</a:t>
            </a:r>
            <a:endParaRPr sz="2400">
              <a:solidFill>
                <a:srgbClr val="FFFFFF"/>
              </a:solidFill>
            </a:endParaRPr>
          </a:p>
        </p:txBody>
      </p:sp>
      <p:sp>
        <p:nvSpPr>
          <p:cNvPr id="55" name="Google Shape;2346;p37">
            <a:extLst>
              <a:ext uri="{FF2B5EF4-FFF2-40B4-BE49-F238E27FC236}">
                <a16:creationId xmlns:a16="http://schemas.microsoft.com/office/drawing/2014/main" id="{478CD03F-AA3A-4054-A1D5-20F7F0F95691}"/>
              </a:ext>
            </a:extLst>
          </p:cNvPr>
          <p:cNvSpPr txBox="1">
            <a:spLocks/>
          </p:cNvSpPr>
          <p:nvPr/>
        </p:nvSpPr>
        <p:spPr>
          <a:xfrm>
            <a:off x="239757" y="473674"/>
            <a:ext cx="117120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1219170">
              <a:buSzPts val="1100"/>
            </a:pPr>
            <a:r>
              <a:rPr kumimoji="0" lang="ja-JP" altLang="en-US" sz="3200" b="1" kern="0"/>
              <a:t>中学生向け 金融を学べるボードゲームの作成</a:t>
            </a:r>
            <a:endParaRPr kumimoji="0" lang="en-US" sz="3200" b="1" kern="0" dirty="0"/>
          </a:p>
        </p:txBody>
      </p:sp>
      <p:sp>
        <p:nvSpPr>
          <p:cNvPr id="56" name="正方形/長方形 55">
            <a:extLst>
              <a:ext uri="{FF2B5EF4-FFF2-40B4-BE49-F238E27FC236}">
                <a16:creationId xmlns:a16="http://schemas.microsoft.com/office/drawing/2014/main" id="{A6C7FBCB-512B-444C-81D2-5270E5BC6CD7}"/>
              </a:ext>
            </a:extLst>
          </p:cNvPr>
          <p:cNvSpPr/>
          <p:nvPr/>
        </p:nvSpPr>
        <p:spPr>
          <a:xfrm>
            <a:off x="1250500" y="501531"/>
            <a:ext cx="470000" cy="707886"/>
          </a:xfrm>
          <a:prstGeom prst="rect">
            <a:avLst/>
          </a:prstGeom>
        </p:spPr>
        <p:txBody>
          <a:bodyPr wrap="none">
            <a:spAutoFit/>
          </a:bodyPr>
          <a:lstStyle/>
          <a:p>
            <a:pPr algn="ctr" defTabSz="1219170">
              <a:buClr>
                <a:srgbClr val="000000"/>
              </a:buClr>
            </a:pPr>
            <a:r>
              <a:rPr kumimoji="0" lang="en-US" altLang="ja-JP" sz="4000" b="1" kern="0" dirty="0">
                <a:solidFill>
                  <a:srgbClr val="3280AD"/>
                </a:solidFill>
                <a:latin typeface="Fira Sans Extra Condensed Medium"/>
                <a:ea typeface="Fira Sans Extra Condensed Medium"/>
                <a:cs typeface="Fira Sans Extra Condensed Medium"/>
                <a:sym typeface="Fira Sans Extra Condensed Medium"/>
              </a:rPr>
              <a:t>2</a:t>
            </a:r>
          </a:p>
        </p:txBody>
      </p:sp>
      <p:sp>
        <p:nvSpPr>
          <p:cNvPr id="57" name="スライド番号プレースホルダー 2">
            <a:extLst>
              <a:ext uri="{FF2B5EF4-FFF2-40B4-BE49-F238E27FC236}">
                <a16:creationId xmlns:a16="http://schemas.microsoft.com/office/drawing/2014/main" id="{D356A903-0A4D-4A74-B112-C16A18E9282B}"/>
              </a:ext>
            </a:extLst>
          </p:cNvPr>
          <p:cNvSpPr>
            <a:spLocks noGrp="1"/>
          </p:cNvSpPr>
          <p:nvPr>
            <p:ph type="sldNum" sz="quarter" idx="12"/>
          </p:nvPr>
        </p:nvSpPr>
        <p:spPr>
          <a:xfrm>
            <a:off x="9208557" y="638185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1" lang="en-US" altLang="ja"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7" name="Google Shape;1577;p19"/>
          <p:cNvSpPr txBox="1">
            <a:spLocks noGrp="1"/>
          </p:cNvSpPr>
          <p:nvPr>
            <p:ph type="title"/>
          </p:nvPr>
        </p:nvSpPr>
        <p:spPr>
          <a:xfrm>
            <a:off x="240000" y="409933"/>
            <a:ext cx="11712000" cy="763600"/>
          </a:xfrm>
          <a:prstGeom prst="rect">
            <a:avLst/>
          </a:prstGeom>
        </p:spPr>
        <p:txBody>
          <a:bodyPr spcFirstLastPara="1" wrap="square" lIns="121900" tIns="121900" rIns="121900" bIns="121900" anchor="t" anchorCtr="0">
            <a:noAutofit/>
          </a:bodyPr>
          <a:lstStyle/>
          <a:p>
            <a:pPr algn="l"/>
            <a:r>
              <a:rPr lang="ja-JP" altLang="en-US" sz="4000" dirty="0"/>
              <a:t>　　全体のドメイン</a:t>
            </a:r>
            <a:endParaRPr sz="4000" dirty="0"/>
          </a:p>
        </p:txBody>
      </p:sp>
      <p:cxnSp>
        <p:nvCxnSpPr>
          <p:cNvPr id="1639" name="Google Shape;1639;p19"/>
          <p:cNvCxnSpPr/>
          <p:nvPr/>
        </p:nvCxnSpPr>
        <p:spPr>
          <a:xfrm rot="10800000">
            <a:off x="4636154" y="4045367"/>
            <a:ext cx="1560637" cy="1330996"/>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78" name="Google Shape;1638;p19"/>
          <p:cNvCxnSpPr/>
          <p:nvPr/>
        </p:nvCxnSpPr>
        <p:spPr>
          <a:xfrm rot="10800000">
            <a:off x="4636146" y="4045365"/>
            <a:ext cx="1638833" cy="2"/>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638" name="Google Shape;1638;p19"/>
          <p:cNvCxnSpPr/>
          <p:nvPr/>
        </p:nvCxnSpPr>
        <p:spPr>
          <a:xfrm rot="10800000">
            <a:off x="4623423" y="2708748"/>
            <a:ext cx="1638833" cy="2"/>
          </a:xfrm>
          <a:prstGeom prst="bentConnector3">
            <a:avLst>
              <a:gd name="adj1" fmla="val 50000"/>
            </a:avLst>
          </a:prstGeom>
          <a:noFill/>
          <a:ln w="28575" cap="flat" cmpd="sng">
            <a:solidFill>
              <a:schemeClr val="dk2"/>
            </a:solidFill>
            <a:prstDash val="solid"/>
            <a:round/>
            <a:headEnd type="none" w="med" len="med"/>
            <a:tailEnd type="none" w="med" len="med"/>
          </a:ln>
        </p:spPr>
      </p:cxnSp>
      <p:grpSp>
        <p:nvGrpSpPr>
          <p:cNvPr id="1578" name="Google Shape;1578;p19"/>
          <p:cNvGrpSpPr/>
          <p:nvPr/>
        </p:nvGrpSpPr>
        <p:grpSpPr>
          <a:xfrm>
            <a:off x="179388" y="2236407"/>
            <a:ext cx="2820309" cy="2842700"/>
            <a:chOff x="5710380" y="1778225"/>
            <a:chExt cx="2115232" cy="2132025"/>
          </a:xfrm>
        </p:grpSpPr>
        <p:sp>
          <p:nvSpPr>
            <p:cNvPr id="1579" name="Google Shape;1579;p19"/>
            <p:cNvSpPr/>
            <p:nvPr/>
          </p:nvSpPr>
          <p:spPr>
            <a:xfrm>
              <a:off x="6669723" y="2461109"/>
              <a:ext cx="345755" cy="529754"/>
            </a:xfrm>
            <a:custGeom>
              <a:avLst/>
              <a:gdLst/>
              <a:ahLst/>
              <a:cxnLst/>
              <a:rect l="l" t="t" r="r" b="b"/>
              <a:pathLst>
                <a:path w="2285" h="3501" extrusionOk="0">
                  <a:moveTo>
                    <a:pt x="0" y="1"/>
                  </a:moveTo>
                  <a:lnTo>
                    <a:pt x="0" y="56"/>
                  </a:lnTo>
                  <a:lnTo>
                    <a:pt x="2222" y="56"/>
                  </a:lnTo>
                  <a:lnTo>
                    <a:pt x="2222" y="3501"/>
                  </a:lnTo>
                  <a:lnTo>
                    <a:pt x="2285" y="3501"/>
                  </a:lnTo>
                  <a:lnTo>
                    <a:pt x="2285" y="1"/>
                  </a:lnTo>
                  <a:close/>
                </a:path>
              </a:pathLst>
            </a:custGeom>
            <a:solidFill>
              <a:srgbClr val="E63766"/>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80" name="Google Shape;1580;p19"/>
            <p:cNvSpPr/>
            <p:nvPr/>
          </p:nvSpPr>
          <p:spPr>
            <a:xfrm>
              <a:off x="5710380" y="3577055"/>
              <a:ext cx="2115232" cy="333196"/>
            </a:xfrm>
            <a:custGeom>
              <a:avLst/>
              <a:gdLst/>
              <a:ahLst/>
              <a:cxnLst/>
              <a:rect l="l" t="t" r="r" b="b"/>
              <a:pathLst>
                <a:path w="13979" h="2202" extrusionOk="0">
                  <a:moveTo>
                    <a:pt x="6972" y="0"/>
                  </a:moveTo>
                  <a:cubicBezTo>
                    <a:pt x="3125" y="0"/>
                    <a:pt x="0" y="493"/>
                    <a:pt x="0" y="1098"/>
                  </a:cubicBezTo>
                  <a:cubicBezTo>
                    <a:pt x="0" y="1709"/>
                    <a:pt x="3125" y="2202"/>
                    <a:pt x="6972" y="2202"/>
                  </a:cubicBezTo>
                  <a:cubicBezTo>
                    <a:pt x="10854" y="2202"/>
                    <a:pt x="13979" y="1709"/>
                    <a:pt x="13979" y="1098"/>
                  </a:cubicBezTo>
                  <a:cubicBezTo>
                    <a:pt x="13979" y="493"/>
                    <a:pt x="10854" y="0"/>
                    <a:pt x="6972" y="0"/>
                  </a:cubicBezTo>
                  <a:close/>
                </a:path>
              </a:pathLst>
            </a:custGeom>
            <a:solidFill>
              <a:srgbClr val="F0F1F1"/>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81" name="Google Shape;1581;p19"/>
            <p:cNvSpPr/>
            <p:nvPr/>
          </p:nvSpPr>
          <p:spPr>
            <a:xfrm>
              <a:off x="5920558" y="1778225"/>
              <a:ext cx="1663406" cy="1313566"/>
            </a:xfrm>
            <a:custGeom>
              <a:avLst/>
              <a:gdLst/>
              <a:ahLst/>
              <a:cxnLst/>
              <a:rect l="l" t="t" r="r" b="b"/>
              <a:pathLst>
                <a:path w="10993" h="8681" extrusionOk="0">
                  <a:moveTo>
                    <a:pt x="8882" y="0"/>
                  </a:moveTo>
                  <a:lnTo>
                    <a:pt x="0" y="4049"/>
                  </a:lnTo>
                  <a:lnTo>
                    <a:pt x="2139" y="8680"/>
                  </a:lnTo>
                  <a:lnTo>
                    <a:pt x="10993" y="4625"/>
                  </a:lnTo>
                  <a:lnTo>
                    <a:pt x="8882" y="0"/>
                  </a:lnTo>
                  <a:close/>
                </a:path>
              </a:pathLst>
            </a:custGeom>
            <a:solidFill>
              <a:srgbClr val="3280A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82" name="Google Shape;1582;p19"/>
            <p:cNvSpPr/>
            <p:nvPr/>
          </p:nvSpPr>
          <p:spPr>
            <a:xfrm>
              <a:off x="7128816" y="2417076"/>
              <a:ext cx="262834" cy="157670"/>
            </a:xfrm>
            <a:custGeom>
              <a:avLst/>
              <a:gdLst/>
              <a:ahLst/>
              <a:cxnLst/>
              <a:rect l="l" t="t" r="r" b="b"/>
              <a:pathLst>
                <a:path w="1737" h="1042" extrusionOk="0">
                  <a:moveTo>
                    <a:pt x="1591" y="0"/>
                  </a:moveTo>
                  <a:lnTo>
                    <a:pt x="1" y="750"/>
                  </a:lnTo>
                  <a:lnTo>
                    <a:pt x="119" y="1042"/>
                  </a:lnTo>
                  <a:lnTo>
                    <a:pt x="1737" y="292"/>
                  </a:lnTo>
                  <a:lnTo>
                    <a:pt x="159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83" name="Google Shape;1583;p19"/>
            <p:cNvSpPr/>
            <p:nvPr/>
          </p:nvSpPr>
          <p:spPr>
            <a:xfrm>
              <a:off x="7211888" y="2364418"/>
              <a:ext cx="145111" cy="78986"/>
            </a:xfrm>
            <a:custGeom>
              <a:avLst/>
              <a:gdLst/>
              <a:ahLst/>
              <a:cxnLst/>
              <a:rect l="l" t="t" r="r" b="b"/>
              <a:pathLst>
                <a:path w="959" h="522" extrusionOk="0">
                  <a:moveTo>
                    <a:pt x="896" y="1"/>
                  </a:moveTo>
                  <a:lnTo>
                    <a:pt x="0" y="404"/>
                  </a:lnTo>
                  <a:lnTo>
                    <a:pt x="63" y="522"/>
                  </a:lnTo>
                  <a:lnTo>
                    <a:pt x="959" y="119"/>
                  </a:lnTo>
                  <a:lnTo>
                    <a:pt x="89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84" name="Google Shape;1584;p19"/>
            <p:cNvSpPr/>
            <p:nvPr/>
          </p:nvSpPr>
          <p:spPr>
            <a:xfrm>
              <a:off x="7242303" y="2329767"/>
              <a:ext cx="96842" cy="61131"/>
            </a:xfrm>
            <a:custGeom>
              <a:avLst/>
              <a:gdLst/>
              <a:ahLst/>
              <a:cxnLst/>
              <a:rect l="l" t="t" r="r" b="b"/>
              <a:pathLst>
                <a:path w="640" h="404" extrusionOk="0">
                  <a:moveTo>
                    <a:pt x="584" y="1"/>
                  </a:moveTo>
                  <a:lnTo>
                    <a:pt x="1" y="258"/>
                  </a:lnTo>
                  <a:lnTo>
                    <a:pt x="63" y="404"/>
                  </a:lnTo>
                  <a:lnTo>
                    <a:pt x="640" y="112"/>
                  </a:lnTo>
                  <a:lnTo>
                    <a:pt x="58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85" name="Google Shape;1585;p19"/>
            <p:cNvSpPr/>
            <p:nvPr/>
          </p:nvSpPr>
          <p:spPr>
            <a:xfrm>
              <a:off x="6126499" y="2364418"/>
              <a:ext cx="139815" cy="78986"/>
            </a:xfrm>
            <a:custGeom>
              <a:avLst/>
              <a:gdLst/>
              <a:ahLst/>
              <a:cxnLst/>
              <a:rect l="l" t="t" r="r" b="b"/>
              <a:pathLst>
                <a:path w="924" h="522" extrusionOk="0">
                  <a:moveTo>
                    <a:pt x="868" y="1"/>
                  </a:moveTo>
                  <a:lnTo>
                    <a:pt x="0" y="404"/>
                  </a:lnTo>
                  <a:lnTo>
                    <a:pt x="56" y="522"/>
                  </a:lnTo>
                  <a:lnTo>
                    <a:pt x="924" y="119"/>
                  </a:lnTo>
                  <a:lnTo>
                    <a:pt x="86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86" name="Google Shape;1586;p19"/>
            <p:cNvSpPr/>
            <p:nvPr/>
          </p:nvSpPr>
          <p:spPr>
            <a:xfrm>
              <a:off x="6139058" y="2417076"/>
              <a:ext cx="96842" cy="60980"/>
            </a:xfrm>
            <a:custGeom>
              <a:avLst/>
              <a:gdLst/>
              <a:ahLst/>
              <a:cxnLst/>
              <a:rect l="l" t="t" r="r" b="b"/>
              <a:pathLst>
                <a:path w="640" h="403" extrusionOk="0">
                  <a:moveTo>
                    <a:pt x="584" y="0"/>
                  </a:moveTo>
                  <a:lnTo>
                    <a:pt x="0" y="257"/>
                  </a:lnTo>
                  <a:lnTo>
                    <a:pt x="63" y="403"/>
                  </a:lnTo>
                  <a:lnTo>
                    <a:pt x="639" y="146"/>
                  </a:lnTo>
                  <a:lnTo>
                    <a:pt x="58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87" name="Google Shape;1587;p19"/>
            <p:cNvSpPr/>
            <p:nvPr/>
          </p:nvSpPr>
          <p:spPr>
            <a:xfrm>
              <a:off x="6007716" y="1861146"/>
              <a:ext cx="1493328" cy="1151810"/>
            </a:xfrm>
            <a:custGeom>
              <a:avLst/>
              <a:gdLst/>
              <a:ahLst/>
              <a:cxnLst/>
              <a:rect l="l" t="t" r="r" b="b"/>
              <a:pathLst>
                <a:path w="9869" h="7612" extrusionOk="0">
                  <a:moveTo>
                    <a:pt x="7674" y="147"/>
                  </a:moveTo>
                  <a:cubicBezTo>
                    <a:pt x="7777" y="317"/>
                    <a:pt x="7950" y="407"/>
                    <a:pt x="8127" y="407"/>
                  </a:cubicBezTo>
                  <a:cubicBezTo>
                    <a:pt x="8187" y="407"/>
                    <a:pt x="8247" y="397"/>
                    <a:pt x="8306" y="376"/>
                  </a:cubicBezTo>
                  <a:lnTo>
                    <a:pt x="9722" y="3445"/>
                  </a:lnTo>
                  <a:cubicBezTo>
                    <a:pt x="9493" y="3584"/>
                    <a:pt x="9410" y="3848"/>
                    <a:pt x="9465" y="4077"/>
                  </a:cubicBezTo>
                  <a:lnTo>
                    <a:pt x="2084" y="7466"/>
                  </a:lnTo>
                  <a:cubicBezTo>
                    <a:pt x="1984" y="7309"/>
                    <a:pt x="1810" y="7198"/>
                    <a:pt x="1624" y="7198"/>
                  </a:cubicBezTo>
                  <a:cubicBezTo>
                    <a:pt x="1604" y="7198"/>
                    <a:pt x="1583" y="7199"/>
                    <a:pt x="1563" y="7202"/>
                  </a:cubicBezTo>
                  <a:lnTo>
                    <a:pt x="146" y="4105"/>
                  </a:lnTo>
                  <a:cubicBezTo>
                    <a:pt x="292" y="3966"/>
                    <a:pt x="348" y="3730"/>
                    <a:pt x="264" y="3528"/>
                  </a:cubicBezTo>
                  <a:lnTo>
                    <a:pt x="7674" y="147"/>
                  </a:lnTo>
                  <a:close/>
                  <a:moveTo>
                    <a:pt x="7729" y="1"/>
                  </a:moveTo>
                  <a:lnTo>
                    <a:pt x="146" y="3473"/>
                  </a:lnTo>
                  <a:lnTo>
                    <a:pt x="146" y="3528"/>
                  </a:lnTo>
                  <a:cubicBezTo>
                    <a:pt x="237" y="3702"/>
                    <a:pt x="174" y="3903"/>
                    <a:pt x="35" y="4049"/>
                  </a:cubicBezTo>
                  <a:lnTo>
                    <a:pt x="0" y="4077"/>
                  </a:lnTo>
                  <a:lnTo>
                    <a:pt x="1480" y="7320"/>
                  </a:lnTo>
                  <a:lnTo>
                    <a:pt x="1535" y="7320"/>
                  </a:lnTo>
                  <a:cubicBezTo>
                    <a:pt x="1561" y="7316"/>
                    <a:pt x="1586" y="7314"/>
                    <a:pt x="1610" y="7314"/>
                  </a:cubicBezTo>
                  <a:cubicBezTo>
                    <a:pt x="1779" y="7314"/>
                    <a:pt x="1922" y="7397"/>
                    <a:pt x="2000" y="7549"/>
                  </a:cubicBezTo>
                  <a:lnTo>
                    <a:pt x="2028" y="7611"/>
                  </a:lnTo>
                  <a:lnTo>
                    <a:pt x="9611" y="4139"/>
                  </a:lnTo>
                  <a:lnTo>
                    <a:pt x="9611" y="4077"/>
                  </a:lnTo>
                  <a:cubicBezTo>
                    <a:pt x="9493" y="3875"/>
                    <a:pt x="9583" y="3619"/>
                    <a:pt x="9813" y="3528"/>
                  </a:cubicBezTo>
                  <a:lnTo>
                    <a:pt x="9868" y="3501"/>
                  </a:lnTo>
                  <a:lnTo>
                    <a:pt x="8368" y="230"/>
                  </a:lnTo>
                  <a:lnTo>
                    <a:pt x="8333" y="258"/>
                  </a:lnTo>
                  <a:cubicBezTo>
                    <a:pt x="8271" y="290"/>
                    <a:pt x="8206" y="305"/>
                    <a:pt x="8143" y="305"/>
                  </a:cubicBezTo>
                  <a:cubicBezTo>
                    <a:pt x="7976" y="305"/>
                    <a:pt x="7823" y="202"/>
                    <a:pt x="7757" y="56"/>
                  </a:cubicBezTo>
                  <a:lnTo>
                    <a:pt x="7729"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88" name="Google Shape;1588;p19"/>
            <p:cNvSpPr/>
            <p:nvPr/>
          </p:nvSpPr>
          <p:spPr>
            <a:xfrm>
              <a:off x="6559414" y="2265156"/>
              <a:ext cx="385702" cy="337886"/>
            </a:xfrm>
            <a:custGeom>
              <a:avLst/>
              <a:gdLst/>
              <a:ahLst/>
              <a:cxnLst/>
              <a:rect l="l" t="t" r="r" b="b"/>
              <a:pathLst>
                <a:path w="2549" h="2233" extrusionOk="0">
                  <a:moveTo>
                    <a:pt x="1300" y="1"/>
                  </a:moveTo>
                  <a:cubicBezTo>
                    <a:pt x="1138" y="1"/>
                    <a:pt x="972" y="35"/>
                    <a:pt x="813" y="108"/>
                  </a:cubicBezTo>
                  <a:cubicBezTo>
                    <a:pt x="264" y="365"/>
                    <a:pt x="0" y="1004"/>
                    <a:pt x="264" y="1580"/>
                  </a:cubicBezTo>
                  <a:cubicBezTo>
                    <a:pt x="453" y="1983"/>
                    <a:pt x="862" y="2232"/>
                    <a:pt x="1283" y="2232"/>
                  </a:cubicBezTo>
                  <a:cubicBezTo>
                    <a:pt x="1436" y="2232"/>
                    <a:pt x="1590" y="2199"/>
                    <a:pt x="1736" y="2129"/>
                  </a:cubicBezTo>
                  <a:cubicBezTo>
                    <a:pt x="2319" y="1872"/>
                    <a:pt x="2549" y="1205"/>
                    <a:pt x="2319" y="657"/>
                  </a:cubicBezTo>
                  <a:cubicBezTo>
                    <a:pt x="2128" y="240"/>
                    <a:pt x="1726" y="1"/>
                    <a:pt x="130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89" name="Google Shape;1589;p19"/>
            <p:cNvSpPr/>
            <p:nvPr/>
          </p:nvSpPr>
          <p:spPr>
            <a:xfrm>
              <a:off x="6669723" y="2338241"/>
              <a:ext cx="174466" cy="196558"/>
            </a:xfrm>
            <a:custGeom>
              <a:avLst/>
              <a:gdLst/>
              <a:ahLst/>
              <a:cxnLst/>
              <a:rect l="l" t="t" r="r" b="b"/>
              <a:pathLst>
                <a:path w="1153" h="1299" extrusionOk="0">
                  <a:moveTo>
                    <a:pt x="375" y="348"/>
                  </a:moveTo>
                  <a:lnTo>
                    <a:pt x="486" y="549"/>
                  </a:lnTo>
                  <a:cubicBezTo>
                    <a:pt x="403" y="549"/>
                    <a:pt x="375" y="521"/>
                    <a:pt x="347" y="466"/>
                  </a:cubicBezTo>
                  <a:cubicBezTo>
                    <a:pt x="313" y="431"/>
                    <a:pt x="347" y="375"/>
                    <a:pt x="375" y="348"/>
                  </a:cubicBezTo>
                  <a:close/>
                  <a:moveTo>
                    <a:pt x="695" y="750"/>
                  </a:moveTo>
                  <a:cubicBezTo>
                    <a:pt x="750" y="750"/>
                    <a:pt x="806" y="750"/>
                    <a:pt x="806" y="813"/>
                  </a:cubicBezTo>
                  <a:cubicBezTo>
                    <a:pt x="834" y="868"/>
                    <a:pt x="834" y="896"/>
                    <a:pt x="778" y="952"/>
                  </a:cubicBezTo>
                  <a:lnTo>
                    <a:pt x="695" y="750"/>
                  </a:lnTo>
                  <a:close/>
                  <a:moveTo>
                    <a:pt x="347" y="0"/>
                  </a:moveTo>
                  <a:lnTo>
                    <a:pt x="257" y="28"/>
                  </a:lnTo>
                  <a:lnTo>
                    <a:pt x="285" y="146"/>
                  </a:lnTo>
                  <a:cubicBezTo>
                    <a:pt x="111" y="257"/>
                    <a:pt x="0" y="431"/>
                    <a:pt x="84" y="604"/>
                  </a:cubicBezTo>
                  <a:cubicBezTo>
                    <a:pt x="153" y="743"/>
                    <a:pt x="252" y="779"/>
                    <a:pt x="356" y="779"/>
                  </a:cubicBezTo>
                  <a:cubicBezTo>
                    <a:pt x="429" y="779"/>
                    <a:pt x="505" y="762"/>
                    <a:pt x="577" y="750"/>
                  </a:cubicBezTo>
                  <a:lnTo>
                    <a:pt x="695" y="986"/>
                  </a:lnTo>
                  <a:cubicBezTo>
                    <a:pt x="632" y="986"/>
                    <a:pt x="577" y="952"/>
                    <a:pt x="549" y="924"/>
                  </a:cubicBezTo>
                  <a:lnTo>
                    <a:pt x="285" y="1042"/>
                  </a:lnTo>
                  <a:cubicBezTo>
                    <a:pt x="348" y="1163"/>
                    <a:pt x="466" y="1214"/>
                    <a:pt x="600" y="1214"/>
                  </a:cubicBezTo>
                  <a:cubicBezTo>
                    <a:pt x="657" y="1214"/>
                    <a:pt x="718" y="1204"/>
                    <a:pt x="778" y="1188"/>
                  </a:cubicBezTo>
                  <a:lnTo>
                    <a:pt x="834" y="1299"/>
                  </a:lnTo>
                  <a:lnTo>
                    <a:pt x="924" y="1243"/>
                  </a:lnTo>
                  <a:lnTo>
                    <a:pt x="868" y="1125"/>
                  </a:lnTo>
                  <a:cubicBezTo>
                    <a:pt x="1097" y="1014"/>
                    <a:pt x="1153" y="841"/>
                    <a:pt x="1070" y="667"/>
                  </a:cubicBezTo>
                  <a:cubicBezTo>
                    <a:pt x="1011" y="536"/>
                    <a:pt x="893" y="502"/>
                    <a:pt x="770" y="502"/>
                  </a:cubicBezTo>
                  <a:cubicBezTo>
                    <a:pt x="704" y="502"/>
                    <a:pt x="637" y="511"/>
                    <a:pt x="577" y="521"/>
                  </a:cubicBezTo>
                  <a:lnTo>
                    <a:pt x="486" y="320"/>
                  </a:lnTo>
                  <a:cubicBezTo>
                    <a:pt x="496" y="312"/>
                    <a:pt x="506" y="309"/>
                    <a:pt x="518" y="309"/>
                  </a:cubicBezTo>
                  <a:cubicBezTo>
                    <a:pt x="549" y="309"/>
                    <a:pt x="584" y="335"/>
                    <a:pt x="604" y="375"/>
                  </a:cubicBezTo>
                  <a:lnTo>
                    <a:pt x="868" y="257"/>
                  </a:lnTo>
                  <a:cubicBezTo>
                    <a:pt x="807" y="139"/>
                    <a:pt x="707" y="76"/>
                    <a:pt x="586" y="76"/>
                  </a:cubicBezTo>
                  <a:cubicBezTo>
                    <a:pt x="529" y="76"/>
                    <a:pt x="467" y="90"/>
                    <a:pt x="403" y="118"/>
                  </a:cubicBezTo>
                  <a:lnTo>
                    <a:pt x="347" y="0"/>
                  </a:lnTo>
                  <a:close/>
                </a:path>
              </a:pathLst>
            </a:custGeom>
            <a:solidFill>
              <a:srgbClr val="33B3A7"/>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90" name="Google Shape;1590;p19"/>
            <p:cNvSpPr/>
            <p:nvPr/>
          </p:nvSpPr>
          <p:spPr>
            <a:xfrm>
              <a:off x="5999243" y="1974632"/>
              <a:ext cx="1606814" cy="1068738"/>
            </a:xfrm>
            <a:custGeom>
              <a:avLst/>
              <a:gdLst/>
              <a:ahLst/>
              <a:cxnLst/>
              <a:rect l="l" t="t" r="r" b="b"/>
              <a:pathLst>
                <a:path w="10619" h="7063" extrusionOk="0">
                  <a:moveTo>
                    <a:pt x="9521" y="1"/>
                  </a:moveTo>
                  <a:lnTo>
                    <a:pt x="1" y="2056"/>
                  </a:lnTo>
                  <a:lnTo>
                    <a:pt x="1070" y="7063"/>
                  </a:lnTo>
                  <a:lnTo>
                    <a:pt x="10618" y="4980"/>
                  </a:lnTo>
                  <a:lnTo>
                    <a:pt x="9521" y="1"/>
                  </a:lnTo>
                  <a:close/>
                </a:path>
              </a:pathLst>
            </a:custGeom>
            <a:solidFill>
              <a:srgbClr val="54AED6"/>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91" name="Google Shape;1591;p19"/>
            <p:cNvSpPr/>
            <p:nvPr/>
          </p:nvSpPr>
          <p:spPr>
            <a:xfrm>
              <a:off x="7146671" y="2627101"/>
              <a:ext cx="271308" cy="101078"/>
            </a:xfrm>
            <a:custGeom>
              <a:avLst/>
              <a:gdLst/>
              <a:ahLst/>
              <a:cxnLst/>
              <a:rect l="l" t="t" r="r" b="b"/>
              <a:pathLst>
                <a:path w="1793" h="668" extrusionOk="0">
                  <a:moveTo>
                    <a:pt x="1737" y="1"/>
                  </a:moveTo>
                  <a:lnTo>
                    <a:pt x="1" y="348"/>
                  </a:lnTo>
                  <a:lnTo>
                    <a:pt x="56" y="668"/>
                  </a:lnTo>
                  <a:lnTo>
                    <a:pt x="1792" y="293"/>
                  </a:lnTo>
                  <a:lnTo>
                    <a:pt x="173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92" name="Google Shape;1592;p19"/>
            <p:cNvSpPr/>
            <p:nvPr/>
          </p:nvSpPr>
          <p:spPr>
            <a:xfrm>
              <a:off x="7251836" y="2566272"/>
              <a:ext cx="148289" cy="52658"/>
            </a:xfrm>
            <a:custGeom>
              <a:avLst/>
              <a:gdLst/>
              <a:ahLst/>
              <a:cxnLst/>
              <a:rect l="l" t="t" r="r" b="b"/>
              <a:pathLst>
                <a:path w="980" h="348" extrusionOk="0">
                  <a:moveTo>
                    <a:pt x="952" y="0"/>
                  </a:moveTo>
                  <a:lnTo>
                    <a:pt x="0" y="202"/>
                  </a:lnTo>
                  <a:lnTo>
                    <a:pt x="28" y="347"/>
                  </a:lnTo>
                  <a:lnTo>
                    <a:pt x="979" y="111"/>
                  </a:lnTo>
                  <a:lnTo>
                    <a:pt x="95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93" name="Google Shape;1593;p19"/>
            <p:cNvSpPr/>
            <p:nvPr/>
          </p:nvSpPr>
          <p:spPr>
            <a:xfrm>
              <a:off x="7294961" y="2530562"/>
              <a:ext cx="96690" cy="39947"/>
            </a:xfrm>
            <a:custGeom>
              <a:avLst/>
              <a:gdLst/>
              <a:ahLst/>
              <a:cxnLst/>
              <a:rect l="l" t="t" r="r" b="b"/>
              <a:pathLst>
                <a:path w="639" h="264" extrusionOk="0">
                  <a:moveTo>
                    <a:pt x="611" y="0"/>
                  </a:moveTo>
                  <a:lnTo>
                    <a:pt x="0" y="146"/>
                  </a:lnTo>
                  <a:lnTo>
                    <a:pt x="35" y="264"/>
                  </a:lnTo>
                  <a:lnTo>
                    <a:pt x="639" y="146"/>
                  </a:lnTo>
                  <a:lnTo>
                    <a:pt x="61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94" name="Google Shape;1594;p19"/>
            <p:cNvSpPr/>
            <p:nvPr/>
          </p:nvSpPr>
          <p:spPr>
            <a:xfrm>
              <a:off x="6187328" y="2334004"/>
              <a:ext cx="149348" cy="52658"/>
            </a:xfrm>
            <a:custGeom>
              <a:avLst/>
              <a:gdLst/>
              <a:ahLst/>
              <a:cxnLst/>
              <a:rect l="l" t="t" r="r" b="b"/>
              <a:pathLst>
                <a:path w="987" h="348" extrusionOk="0">
                  <a:moveTo>
                    <a:pt x="959" y="1"/>
                  </a:moveTo>
                  <a:lnTo>
                    <a:pt x="1" y="202"/>
                  </a:lnTo>
                  <a:lnTo>
                    <a:pt x="29" y="348"/>
                  </a:lnTo>
                  <a:lnTo>
                    <a:pt x="987" y="146"/>
                  </a:lnTo>
                  <a:lnTo>
                    <a:pt x="959"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95" name="Google Shape;1595;p19"/>
            <p:cNvSpPr/>
            <p:nvPr/>
          </p:nvSpPr>
          <p:spPr>
            <a:xfrm>
              <a:off x="6196861" y="2382274"/>
              <a:ext cx="95782" cy="39039"/>
            </a:xfrm>
            <a:custGeom>
              <a:avLst/>
              <a:gdLst/>
              <a:ahLst/>
              <a:cxnLst/>
              <a:rect l="l" t="t" r="r" b="b"/>
              <a:pathLst>
                <a:path w="633" h="258" extrusionOk="0">
                  <a:moveTo>
                    <a:pt x="605" y="1"/>
                  </a:moveTo>
                  <a:lnTo>
                    <a:pt x="0" y="112"/>
                  </a:lnTo>
                  <a:lnTo>
                    <a:pt x="28" y="258"/>
                  </a:lnTo>
                  <a:lnTo>
                    <a:pt x="632" y="112"/>
                  </a:lnTo>
                  <a:lnTo>
                    <a:pt x="6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96" name="Google Shape;1596;p19"/>
            <p:cNvSpPr/>
            <p:nvPr/>
          </p:nvSpPr>
          <p:spPr>
            <a:xfrm>
              <a:off x="6065519" y="2040907"/>
              <a:ext cx="1475321" cy="940574"/>
            </a:xfrm>
            <a:custGeom>
              <a:avLst/>
              <a:gdLst/>
              <a:ahLst/>
              <a:cxnLst/>
              <a:rect l="l" t="t" r="r" b="b"/>
              <a:pathLst>
                <a:path w="9750" h="6216" extrusionOk="0">
                  <a:moveTo>
                    <a:pt x="8333" y="111"/>
                  </a:moveTo>
                  <a:cubicBezTo>
                    <a:pt x="8383" y="349"/>
                    <a:pt x="8597" y="491"/>
                    <a:pt x="8833" y="491"/>
                  </a:cubicBezTo>
                  <a:cubicBezTo>
                    <a:pt x="8858" y="491"/>
                    <a:pt x="8884" y="490"/>
                    <a:pt x="8910" y="486"/>
                  </a:cubicBezTo>
                  <a:lnTo>
                    <a:pt x="9604" y="3785"/>
                  </a:lnTo>
                  <a:cubicBezTo>
                    <a:pt x="9375" y="3847"/>
                    <a:pt x="9201" y="4104"/>
                    <a:pt x="9229" y="4368"/>
                  </a:cubicBezTo>
                  <a:lnTo>
                    <a:pt x="1299" y="6076"/>
                  </a:lnTo>
                  <a:cubicBezTo>
                    <a:pt x="1216" y="5868"/>
                    <a:pt x="1042" y="5729"/>
                    <a:pt x="834" y="5694"/>
                  </a:cubicBezTo>
                  <a:lnTo>
                    <a:pt x="112" y="2368"/>
                  </a:lnTo>
                  <a:cubicBezTo>
                    <a:pt x="285" y="2257"/>
                    <a:pt x="403" y="2049"/>
                    <a:pt x="375" y="1847"/>
                  </a:cubicBezTo>
                  <a:lnTo>
                    <a:pt x="8333" y="111"/>
                  </a:lnTo>
                  <a:close/>
                  <a:moveTo>
                    <a:pt x="8389" y="0"/>
                  </a:moveTo>
                  <a:lnTo>
                    <a:pt x="230" y="1764"/>
                  </a:lnTo>
                  <a:lnTo>
                    <a:pt x="257" y="1819"/>
                  </a:lnTo>
                  <a:cubicBezTo>
                    <a:pt x="285" y="1993"/>
                    <a:pt x="202" y="2194"/>
                    <a:pt x="28" y="2285"/>
                  </a:cubicBezTo>
                  <a:lnTo>
                    <a:pt x="0" y="2313"/>
                  </a:lnTo>
                  <a:lnTo>
                    <a:pt x="750" y="5812"/>
                  </a:lnTo>
                  <a:lnTo>
                    <a:pt x="778" y="5812"/>
                  </a:lnTo>
                  <a:cubicBezTo>
                    <a:pt x="980" y="5812"/>
                    <a:pt x="1153" y="5958"/>
                    <a:pt x="1181" y="6160"/>
                  </a:cubicBezTo>
                  <a:lnTo>
                    <a:pt x="1216" y="6215"/>
                  </a:lnTo>
                  <a:lnTo>
                    <a:pt x="9375" y="4451"/>
                  </a:lnTo>
                  <a:lnTo>
                    <a:pt x="9340" y="4396"/>
                  </a:lnTo>
                  <a:cubicBezTo>
                    <a:pt x="9312" y="4167"/>
                    <a:pt x="9458" y="3930"/>
                    <a:pt x="9687" y="3875"/>
                  </a:cubicBezTo>
                  <a:lnTo>
                    <a:pt x="9750" y="3847"/>
                  </a:lnTo>
                  <a:lnTo>
                    <a:pt x="8965" y="375"/>
                  </a:lnTo>
                  <a:lnTo>
                    <a:pt x="8937" y="375"/>
                  </a:lnTo>
                  <a:cubicBezTo>
                    <a:pt x="8904" y="383"/>
                    <a:pt x="8871" y="387"/>
                    <a:pt x="8839" y="387"/>
                  </a:cubicBezTo>
                  <a:cubicBezTo>
                    <a:pt x="8644" y="387"/>
                    <a:pt x="8464" y="252"/>
                    <a:pt x="8417" y="56"/>
                  </a:cubicBezTo>
                  <a:lnTo>
                    <a:pt x="83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97" name="Google Shape;1597;p19"/>
            <p:cNvSpPr/>
            <p:nvPr/>
          </p:nvSpPr>
          <p:spPr>
            <a:xfrm>
              <a:off x="6617217" y="2337938"/>
              <a:ext cx="367847" cy="340610"/>
            </a:xfrm>
            <a:custGeom>
              <a:avLst/>
              <a:gdLst/>
              <a:ahLst/>
              <a:cxnLst/>
              <a:rect l="l" t="t" r="r" b="b"/>
              <a:pathLst>
                <a:path w="2431" h="2251" extrusionOk="0">
                  <a:moveTo>
                    <a:pt x="1228" y="0"/>
                  </a:moveTo>
                  <a:cubicBezTo>
                    <a:pt x="1146" y="0"/>
                    <a:pt x="1063" y="10"/>
                    <a:pt x="979" y="30"/>
                  </a:cubicBezTo>
                  <a:cubicBezTo>
                    <a:pt x="375" y="148"/>
                    <a:pt x="0" y="752"/>
                    <a:pt x="111" y="1363"/>
                  </a:cubicBezTo>
                  <a:cubicBezTo>
                    <a:pt x="240" y="1896"/>
                    <a:pt x="703" y="2251"/>
                    <a:pt x="1230" y="2251"/>
                  </a:cubicBezTo>
                  <a:cubicBezTo>
                    <a:pt x="1301" y="2251"/>
                    <a:pt x="1372" y="2244"/>
                    <a:pt x="1444" y="2231"/>
                  </a:cubicBezTo>
                  <a:cubicBezTo>
                    <a:pt x="2049" y="2086"/>
                    <a:pt x="2430" y="1474"/>
                    <a:pt x="2312" y="898"/>
                  </a:cubicBezTo>
                  <a:cubicBezTo>
                    <a:pt x="2187" y="377"/>
                    <a:pt x="1741" y="0"/>
                    <a:pt x="122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98" name="Google Shape;1598;p19"/>
            <p:cNvSpPr/>
            <p:nvPr/>
          </p:nvSpPr>
          <p:spPr>
            <a:xfrm>
              <a:off x="6726467" y="2403306"/>
              <a:ext cx="153585" cy="210328"/>
            </a:xfrm>
            <a:custGeom>
              <a:avLst/>
              <a:gdLst/>
              <a:ahLst/>
              <a:cxnLst/>
              <a:rect l="l" t="t" r="r" b="b"/>
              <a:pathLst>
                <a:path w="1015" h="1390" extrusionOk="0">
                  <a:moveTo>
                    <a:pt x="375" y="383"/>
                  </a:moveTo>
                  <a:lnTo>
                    <a:pt x="431" y="584"/>
                  </a:lnTo>
                  <a:cubicBezTo>
                    <a:pt x="375" y="584"/>
                    <a:pt x="320" y="556"/>
                    <a:pt x="320" y="494"/>
                  </a:cubicBezTo>
                  <a:cubicBezTo>
                    <a:pt x="320" y="438"/>
                    <a:pt x="347" y="383"/>
                    <a:pt x="375" y="383"/>
                  </a:cubicBezTo>
                  <a:close/>
                  <a:moveTo>
                    <a:pt x="577" y="813"/>
                  </a:moveTo>
                  <a:lnTo>
                    <a:pt x="577" y="813"/>
                  </a:lnTo>
                  <a:cubicBezTo>
                    <a:pt x="667" y="841"/>
                    <a:pt x="695" y="869"/>
                    <a:pt x="722" y="904"/>
                  </a:cubicBezTo>
                  <a:cubicBezTo>
                    <a:pt x="722" y="959"/>
                    <a:pt x="695" y="1015"/>
                    <a:pt x="632" y="1042"/>
                  </a:cubicBezTo>
                  <a:lnTo>
                    <a:pt x="577" y="813"/>
                  </a:lnTo>
                  <a:close/>
                  <a:moveTo>
                    <a:pt x="403" y="1"/>
                  </a:moveTo>
                  <a:lnTo>
                    <a:pt x="320" y="36"/>
                  </a:lnTo>
                  <a:lnTo>
                    <a:pt x="347" y="174"/>
                  </a:lnTo>
                  <a:cubicBezTo>
                    <a:pt x="146" y="237"/>
                    <a:pt x="0" y="383"/>
                    <a:pt x="28" y="556"/>
                  </a:cubicBezTo>
                  <a:cubicBezTo>
                    <a:pt x="84" y="813"/>
                    <a:pt x="320" y="813"/>
                    <a:pt x="493" y="813"/>
                  </a:cubicBezTo>
                  <a:lnTo>
                    <a:pt x="549" y="1077"/>
                  </a:lnTo>
                  <a:cubicBezTo>
                    <a:pt x="493" y="1042"/>
                    <a:pt x="431" y="1015"/>
                    <a:pt x="431" y="959"/>
                  </a:cubicBezTo>
                  <a:lnTo>
                    <a:pt x="146" y="1015"/>
                  </a:lnTo>
                  <a:cubicBezTo>
                    <a:pt x="195" y="1192"/>
                    <a:pt x="336" y="1283"/>
                    <a:pt x="507" y="1283"/>
                  </a:cubicBezTo>
                  <a:cubicBezTo>
                    <a:pt x="529" y="1283"/>
                    <a:pt x="553" y="1282"/>
                    <a:pt x="577" y="1279"/>
                  </a:cubicBezTo>
                  <a:lnTo>
                    <a:pt x="604" y="1390"/>
                  </a:lnTo>
                  <a:lnTo>
                    <a:pt x="722" y="1362"/>
                  </a:lnTo>
                  <a:lnTo>
                    <a:pt x="695" y="1251"/>
                  </a:lnTo>
                  <a:cubicBezTo>
                    <a:pt x="924" y="1188"/>
                    <a:pt x="1014" y="1015"/>
                    <a:pt x="979" y="841"/>
                  </a:cubicBezTo>
                  <a:cubicBezTo>
                    <a:pt x="924" y="612"/>
                    <a:pt x="722" y="612"/>
                    <a:pt x="549" y="584"/>
                  </a:cubicBezTo>
                  <a:lnTo>
                    <a:pt x="493" y="348"/>
                  </a:lnTo>
                  <a:cubicBezTo>
                    <a:pt x="549" y="348"/>
                    <a:pt x="577" y="383"/>
                    <a:pt x="577" y="438"/>
                  </a:cubicBezTo>
                  <a:lnTo>
                    <a:pt x="868" y="383"/>
                  </a:lnTo>
                  <a:cubicBezTo>
                    <a:pt x="813" y="230"/>
                    <a:pt x="699" y="142"/>
                    <a:pt x="511" y="142"/>
                  </a:cubicBezTo>
                  <a:cubicBezTo>
                    <a:pt x="486" y="142"/>
                    <a:pt x="459" y="143"/>
                    <a:pt x="431" y="147"/>
                  </a:cubicBezTo>
                  <a:lnTo>
                    <a:pt x="403" y="1"/>
                  </a:lnTo>
                  <a:close/>
                </a:path>
              </a:pathLst>
            </a:custGeom>
            <a:solidFill>
              <a:srgbClr val="1F5B8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599" name="Google Shape;1599;p19"/>
            <p:cNvSpPr/>
            <p:nvPr/>
          </p:nvSpPr>
          <p:spPr>
            <a:xfrm>
              <a:off x="7361086" y="2294057"/>
              <a:ext cx="424590" cy="424741"/>
            </a:xfrm>
            <a:custGeom>
              <a:avLst/>
              <a:gdLst/>
              <a:ahLst/>
              <a:cxnLst/>
              <a:rect l="l" t="t" r="r" b="b"/>
              <a:pathLst>
                <a:path w="2806" h="2807" extrusionOk="0">
                  <a:moveTo>
                    <a:pt x="1417" y="1"/>
                  </a:moveTo>
                  <a:cubicBezTo>
                    <a:pt x="639" y="1"/>
                    <a:pt x="0" y="640"/>
                    <a:pt x="0" y="1417"/>
                  </a:cubicBezTo>
                  <a:cubicBezTo>
                    <a:pt x="0" y="2202"/>
                    <a:pt x="639" y="2806"/>
                    <a:pt x="1417" y="2806"/>
                  </a:cubicBezTo>
                  <a:cubicBezTo>
                    <a:pt x="2167" y="2806"/>
                    <a:pt x="2806" y="2202"/>
                    <a:pt x="2806" y="1417"/>
                  </a:cubicBezTo>
                  <a:cubicBezTo>
                    <a:pt x="2806" y="640"/>
                    <a:pt x="2167" y="1"/>
                    <a:pt x="1417"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00" name="Google Shape;1600;p19"/>
            <p:cNvSpPr/>
            <p:nvPr/>
          </p:nvSpPr>
          <p:spPr>
            <a:xfrm>
              <a:off x="7352612" y="2285735"/>
              <a:ext cx="441537" cy="442445"/>
            </a:xfrm>
            <a:custGeom>
              <a:avLst/>
              <a:gdLst/>
              <a:ahLst/>
              <a:cxnLst/>
              <a:rect l="l" t="t" r="r" b="b"/>
              <a:pathLst>
                <a:path w="2918" h="2924" extrusionOk="0">
                  <a:moveTo>
                    <a:pt x="1473" y="118"/>
                  </a:moveTo>
                  <a:cubicBezTo>
                    <a:pt x="1820" y="118"/>
                    <a:pt x="2167" y="257"/>
                    <a:pt x="2431" y="521"/>
                  </a:cubicBezTo>
                  <a:cubicBezTo>
                    <a:pt x="2661" y="750"/>
                    <a:pt x="2806" y="1097"/>
                    <a:pt x="2806" y="1472"/>
                  </a:cubicBezTo>
                  <a:cubicBezTo>
                    <a:pt x="2806" y="1854"/>
                    <a:pt x="2661" y="2167"/>
                    <a:pt x="2431" y="2431"/>
                  </a:cubicBezTo>
                  <a:cubicBezTo>
                    <a:pt x="2167" y="2660"/>
                    <a:pt x="1820" y="2806"/>
                    <a:pt x="1473" y="2806"/>
                  </a:cubicBezTo>
                  <a:cubicBezTo>
                    <a:pt x="1098" y="2806"/>
                    <a:pt x="751" y="2660"/>
                    <a:pt x="522" y="2431"/>
                  </a:cubicBezTo>
                  <a:cubicBezTo>
                    <a:pt x="258" y="2167"/>
                    <a:pt x="112" y="1854"/>
                    <a:pt x="112" y="1472"/>
                  </a:cubicBezTo>
                  <a:cubicBezTo>
                    <a:pt x="112" y="1097"/>
                    <a:pt x="258" y="750"/>
                    <a:pt x="522" y="521"/>
                  </a:cubicBezTo>
                  <a:cubicBezTo>
                    <a:pt x="751" y="257"/>
                    <a:pt x="1098" y="118"/>
                    <a:pt x="1473" y="118"/>
                  </a:cubicBezTo>
                  <a:close/>
                  <a:moveTo>
                    <a:pt x="1473" y="0"/>
                  </a:moveTo>
                  <a:cubicBezTo>
                    <a:pt x="661" y="0"/>
                    <a:pt x="1" y="667"/>
                    <a:pt x="1" y="1472"/>
                  </a:cubicBezTo>
                  <a:cubicBezTo>
                    <a:pt x="1" y="2285"/>
                    <a:pt x="661" y="2924"/>
                    <a:pt x="1473" y="2924"/>
                  </a:cubicBezTo>
                  <a:cubicBezTo>
                    <a:pt x="2286" y="2924"/>
                    <a:pt x="2917" y="2285"/>
                    <a:pt x="2917" y="1472"/>
                  </a:cubicBezTo>
                  <a:cubicBezTo>
                    <a:pt x="2917" y="667"/>
                    <a:pt x="2286" y="0"/>
                    <a:pt x="1473"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01" name="Google Shape;1601;p19"/>
            <p:cNvSpPr/>
            <p:nvPr/>
          </p:nvSpPr>
          <p:spPr>
            <a:xfrm>
              <a:off x="7405270" y="2342478"/>
              <a:ext cx="336373" cy="333196"/>
            </a:xfrm>
            <a:custGeom>
              <a:avLst/>
              <a:gdLst/>
              <a:ahLst/>
              <a:cxnLst/>
              <a:rect l="l" t="t" r="r" b="b"/>
              <a:pathLst>
                <a:path w="2223" h="2202" extrusionOk="0">
                  <a:moveTo>
                    <a:pt x="1125" y="0"/>
                  </a:moveTo>
                  <a:cubicBezTo>
                    <a:pt x="521" y="0"/>
                    <a:pt x="0" y="493"/>
                    <a:pt x="0" y="1097"/>
                  </a:cubicBezTo>
                  <a:cubicBezTo>
                    <a:pt x="0" y="1708"/>
                    <a:pt x="521" y="2201"/>
                    <a:pt x="1125" y="2201"/>
                  </a:cubicBezTo>
                  <a:cubicBezTo>
                    <a:pt x="1736" y="2201"/>
                    <a:pt x="2222" y="1708"/>
                    <a:pt x="2222" y="1097"/>
                  </a:cubicBezTo>
                  <a:cubicBezTo>
                    <a:pt x="2222" y="493"/>
                    <a:pt x="1736" y="0"/>
                    <a:pt x="1125" y="0"/>
                  </a:cubicBezTo>
                  <a:close/>
                </a:path>
              </a:pathLst>
            </a:custGeom>
            <a:solidFill>
              <a:srgbClr val="E1871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02" name="Google Shape;1602;p19"/>
            <p:cNvSpPr/>
            <p:nvPr/>
          </p:nvSpPr>
          <p:spPr>
            <a:xfrm>
              <a:off x="7417829" y="2350800"/>
              <a:ext cx="311104" cy="311255"/>
            </a:xfrm>
            <a:custGeom>
              <a:avLst/>
              <a:gdLst/>
              <a:ahLst/>
              <a:cxnLst/>
              <a:rect l="l" t="t" r="r" b="b"/>
              <a:pathLst>
                <a:path w="2056" h="2057" extrusionOk="0">
                  <a:moveTo>
                    <a:pt x="1042" y="1"/>
                  </a:moveTo>
                  <a:cubicBezTo>
                    <a:pt x="466" y="1"/>
                    <a:pt x="0" y="466"/>
                    <a:pt x="0" y="1042"/>
                  </a:cubicBezTo>
                  <a:cubicBezTo>
                    <a:pt x="0" y="1598"/>
                    <a:pt x="466" y="2056"/>
                    <a:pt x="1042" y="2056"/>
                  </a:cubicBezTo>
                  <a:cubicBezTo>
                    <a:pt x="1591" y="2056"/>
                    <a:pt x="2056" y="1598"/>
                    <a:pt x="2056" y="1042"/>
                  </a:cubicBezTo>
                  <a:cubicBezTo>
                    <a:pt x="2056" y="466"/>
                    <a:pt x="1591" y="1"/>
                    <a:pt x="1042" y="1"/>
                  </a:cubicBezTo>
                  <a:close/>
                </a:path>
              </a:pathLst>
            </a:custGeom>
            <a:solidFill>
              <a:srgbClr val="F6A53C"/>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03" name="Google Shape;1603;p19"/>
            <p:cNvSpPr/>
            <p:nvPr/>
          </p:nvSpPr>
          <p:spPr>
            <a:xfrm>
              <a:off x="7524961" y="2406484"/>
              <a:ext cx="110460" cy="185058"/>
            </a:xfrm>
            <a:custGeom>
              <a:avLst/>
              <a:gdLst/>
              <a:ahLst/>
              <a:cxnLst/>
              <a:rect l="l" t="t" r="r" b="b"/>
              <a:pathLst>
                <a:path w="730" h="1223" extrusionOk="0">
                  <a:moveTo>
                    <a:pt x="334" y="306"/>
                  </a:moveTo>
                  <a:lnTo>
                    <a:pt x="334" y="501"/>
                  </a:lnTo>
                  <a:cubicBezTo>
                    <a:pt x="279" y="473"/>
                    <a:pt x="251" y="438"/>
                    <a:pt x="251" y="390"/>
                  </a:cubicBezTo>
                  <a:cubicBezTo>
                    <a:pt x="251" y="341"/>
                    <a:pt x="279" y="313"/>
                    <a:pt x="334" y="306"/>
                  </a:cubicBezTo>
                  <a:close/>
                  <a:moveTo>
                    <a:pt x="410" y="730"/>
                  </a:moveTo>
                  <a:cubicBezTo>
                    <a:pt x="459" y="758"/>
                    <a:pt x="480" y="785"/>
                    <a:pt x="480" y="834"/>
                  </a:cubicBezTo>
                  <a:cubicBezTo>
                    <a:pt x="480" y="876"/>
                    <a:pt x="459" y="903"/>
                    <a:pt x="410" y="917"/>
                  </a:cubicBezTo>
                  <a:lnTo>
                    <a:pt x="410" y="730"/>
                  </a:lnTo>
                  <a:close/>
                  <a:moveTo>
                    <a:pt x="334" y="1"/>
                  </a:moveTo>
                  <a:lnTo>
                    <a:pt x="334" y="112"/>
                  </a:lnTo>
                  <a:cubicBezTo>
                    <a:pt x="237" y="126"/>
                    <a:pt x="160" y="153"/>
                    <a:pt x="98" y="209"/>
                  </a:cubicBezTo>
                  <a:cubicBezTo>
                    <a:pt x="29" y="258"/>
                    <a:pt x="1" y="327"/>
                    <a:pt x="1" y="410"/>
                  </a:cubicBezTo>
                  <a:cubicBezTo>
                    <a:pt x="1" y="466"/>
                    <a:pt x="8" y="501"/>
                    <a:pt x="29" y="528"/>
                  </a:cubicBezTo>
                  <a:cubicBezTo>
                    <a:pt x="35" y="549"/>
                    <a:pt x="42" y="563"/>
                    <a:pt x="56" y="570"/>
                  </a:cubicBezTo>
                  <a:cubicBezTo>
                    <a:pt x="63" y="584"/>
                    <a:pt x="77" y="598"/>
                    <a:pt x="91" y="605"/>
                  </a:cubicBezTo>
                  <a:cubicBezTo>
                    <a:pt x="112" y="619"/>
                    <a:pt x="126" y="626"/>
                    <a:pt x="133" y="633"/>
                  </a:cubicBezTo>
                  <a:cubicBezTo>
                    <a:pt x="147" y="640"/>
                    <a:pt x="167" y="653"/>
                    <a:pt x="209" y="667"/>
                  </a:cubicBezTo>
                  <a:cubicBezTo>
                    <a:pt x="244" y="681"/>
                    <a:pt x="285" y="688"/>
                    <a:pt x="334" y="702"/>
                  </a:cubicBezTo>
                  <a:lnTo>
                    <a:pt x="334" y="917"/>
                  </a:lnTo>
                  <a:cubicBezTo>
                    <a:pt x="285" y="903"/>
                    <a:pt x="258" y="869"/>
                    <a:pt x="251" y="806"/>
                  </a:cubicBezTo>
                  <a:lnTo>
                    <a:pt x="1" y="806"/>
                  </a:lnTo>
                  <a:cubicBezTo>
                    <a:pt x="1" y="896"/>
                    <a:pt x="29" y="973"/>
                    <a:pt x="91" y="1021"/>
                  </a:cubicBezTo>
                  <a:cubicBezTo>
                    <a:pt x="147" y="1077"/>
                    <a:pt x="230" y="1105"/>
                    <a:pt x="334" y="1112"/>
                  </a:cubicBezTo>
                  <a:lnTo>
                    <a:pt x="334" y="1223"/>
                  </a:lnTo>
                  <a:lnTo>
                    <a:pt x="410" y="1223"/>
                  </a:lnTo>
                  <a:lnTo>
                    <a:pt x="410" y="1112"/>
                  </a:lnTo>
                  <a:cubicBezTo>
                    <a:pt x="508" y="1105"/>
                    <a:pt x="584" y="1070"/>
                    <a:pt x="647" y="1015"/>
                  </a:cubicBezTo>
                  <a:cubicBezTo>
                    <a:pt x="702" y="959"/>
                    <a:pt x="730" y="890"/>
                    <a:pt x="730" y="813"/>
                  </a:cubicBezTo>
                  <a:cubicBezTo>
                    <a:pt x="730" y="709"/>
                    <a:pt x="688" y="633"/>
                    <a:pt x="598" y="584"/>
                  </a:cubicBezTo>
                  <a:cubicBezTo>
                    <a:pt x="563" y="570"/>
                    <a:pt x="508" y="556"/>
                    <a:pt x="410" y="528"/>
                  </a:cubicBezTo>
                  <a:lnTo>
                    <a:pt x="410" y="306"/>
                  </a:lnTo>
                  <a:cubicBezTo>
                    <a:pt x="459" y="327"/>
                    <a:pt x="480" y="362"/>
                    <a:pt x="487" y="410"/>
                  </a:cubicBezTo>
                  <a:lnTo>
                    <a:pt x="730" y="410"/>
                  </a:lnTo>
                  <a:cubicBezTo>
                    <a:pt x="730" y="313"/>
                    <a:pt x="702" y="244"/>
                    <a:pt x="647" y="195"/>
                  </a:cubicBezTo>
                  <a:cubicBezTo>
                    <a:pt x="584" y="146"/>
                    <a:pt x="508" y="119"/>
                    <a:pt x="410" y="112"/>
                  </a:cubicBezTo>
                  <a:lnTo>
                    <a:pt x="41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04" name="Google Shape;1604;p19"/>
            <p:cNvSpPr/>
            <p:nvPr/>
          </p:nvSpPr>
          <p:spPr>
            <a:xfrm>
              <a:off x="5889992" y="2508470"/>
              <a:ext cx="1756011" cy="1234730"/>
            </a:xfrm>
            <a:custGeom>
              <a:avLst/>
              <a:gdLst/>
              <a:ahLst/>
              <a:cxnLst/>
              <a:rect l="l" t="t" r="r" b="b"/>
              <a:pathLst>
                <a:path w="11605" h="8160" extrusionOk="0">
                  <a:moveTo>
                    <a:pt x="1" y="0"/>
                  </a:moveTo>
                  <a:lnTo>
                    <a:pt x="1" y="8160"/>
                  </a:lnTo>
                  <a:lnTo>
                    <a:pt x="11604" y="8160"/>
                  </a:lnTo>
                  <a:lnTo>
                    <a:pt x="11604" y="0"/>
                  </a:lnTo>
                  <a:close/>
                </a:path>
              </a:pathLst>
            </a:custGeom>
            <a:solidFill>
              <a:srgbClr val="0D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05" name="Google Shape;1605;p19"/>
            <p:cNvSpPr/>
            <p:nvPr/>
          </p:nvSpPr>
          <p:spPr>
            <a:xfrm>
              <a:off x="7567027" y="3659975"/>
              <a:ext cx="26480" cy="26480"/>
            </a:xfrm>
            <a:custGeom>
              <a:avLst/>
              <a:gdLst/>
              <a:ahLst/>
              <a:cxnLst/>
              <a:rect l="l" t="t" r="r" b="b"/>
              <a:pathLst>
                <a:path w="175" h="175" extrusionOk="0">
                  <a:moveTo>
                    <a:pt x="56" y="1"/>
                  </a:moveTo>
                  <a:lnTo>
                    <a:pt x="56" y="63"/>
                  </a:lnTo>
                  <a:lnTo>
                    <a:pt x="1" y="63"/>
                  </a:lnTo>
                  <a:lnTo>
                    <a:pt x="1" y="175"/>
                  </a:lnTo>
                  <a:lnTo>
                    <a:pt x="174" y="175"/>
                  </a:lnTo>
                  <a:lnTo>
                    <a:pt x="174" y="1"/>
                  </a:lnTo>
                  <a:close/>
                </a:path>
              </a:pathLst>
            </a:custGeom>
            <a:solidFill>
              <a:srgbClr val="1F5B8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06" name="Google Shape;1606;p19"/>
            <p:cNvSpPr/>
            <p:nvPr/>
          </p:nvSpPr>
          <p:spPr>
            <a:xfrm>
              <a:off x="6003479" y="3669508"/>
              <a:ext cx="1527979" cy="16947"/>
            </a:xfrm>
            <a:custGeom>
              <a:avLst/>
              <a:gdLst/>
              <a:ahLst/>
              <a:cxnLst/>
              <a:rect l="l" t="t" r="r" b="b"/>
              <a:pathLst>
                <a:path w="10098" h="112" extrusionOk="0">
                  <a:moveTo>
                    <a:pt x="1" y="0"/>
                  </a:moveTo>
                  <a:lnTo>
                    <a:pt x="1" y="112"/>
                  </a:lnTo>
                  <a:lnTo>
                    <a:pt x="237" y="112"/>
                  </a:lnTo>
                  <a:lnTo>
                    <a:pt x="237" y="0"/>
                  </a:lnTo>
                  <a:close/>
                  <a:moveTo>
                    <a:pt x="466" y="0"/>
                  </a:moveTo>
                  <a:lnTo>
                    <a:pt x="466" y="112"/>
                  </a:lnTo>
                  <a:lnTo>
                    <a:pt x="695" y="112"/>
                  </a:lnTo>
                  <a:lnTo>
                    <a:pt x="695" y="0"/>
                  </a:lnTo>
                  <a:close/>
                  <a:moveTo>
                    <a:pt x="931" y="0"/>
                  </a:moveTo>
                  <a:lnTo>
                    <a:pt x="931" y="112"/>
                  </a:lnTo>
                  <a:lnTo>
                    <a:pt x="1160" y="112"/>
                  </a:lnTo>
                  <a:lnTo>
                    <a:pt x="1160" y="0"/>
                  </a:lnTo>
                  <a:close/>
                  <a:moveTo>
                    <a:pt x="1390" y="0"/>
                  </a:moveTo>
                  <a:lnTo>
                    <a:pt x="1390" y="112"/>
                  </a:lnTo>
                  <a:lnTo>
                    <a:pt x="1653" y="112"/>
                  </a:lnTo>
                  <a:lnTo>
                    <a:pt x="1653" y="0"/>
                  </a:lnTo>
                  <a:close/>
                  <a:moveTo>
                    <a:pt x="1883" y="0"/>
                  </a:moveTo>
                  <a:lnTo>
                    <a:pt x="1883" y="112"/>
                  </a:lnTo>
                  <a:lnTo>
                    <a:pt x="2112" y="112"/>
                  </a:lnTo>
                  <a:lnTo>
                    <a:pt x="2112" y="0"/>
                  </a:lnTo>
                  <a:close/>
                  <a:moveTo>
                    <a:pt x="2348" y="0"/>
                  </a:moveTo>
                  <a:lnTo>
                    <a:pt x="2348" y="112"/>
                  </a:lnTo>
                  <a:lnTo>
                    <a:pt x="2577" y="112"/>
                  </a:lnTo>
                  <a:lnTo>
                    <a:pt x="2577" y="0"/>
                  </a:lnTo>
                  <a:close/>
                  <a:moveTo>
                    <a:pt x="2806" y="0"/>
                  </a:moveTo>
                  <a:lnTo>
                    <a:pt x="2806" y="112"/>
                  </a:lnTo>
                  <a:lnTo>
                    <a:pt x="3042" y="112"/>
                  </a:lnTo>
                  <a:lnTo>
                    <a:pt x="3042" y="0"/>
                  </a:lnTo>
                  <a:close/>
                  <a:moveTo>
                    <a:pt x="3299" y="0"/>
                  </a:moveTo>
                  <a:lnTo>
                    <a:pt x="3299" y="112"/>
                  </a:lnTo>
                  <a:lnTo>
                    <a:pt x="3535" y="112"/>
                  </a:lnTo>
                  <a:lnTo>
                    <a:pt x="3535" y="0"/>
                  </a:lnTo>
                  <a:close/>
                  <a:moveTo>
                    <a:pt x="3764" y="0"/>
                  </a:moveTo>
                  <a:lnTo>
                    <a:pt x="3764" y="112"/>
                  </a:lnTo>
                  <a:lnTo>
                    <a:pt x="3994" y="112"/>
                  </a:lnTo>
                  <a:lnTo>
                    <a:pt x="3994" y="0"/>
                  </a:lnTo>
                  <a:close/>
                  <a:moveTo>
                    <a:pt x="4230" y="0"/>
                  </a:moveTo>
                  <a:lnTo>
                    <a:pt x="4230" y="112"/>
                  </a:lnTo>
                  <a:lnTo>
                    <a:pt x="4459" y="112"/>
                  </a:lnTo>
                  <a:lnTo>
                    <a:pt x="4459" y="0"/>
                  </a:lnTo>
                  <a:close/>
                  <a:moveTo>
                    <a:pt x="4688" y="0"/>
                  </a:moveTo>
                  <a:lnTo>
                    <a:pt x="4688" y="112"/>
                  </a:lnTo>
                  <a:lnTo>
                    <a:pt x="4924" y="112"/>
                  </a:lnTo>
                  <a:lnTo>
                    <a:pt x="4924" y="0"/>
                  </a:lnTo>
                  <a:close/>
                  <a:moveTo>
                    <a:pt x="5181" y="0"/>
                  </a:moveTo>
                  <a:lnTo>
                    <a:pt x="5181" y="112"/>
                  </a:lnTo>
                  <a:lnTo>
                    <a:pt x="5410" y="112"/>
                  </a:lnTo>
                  <a:lnTo>
                    <a:pt x="5410" y="0"/>
                  </a:lnTo>
                  <a:close/>
                  <a:moveTo>
                    <a:pt x="5646" y="0"/>
                  </a:moveTo>
                  <a:lnTo>
                    <a:pt x="5646" y="112"/>
                  </a:lnTo>
                  <a:lnTo>
                    <a:pt x="5875" y="112"/>
                  </a:lnTo>
                  <a:lnTo>
                    <a:pt x="5875" y="0"/>
                  </a:lnTo>
                  <a:close/>
                  <a:moveTo>
                    <a:pt x="6105" y="0"/>
                  </a:moveTo>
                  <a:lnTo>
                    <a:pt x="6105" y="112"/>
                  </a:lnTo>
                  <a:lnTo>
                    <a:pt x="6341" y="112"/>
                  </a:lnTo>
                  <a:lnTo>
                    <a:pt x="6341" y="0"/>
                  </a:lnTo>
                  <a:close/>
                  <a:moveTo>
                    <a:pt x="6570" y="0"/>
                  </a:moveTo>
                  <a:lnTo>
                    <a:pt x="6570" y="112"/>
                  </a:lnTo>
                  <a:lnTo>
                    <a:pt x="6799" y="112"/>
                  </a:lnTo>
                  <a:lnTo>
                    <a:pt x="6799" y="0"/>
                  </a:lnTo>
                  <a:close/>
                  <a:moveTo>
                    <a:pt x="7063" y="0"/>
                  </a:moveTo>
                  <a:lnTo>
                    <a:pt x="7063" y="112"/>
                  </a:lnTo>
                  <a:lnTo>
                    <a:pt x="7292" y="112"/>
                  </a:lnTo>
                  <a:lnTo>
                    <a:pt x="7292" y="0"/>
                  </a:lnTo>
                  <a:close/>
                  <a:moveTo>
                    <a:pt x="7528" y="0"/>
                  </a:moveTo>
                  <a:lnTo>
                    <a:pt x="7528" y="112"/>
                  </a:lnTo>
                  <a:lnTo>
                    <a:pt x="7757" y="112"/>
                  </a:lnTo>
                  <a:lnTo>
                    <a:pt x="7757" y="0"/>
                  </a:lnTo>
                  <a:close/>
                  <a:moveTo>
                    <a:pt x="7986" y="0"/>
                  </a:moveTo>
                  <a:lnTo>
                    <a:pt x="7986" y="112"/>
                  </a:lnTo>
                  <a:lnTo>
                    <a:pt x="8223" y="112"/>
                  </a:lnTo>
                  <a:lnTo>
                    <a:pt x="8223" y="0"/>
                  </a:lnTo>
                  <a:close/>
                  <a:moveTo>
                    <a:pt x="8452" y="0"/>
                  </a:moveTo>
                  <a:lnTo>
                    <a:pt x="8452" y="112"/>
                  </a:lnTo>
                  <a:lnTo>
                    <a:pt x="8681" y="112"/>
                  </a:lnTo>
                  <a:lnTo>
                    <a:pt x="8681" y="0"/>
                  </a:lnTo>
                  <a:close/>
                  <a:moveTo>
                    <a:pt x="8945" y="0"/>
                  </a:moveTo>
                  <a:lnTo>
                    <a:pt x="8945" y="112"/>
                  </a:lnTo>
                  <a:lnTo>
                    <a:pt x="9174" y="112"/>
                  </a:lnTo>
                  <a:lnTo>
                    <a:pt x="9174" y="0"/>
                  </a:lnTo>
                  <a:close/>
                  <a:moveTo>
                    <a:pt x="9403" y="0"/>
                  </a:moveTo>
                  <a:lnTo>
                    <a:pt x="9403" y="112"/>
                  </a:lnTo>
                  <a:lnTo>
                    <a:pt x="9639" y="112"/>
                  </a:lnTo>
                  <a:lnTo>
                    <a:pt x="9639" y="0"/>
                  </a:lnTo>
                  <a:close/>
                  <a:moveTo>
                    <a:pt x="9868" y="0"/>
                  </a:moveTo>
                  <a:lnTo>
                    <a:pt x="9868" y="112"/>
                  </a:lnTo>
                  <a:lnTo>
                    <a:pt x="10097" y="112"/>
                  </a:lnTo>
                  <a:lnTo>
                    <a:pt x="10097" y="0"/>
                  </a:lnTo>
                  <a:close/>
                </a:path>
              </a:pathLst>
            </a:custGeom>
            <a:solidFill>
              <a:srgbClr val="1F5B8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07" name="Google Shape;1607;p19"/>
            <p:cNvSpPr/>
            <p:nvPr/>
          </p:nvSpPr>
          <p:spPr>
            <a:xfrm>
              <a:off x="5942499" y="3659975"/>
              <a:ext cx="26480" cy="26480"/>
            </a:xfrm>
            <a:custGeom>
              <a:avLst/>
              <a:gdLst/>
              <a:ahLst/>
              <a:cxnLst/>
              <a:rect l="l" t="t" r="r" b="b"/>
              <a:pathLst>
                <a:path w="175" h="175" extrusionOk="0">
                  <a:moveTo>
                    <a:pt x="1" y="1"/>
                  </a:moveTo>
                  <a:lnTo>
                    <a:pt x="1" y="119"/>
                  </a:lnTo>
                  <a:lnTo>
                    <a:pt x="1" y="175"/>
                  </a:lnTo>
                  <a:lnTo>
                    <a:pt x="175" y="175"/>
                  </a:lnTo>
                  <a:lnTo>
                    <a:pt x="175" y="63"/>
                  </a:lnTo>
                  <a:lnTo>
                    <a:pt x="119" y="63"/>
                  </a:lnTo>
                  <a:lnTo>
                    <a:pt x="119" y="1"/>
                  </a:lnTo>
                  <a:close/>
                </a:path>
              </a:pathLst>
            </a:custGeom>
            <a:solidFill>
              <a:srgbClr val="1F5B8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08" name="Google Shape;1608;p19"/>
            <p:cNvSpPr/>
            <p:nvPr/>
          </p:nvSpPr>
          <p:spPr>
            <a:xfrm>
              <a:off x="5942499" y="2627101"/>
              <a:ext cx="18006" cy="998376"/>
            </a:xfrm>
            <a:custGeom>
              <a:avLst/>
              <a:gdLst/>
              <a:ahLst/>
              <a:cxnLst/>
              <a:rect l="l" t="t" r="r" b="b"/>
              <a:pathLst>
                <a:path w="119" h="6598" extrusionOk="0">
                  <a:moveTo>
                    <a:pt x="1" y="1"/>
                  </a:moveTo>
                  <a:lnTo>
                    <a:pt x="1" y="202"/>
                  </a:lnTo>
                  <a:lnTo>
                    <a:pt x="119" y="202"/>
                  </a:lnTo>
                  <a:lnTo>
                    <a:pt x="119" y="1"/>
                  </a:lnTo>
                  <a:close/>
                  <a:moveTo>
                    <a:pt x="1" y="431"/>
                  </a:moveTo>
                  <a:lnTo>
                    <a:pt x="1" y="668"/>
                  </a:lnTo>
                  <a:lnTo>
                    <a:pt x="119" y="668"/>
                  </a:lnTo>
                  <a:lnTo>
                    <a:pt x="119" y="431"/>
                  </a:lnTo>
                  <a:close/>
                  <a:moveTo>
                    <a:pt x="1" y="897"/>
                  </a:moveTo>
                  <a:lnTo>
                    <a:pt x="1" y="1126"/>
                  </a:lnTo>
                  <a:lnTo>
                    <a:pt x="119" y="1126"/>
                  </a:lnTo>
                  <a:lnTo>
                    <a:pt x="119" y="897"/>
                  </a:lnTo>
                  <a:close/>
                  <a:moveTo>
                    <a:pt x="1" y="1362"/>
                  </a:moveTo>
                  <a:lnTo>
                    <a:pt x="1" y="1591"/>
                  </a:lnTo>
                  <a:lnTo>
                    <a:pt x="119" y="1591"/>
                  </a:lnTo>
                  <a:lnTo>
                    <a:pt x="119" y="1362"/>
                  </a:lnTo>
                  <a:close/>
                  <a:moveTo>
                    <a:pt x="1" y="1820"/>
                  </a:moveTo>
                  <a:lnTo>
                    <a:pt x="1" y="2056"/>
                  </a:lnTo>
                  <a:lnTo>
                    <a:pt x="119" y="2056"/>
                  </a:lnTo>
                  <a:lnTo>
                    <a:pt x="119" y="1820"/>
                  </a:lnTo>
                  <a:close/>
                  <a:moveTo>
                    <a:pt x="1" y="2258"/>
                  </a:moveTo>
                  <a:lnTo>
                    <a:pt x="1" y="2487"/>
                  </a:lnTo>
                  <a:lnTo>
                    <a:pt x="119" y="2487"/>
                  </a:lnTo>
                  <a:lnTo>
                    <a:pt x="119" y="2258"/>
                  </a:lnTo>
                  <a:close/>
                  <a:moveTo>
                    <a:pt x="1" y="2723"/>
                  </a:moveTo>
                  <a:lnTo>
                    <a:pt x="1" y="2952"/>
                  </a:lnTo>
                  <a:lnTo>
                    <a:pt x="119" y="2952"/>
                  </a:lnTo>
                  <a:lnTo>
                    <a:pt x="119" y="2723"/>
                  </a:lnTo>
                  <a:close/>
                  <a:moveTo>
                    <a:pt x="1" y="3181"/>
                  </a:moveTo>
                  <a:lnTo>
                    <a:pt x="1" y="3417"/>
                  </a:lnTo>
                  <a:lnTo>
                    <a:pt x="119" y="3417"/>
                  </a:lnTo>
                  <a:lnTo>
                    <a:pt x="119" y="3181"/>
                  </a:lnTo>
                  <a:close/>
                  <a:moveTo>
                    <a:pt x="1" y="3647"/>
                  </a:moveTo>
                  <a:lnTo>
                    <a:pt x="1" y="3876"/>
                  </a:lnTo>
                  <a:lnTo>
                    <a:pt x="119" y="3876"/>
                  </a:lnTo>
                  <a:lnTo>
                    <a:pt x="119" y="3647"/>
                  </a:lnTo>
                  <a:close/>
                  <a:moveTo>
                    <a:pt x="1" y="4112"/>
                  </a:moveTo>
                  <a:lnTo>
                    <a:pt x="1" y="4313"/>
                  </a:lnTo>
                  <a:lnTo>
                    <a:pt x="119" y="4313"/>
                  </a:lnTo>
                  <a:lnTo>
                    <a:pt x="119" y="4112"/>
                  </a:lnTo>
                  <a:close/>
                  <a:moveTo>
                    <a:pt x="1" y="4542"/>
                  </a:moveTo>
                  <a:lnTo>
                    <a:pt x="1" y="4772"/>
                  </a:lnTo>
                  <a:lnTo>
                    <a:pt x="119" y="4772"/>
                  </a:lnTo>
                  <a:lnTo>
                    <a:pt x="119" y="4542"/>
                  </a:lnTo>
                  <a:close/>
                  <a:moveTo>
                    <a:pt x="1" y="5008"/>
                  </a:moveTo>
                  <a:lnTo>
                    <a:pt x="1" y="5237"/>
                  </a:lnTo>
                  <a:lnTo>
                    <a:pt x="119" y="5237"/>
                  </a:lnTo>
                  <a:lnTo>
                    <a:pt x="119" y="5008"/>
                  </a:lnTo>
                  <a:close/>
                  <a:moveTo>
                    <a:pt x="1" y="5466"/>
                  </a:moveTo>
                  <a:lnTo>
                    <a:pt x="1" y="5702"/>
                  </a:lnTo>
                  <a:lnTo>
                    <a:pt x="119" y="5702"/>
                  </a:lnTo>
                  <a:lnTo>
                    <a:pt x="119" y="5466"/>
                  </a:lnTo>
                  <a:close/>
                  <a:moveTo>
                    <a:pt x="1" y="5931"/>
                  </a:moveTo>
                  <a:lnTo>
                    <a:pt x="1" y="6160"/>
                  </a:lnTo>
                  <a:lnTo>
                    <a:pt x="119" y="6160"/>
                  </a:lnTo>
                  <a:lnTo>
                    <a:pt x="119" y="5931"/>
                  </a:lnTo>
                  <a:close/>
                  <a:moveTo>
                    <a:pt x="1" y="6369"/>
                  </a:moveTo>
                  <a:lnTo>
                    <a:pt x="1" y="6598"/>
                  </a:lnTo>
                  <a:lnTo>
                    <a:pt x="119" y="6598"/>
                  </a:lnTo>
                  <a:lnTo>
                    <a:pt x="119" y="6369"/>
                  </a:lnTo>
                  <a:close/>
                </a:path>
              </a:pathLst>
            </a:custGeom>
            <a:solidFill>
              <a:srgbClr val="1F5B8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09" name="Google Shape;1609;p19"/>
            <p:cNvSpPr/>
            <p:nvPr/>
          </p:nvSpPr>
          <p:spPr>
            <a:xfrm>
              <a:off x="5942499" y="2566272"/>
              <a:ext cx="26480" cy="26329"/>
            </a:xfrm>
            <a:custGeom>
              <a:avLst/>
              <a:gdLst/>
              <a:ahLst/>
              <a:cxnLst/>
              <a:rect l="l" t="t" r="r" b="b"/>
              <a:pathLst>
                <a:path w="175" h="174" extrusionOk="0">
                  <a:moveTo>
                    <a:pt x="1" y="0"/>
                  </a:moveTo>
                  <a:lnTo>
                    <a:pt x="1" y="174"/>
                  </a:lnTo>
                  <a:lnTo>
                    <a:pt x="119" y="174"/>
                  </a:lnTo>
                  <a:lnTo>
                    <a:pt x="119" y="111"/>
                  </a:lnTo>
                  <a:lnTo>
                    <a:pt x="175" y="111"/>
                  </a:lnTo>
                  <a:lnTo>
                    <a:pt x="175" y="0"/>
                  </a:lnTo>
                  <a:close/>
                </a:path>
              </a:pathLst>
            </a:custGeom>
            <a:solidFill>
              <a:srgbClr val="1F5B8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10" name="Google Shape;1610;p19"/>
            <p:cNvSpPr/>
            <p:nvPr/>
          </p:nvSpPr>
          <p:spPr>
            <a:xfrm>
              <a:off x="6003479" y="2566272"/>
              <a:ext cx="1527979" cy="16947"/>
            </a:xfrm>
            <a:custGeom>
              <a:avLst/>
              <a:gdLst/>
              <a:ahLst/>
              <a:cxnLst/>
              <a:rect l="l" t="t" r="r" b="b"/>
              <a:pathLst>
                <a:path w="10098" h="112" extrusionOk="0">
                  <a:moveTo>
                    <a:pt x="1" y="0"/>
                  </a:moveTo>
                  <a:lnTo>
                    <a:pt x="1" y="111"/>
                  </a:lnTo>
                  <a:lnTo>
                    <a:pt x="237" y="111"/>
                  </a:lnTo>
                  <a:lnTo>
                    <a:pt x="237" y="0"/>
                  </a:lnTo>
                  <a:close/>
                  <a:moveTo>
                    <a:pt x="466" y="0"/>
                  </a:moveTo>
                  <a:lnTo>
                    <a:pt x="466" y="111"/>
                  </a:lnTo>
                  <a:lnTo>
                    <a:pt x="695" y="111"/>
                  </a:lnTo>
                  <a:lnTo>
                    <a:pt x="695" y="0"/>
                  </a:lnTo>
                  <a:close/>
                  <a:moveTo>
                    <a:pt x="931" y="0"/>
                  </a:moveTo>
                  <a:lnTo>
                    <a:pt x="931" y="111"/>
                  </a:lnTo>
                  <a:lnTo>
                    <a:pt x="1160" y="111"/>
                  </a:lnTo>
                  <a:lnTo>
                    <a:pt x="1160" y="0"/>
                  </a:lnTo>
                  <a:close/>
                  <a:moveTo>
                    <a:pt x="1390" y="0"/>
                  </a:moveTo>
                  <a:lnTo>
                    <a:pt x="1390" y="111"/>
                  </a:lnTo>
                  <a:lnTo>
                    <a:pt x="1653" y="111"/>
                  </a:lnTo>
                  <a:lnTo>
                    <a:pt x="1653" y="0"/>
                  </a:lnTo>
                  <a:close/>
                  <a:moveTo>
                    <a:pt x="1883" y="0"/>
                  </a:moveTo>
                  <a:lnTo>
                    <a:pt x="1883" y="111"/>
                  </a:lnTo>
                  <a:lnTo>
                    <a:pt x="2112" y="111"/>
                  </a:lnTo>
                  <a:lnTo>
                    <a:pt x="2112" y="0"/>
                  </a:lnTo>
                  <a:close/>
                  <a:moveTo>
                    <a:pt x="2348" y="0"/>
                  </a:moveTo>
                  <a:lnTo>
                    <a:pt x="2348" y="111"/>
                  </a:lnTo>
                  <a:lnTo>
                    <a:pt x="2577" y="111"/>
                  </a:lnTo>
                  <a:lnTo>
                    <a:pt x="2577" y="0"/>
                  </a:lnTo>
                  <a:close/>
                  <a:moveTo>
                    <a:pt x="2806" y="0"/>
                  </a:moveTo>
                  <a:lnTo>
                    <a:pt x="2806" y="111"/>
                  </a:lnTo>
                  <a:lnTo>
                    <a:pt x="3042" y="111"/>
                  </a:lnTo>
                  <a:lnTo>
                    <a:pt x="3042" y="0"/>
                  </a:lnTo>
                  <a:close/>
                  <a:moveTo>
                    <a:pt x="3299" y="0"/>
                  </a:moveTo>
                  <a:lnTo>
                    <a:pt x="3299" y="111"/>
                  </a:lnTo>
                  <a:lnTo>
                    <a:pt x="3535" y="111"/>
                  </a:lnTo>
                  <a:lnTo>
                    <a:pt x="3535" y="0"/>
                  </a:lnTo>
                  <a:close/>
                  <a:moveTo>
                    <a:pt x="3764" y="0"/>
                  </a:moveTo>
                  <a:lnTo>
                    <a:pt x="3764" y="111"/>
                  </a:lnTo>
                  <a:lnTo>
                    <a:pt x="3994" y="111"/>
                  </a:lnTo>
                  <a:lnTo>
                    <a:pt x="3994" y="0"/>
                  </a:lnTo>
                  <a:close/>
                  <a:moveTo>
                    <a:pt x="4230" y="0"/>
                  </a:moveTo>
                  <a:lnTo>
                    <a:pt x="4230" y="111"/>
                  </a:lnTo>
                  <a:lnTo>
                    <a:pt x="4459" y="111"/>
                  </a:lnTo>
                  <a:lnTo>
                    <a:pt x="4459" y="0"/>
                  </a:lnTo>
                  <a:close/>
                  <a:moveTo>
                    <a:pt x="4688" y="0"/>
                  </a:moveTo>
                  <a:lnTo>
                    <a:pt x="4688" y="111"/>
                  </a:lnTo>
                  <a:lnTo>
                    <a:pt x="4924" y="111"/>
                  </a:lnTo>
                  <a:lnTo>
                    <a:pt x="4924" y="0"/>
                  </a:lnTo>
                  <a:close/>
                  <a:moveTo>
                    <a:pt x="5181" y="0"/>
                  </a:moveTo>
                  <a:lnTo>
                    <a:pt x="5181" y="111"/>
                  </a:lnTo>
                  <a:lnTo>
                    <a:pt x="5410" y="111"/>
                  </a:lnTo>
                  <a:lnTo>
                    <a:pt x="5410" y="0"/>
                  </a:lnTo>
                  <a:close/>
                  <a:moveTo>
                    <a:pt x="5646" y="0"/>
                  </a:moveTo>
                  <a:lnTo>
                    <a:pt x="5646" y="111"/>
                  </a:lnTo>
                  <a:lnTo>
                    <a:pt x="5875" y="111"/>
                  </a:lnTo>
                  <a:lnTo>
                    <a:pt x="5875" y="0"/>
                  </a:lnTo>
                  <a:close/>
                  <a:moveTo>
                    <a:pt x="6105" y="0"/>
                  </a:moveTo>
                  <a:lnTo>
                    <a:pt x="6105" y="111"/>
                  </a:lnTo>
                  <a:lnTo>
                    <a:pt x="6341" y="111"/>
                  </a:lnTo>
                  <a:lnTo>
                    <a:pt x="6341" y="0"/>
                  </a:lnTo>
                  <a:close/>
                  <a:moveTo>
                    <a:pt x="6570" y="0"/>
                  </a:moveTo>
                  <a:lnTo>
                    <a:pt x="6570" y="111"/>
                  </a:lnTo>
                  <a:lnTo>
                    <a:pt x="6799" y="111"/>
                  </a:lnTo>
                  <a:lnTo>
                    <a:pt x="6799" y="0"/>
                  </a:lnTo>
                  <a:close/>
                  <a:moveTo>
                    <a:pt x="7063" y="0"/>
                  </a:moveTo>
                  <a:lnTo>
                    <a:pt x="7063" y="111"/>
                  </a:lnTo>
                  <a:lnTo>
                    <a:pt x="7292" y="111"/>
                  </a:lnTo>
                  <a:lnTo>
                    <a:pt x="7292" y="0"/>
                  </a:lnTo>
                  <a:close/>
                  <a:moveTo>
                    <a:pt x="7528" y="0"/>
                  </a:moveTo>
                  <a:lnTo>
                    <a:pt x="7528" y="111"/>
                  </a:lnTo>
                  <a:lnTo>
                    <a:pt x="7757" y="111"/>
                  </a:lnTo>
                  <a:lnTo>
                    <a:pt x="7757" y="0"/>
                  </a:lnTo>
                  <a:close/>
                  <a:moveTo>
                    <a:pt x="7986" y="0"/>
                  </a:moveTo>
                  <a:lnTo>
                    <a:pt x="7986" y="111"/>
                  </a:lnTo>
                  <a:lnTo>
                    <a:pt x="8223" y="111"/>
                  </a:lnTo>
                  <a:lnTo>
                    <a:pt x="8223" y="0"/>
                  </a:lnTo>
                  <a:close/>
                  <a:moveTo>
                    <a:pt x="8452" y="0"/>
                  </a:moveTo>
                  <a:lnTo>
                    <a:pt x="8452" y="111"/>
                  </a:lnTo>
                  <a:lnTo>
                    <a:pt x="8681" y="111"/>
                  </a:lnTo>
                  <a:lnTo>
                    <a:pt x="8681" y="0"/>
                  </a:lnTo>
                  <a:close/>
                  <a:moveTo>
                    <a:pt x="8945" y="0"/>
                  </a:moveTo>
                  <a:lnTo>
                    <a:pt x="8945" y="111"/>
                  </a:lnTo>
                  <a:lnTo>
                    <a:pt x="9174" y="111"/>
                  </a:lnTo>
                  <a:lnTo>
                    <a:pt x="9174" y="0"/>
                  </a:lnTo>
                  <a:close/>
                  <a:moveTo>
                    <a:pt x="9403" y="0"/>
                  </a:moveTo>
                  <a:lnTo>
                    <a:pt x="9403" y="111"/>
                  </a:lnTo>
                  <a:lnTo>
                    <a:pt x="9639" y="111"/>
                  </a:lnTo>
                  <a:lnTo>
                    <a:pt x="9639" y="0"/>
                  </a:lnTo>
                  <a:close/>
                  <a:moveTo>
                    <a:pt x="9868" y="0"/>
                  </a:moveTo>
                  <a:lnTo>
                    <a:pt x="9868" y="111"/>
                  </a:lnTo>
                  <a:lnTo>
                    <a:pt x="10097" y="111"/>
                  </a:lnTo>
                  <a:lnTo>
                    <a:pt x="10097" y="0"/>
                  </a:lnTo>
                  <a:close/>
                </a:path>
              </a:pathLst>
            </a:custGeom>
            <a:solidFill>
              <a:srgbClr val="1F5B8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11" name="Google Shape;1611;p19"/>
            <p:cNvSpPr/>
            <p:nvPr/>
          </p:nvSpPr>
          <p:spPr>
            <a:xfrm>
              <a:off x="7567027" y="2566272"/>
              <a:ext cx="26480" cy="26329"/>
            </a:xfrm>
            <a:custGeom>
              <a:avLst/>
              <a:gdLst/>
              <a:ahLst/>
              <a:cxnLst/>
              <a:rect l="l" t="t" r="r" b="b"/>
              <a:pathLst>
                <a:path w="175" h="174" extrusionOk="0">
                  <a:moveTo>
                    <a:pt x="1" y="0"/>
                  </a:moveTo>
                  <a:lnTo>
                    <a:pt x="1" y="111"/>
                  </a:lnTo>
                  <a:lnTo>
                    <a:pt x="56" y="111"/>
                  </a:lnTo>
                  <a:lnTo>
                    <a:pt x="56" y="174"/>
                  </a:lnTo>
                  <a:lnTo>
                    <a:pt x="174" y="174"/>
                  </a:lnTo>
                  <a:lnTo>
                    <a:pt x="174" y="56"/>
                  </a:lnTo>
                  <a:lnTo>
                    <a:pt x="174" y="0"/>
                  </a:lnTo>
                  <a:close/>
                </a:path>
              </a:pathLst>
            </a:custGeom>
            <a:solidFill>
              <a:srgbClr val="1F5B8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12" name="Google Shape;1612;p19"/>
            <p:cNvSpPr/>
            <p:nvPr/>
          </p:nvSpPr>
          <p:spPr>
            <a:xfrm>
              <a:off x="7575500" y="2627101"/>
              <a:ext cx="18006" cy="998376"/>
            </a:xfrm>
            <a:custGeom>
              <a:avLst/>
              <a:gdLst/>
              <a:ahLst/>
              <a:cxnLst/>
              <a:rect l="l" t="t" r="r" b="b"/>
              <a:pathLst>
                <a:path w="119" h="6598" extrusionOk="0">
                  <a:moveTo>
                    <a:pt x="0" y="1"/>
                  </a:moveTo>
                  <a:lnTo>
                    <a:pt x="0" y="202"/>
                  </a:lnTo>
                  <a:lnTo>
                    <a:pt x="118" y="202"/>
                  </a:lnTo>
                  <a:lnTo>
                    <a:pt x="118" y="1"/>
                  </a:lnTo>
                  <a:close/>
                  <a:moveTo>
                    <a:pt x="0" y="431"/>
                  </a:moveTo>
                  <a:lnTo>
                    <a:pt x="0" y="668"/>
                  </a:lnTo>
                  <a:lnTo>
                    <a:pt x="118" y="668"/>
                  </a:lnTo>
                  <a:lnTo>
                    <a:pt x="118" y="431"/>
                  </a:lnTo>
                  <a:close/>
                  <a:moveTo>
                    <a:pt x="0" y="897"/>
                  </a:moveTo>
                  <a:lnTo>
                    <a:pt x="0" y="1126"/>
                  </a:lnTo>
                  <a:lnTo>
                    <a:pt x="118" y="1126"/>
                  </a:lnTo>
                  <a:lnTo>
                    <a:pt x="118" y="897"/>
                  </a:lnTo>
                  <a:close/>
                  <a:moveTo>
                    <a:pt x="0" y="1362"/>
                  </a:moveTo>
                  <a:lnTo>
                    <a:pt x="0" y="1591"/>
                  </a:lnTo>
                  <a:lnTo>
                    <a:pt x="118" y="1591"/>
                  </a:lnTo>
                  <a:lnTo>
                    <a:pt x="118" y="1362"/>
                  </a:lnTo>
                  <a:close/>
                  <a:moveTo>
                    <a:pt x="0" y="1820"/>
                  </a:moveTo>
                  <a:lnTo>
                    <a:pt x="0" y="2056"/>
                  </a:lnTo>
                  <a:lnTo>
                    <a:pt x="118" y="2056"/>
                  </a:lnTo>
                  <a:lnTo>
                    <a:pt x="118" y="1820"/>
                  </a:lnTo>
                  <a:close/>
                  <a:moveTo>
                    <a:pt x="0" y="2258"/>
                  </a:moveTo>
                  <a:lnTo>
                    <a:pt x="0" y="2487"/>
                  </a:lnTo>
                  <a:lnTo>
                    <a:pt x="118" y="2487"/>
                  </a:lnTo>
                  <a:lnTo>
                    <a:pt x="118" y="2258"/>
                  </a:lnTo>
                  <a:close/>
                  <a:moveTo>
                    <a:pt x="0" y="2723"/>
                  </a:moveTo>
                  <a:lnTo>
                    <a:pt x="0" y="2952"/>
                  </a:lnTo>
                  <a:lnTo>
                    <a:pt x="118" y="2952"/>
                  </a:lnTo>
                  <a:lnTo>
                    <a:pt x="118" y="2723"/>
                  </a:lnTo>
                  <a:close/>
                  <a:moveTo>
                    <a:pt x="0" y="3181"/>
                  </a:moveTo>
                  <a:lnTo>
                    <a:pt x="0" y="3417"/>
                  </a:lnTo>
                  <a:lnTo>
                    <a:pt x="118" y="3417"/>
                  </a:lnTo>
                  <a:lnTo>
                    <a:pt x="118" y="3181"/>
                  </a:lnTo>
                  <a:close/>
                  <a:moveTo>
                    <a:pt x="0" y="3647"/>
                  </a:moveTo>
                  <a:lnTo>
                    <a:pt x="0" y="3876"/>
                  </a:lnTo>
                  <a:lnTo>
                    <a:pt x="118" y="3876"/>
                  </a:lnTo>
                  <a:lnTo>
                    <a:pt x="118" y="3647"/>
                  </a:lnTo>
                  <a:close/>
                  <a:moveTo>
                    <a:pt x="0" y="4112"/>
                  </a:moveTo>
                  <a:lnTo>
                    <a:pt x="0" y="4313"/>
                  </a:lnTo>
                  <a:lnTo>
                    <a:pt x="118" y="4313"/>
                  </a:lnTo>
                  <a:lnTo>
                    <a:pt x="118" y="4112"/>
                  </a:lnTo>
                  <a:close/>
                  <a:moveTo>
                    <a:pt x="0" y="4542"/>
                  </a:moveTo>
                  <a:lnTo>
                    <a:pt x="0" y="4772"/>
                  </a:lnTo>
                  <a:lnTo>
                    <a:pt x="118" y="4772"/>
                  </a:lnTo>
                  <a:lnTo>
                    <a:pt x="118" y="4542"/>
                  </a:lnTo>
                  <a:close/>
                  <a:moveTo>
                    <a:pt x="0" y="5008"/>
                  </a:moveTo>
                  <a:lnTo>
                    <a:pt x="0" y="5237"/>
                  </a:lnTo>
                  <a:lnTo>
                    <a:pt x="118" y="5237"/>
                  </a:lnTo>
                  <a:lnTo>
                    <a:pt x="118" y="5008"/>
                  </a:lnTo>
                  <a:close/>
                  <a:moveTo>
                    <a:pt x="0" y="5466"/>
                  </a:moveTo>
                  <a:lnTo>
                    <a:pt x="0" y="5702"/>
                  </a:lnTo>
                  <a:lnTo>
                    <a:pt x="118" y="5702"/>
                  </a:lnTo>
                  <a:lnTo>
                    <a:pt x="118" y="5466"/>
                  </a:lnTo>
                  <a:close/>
                  <a:moveTo>
                    <a:pt x="0" y="5931"/>
                  </a:moveTo>
                  <a:lnTo>
                    <a:pt x="0" y="6160"/>
                  </a:lnTo>
                  <a:lnTo>
                    <a:pt x="118" y="6160"/>
                  </a:lnTo>
                  <a:lnTo>
                    <a:pt x="118" y="5931"/>
                  </a:lnTo>
                  <a:close/>
                  <a:moveTo>
                    <a:pt x="0" y="6369"/>
                  </a:moveTo>
                  <a:lnTo>
                    <a:pt x="0" y="6598"/>
                  </a:lnTo>
                  <a:lnTo>
                    <a:pt x="118" y="6598"/>
                  </a:lnTo>
                  <a:lnTo>
                    <a:pt x="118" y="6369"/>
                  </a:lnTo>
                  <a:close/>
                </a:path>
              </a:pathLst>
            </a:custGeom>
            <a:solidFill>
              <a:srgbClr val="1F5B8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13" name="Google Shape;1613;p19"/>
            <p:cNvSpPr/>
            <p:nvPr/>
          </p:nvSpPr>
          <p:spPr>
            <a:xfrm>
              <a:off x="7041658" y="2981329"/>
              <a:ext cx="726161" cy="289012"/>
            </a:xfrm>
            <a:custGeom>
              <a:avLst/>
              <a:gdLst/>
              <a:ahLst/>
              <a:cxnLst/>
              <a:rect l="l" t="t" r="r" b="b"/>
              <a:pathLst>
                <a:path w="4799" h="1910" extrusionOk="0">
                  <a:moveTo>
                    <a:pt x="0" y="0"/>
                  </a:moveTo>
                  <a:lnTo>
                    <a:pt x="0" y="1910"/>
                  </a:lnTo>
                  <a:lnTo>
                    <a:pt x="4799" y="1910"/>
                  </a:lnTo>
                  <a:lnTo>
                    <a:pt x="4799" y="0"/>
                  </a:lnTo>
                  <a:close/>
                </a:path>
              </a:pathLst>
            </a:custGeom>
            <a:solidFill>
              <a:srgbClr val="1F5B8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14" name="Google Shape;1614;p19"/>
            <p:cNvSpPr/>
            <p:nvPr/>
          </p:nvSpPr>
          <p:spPr>
            <a:xfrm>
              <a:off x="7133053" y="3033835"/>
              <a:ext cx="183999" cy="183999"/>
            </a:xfrm>
            <a:custGeom>
              <a:avLst/>
              <a:gdLst/>
              <a:ahLst/>
              <a:cxnLst/>
              <a:rect l="l" t="t" r="r" b="b"/>
              <a:pathLst>
                <a:path w="1216" h="1216" extrusionOk="0">
                  <a:moveTo>
                    <a:pt x="612" y="0"/>
                  </a:moveTo>
                  <a:cubicBezTo>
                    <a:pt x="264" y="0"/>
                    <a:pt x="1" y="264"/>
                    <a:pt x="1" y="611"/>
                  </a:cubicBezTo>
                  <a:cubicBezTo>
                    <a:pt x="1" y="959"/>
                    <a:pt x="264" y="1215"/>
                    <a:pt x="612" y="1215"/>
                  </a:cubicBezTo>
                  <a:cubicBezTo>
                    <a:pt x="959" y="1215"/>
                    <a:pt x="1216" y="959"/>
                    <a:pt x="1216" y="611"/>
                  </a:cubicBezTo>
                  <a:cubicBezTo>
                    <a:pt x="1216" y="264"/>
                    <a:pt x="959" y="0"/>
                    <a:pt x="612"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615" name="Google Shape;1615;p19"/>
            <p:cNvSpPr/>
            <p:nvPr/>
          </p:nvSpPr>
          <p:spPr>
            <a:xfrm>
              <a:off x="7124730" y="3025361"/>
              <a:ext cx="201854" cy="201854"/>
            </a:xfrm>
            <a:custGeom>
              <a:avLst/>
              <a:gdLst/>
              <a:ahLst/>
              <a:cxnLst/>
              <a:rect l="l" t="t" r="r" b="b"/>
              <a:pathLst>
                <a:path w="1334" h="1334" extrusionOk="0">
                  <a:moveTo>
                    <a:pt x="667" y="119"/>
                  </a:moveTo>
                  <a:cubicBezTo>
                    <a:pt x="813" y="119"/>
                    <a:pt x="951" y="174"/>
                    <a:pt x="1069" y="292"/>
                  </a:cubicBezTo>
                  <a:cubicBezTo>
                    <a:pt x="1160" y="376"/>
                    <a:pt x="1215" y="522"/>
                    <a:pt x="1215" y="667"/>
                  </a:cubicBezTo>
                  <a:cubicBezTo>
                    <a:pt x="1215" y="813"/>
                    <a:pt x="1160" y="959"/>
                    <a:pt x="1069" y="1042"/>
                  </a:cubicBezTo>
                  <a:cubicBezTo>
                    <a:pt x="951" y="1160"/>
                    <a:pt x="813" y="1216"/>
                    <a:pt x="667" y="1216"/>
                  </a:cubicBezTo>
                  <a:cubicBezTo>
                    <a:pt x="521" y="1216"/>
                    <a:pt x="375" y="1160"/>
                    <a:pt x="292" y="1042"/>
                  </a:cubicBezTo>
                  <a:cubicBezTo>
                    <a:pt x="174" y="959"/>
                    <a:pt x="118" y="813"/>
                    <a:pt x="118" y="667"/>
                  </a:cubicBezTo>
                  <a:cubicBezTo>
                    <a:pt x="118" y="522"/>
                    <a:pt x="174" y="376"/>
                    <a:pt x="292" y="292"/>
                  </a:cubicBezTo>
                  <a:cubicBezTo>
                    <a:pt x="375" y="174"/>
                    <a:pt x="521" y="119"/>
                    <a:pt x="667" y="119"/>
                  </a:cubicBezTo>
                  <a:close/>
                  <a:moveTo>
                    <a:pt x="667" y="1"/>
                  </a:moveTo>
                  <a:cubicBezTo>
                    <a:pt x="292" y="1"/>
                    <a:pt x="0" y="292"/>
                    <a:pt x="0" y="667"/>
                  </a:cubicBezTo>
                  <a:cubicBezTo>
                    <a:pt x="0" y="1042"/>
                    <a:pt x="292" y="1334"/>
                    <a:pt x="667" y="1334"/>
                  </a:cubicBezTo>
                  <a:cubicBezTo>
                    <a:pt x="1042" y="1334"/>
                    <a:pt x="1333" y="1042"/>
                    <a:pt x="1333" y="667"/>
                  </a:cubicBezTo>
                  <a:cubicBezTo>
                    <a:pt x="1333" y="292"/>
                    <a:pt x="1042" y="1"/>
                    <a:pt x="667"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sp>
        <p:nvSpPr>
          <p:cNvPr id="1625" name="Google Shape;1625;p19"/>
          <p:cNvSpPr/>
          <p:nvPr/>
        </p:nvSpPr>
        <p:spPr>
          <a:xfrm>
            <a:off x="6196790" y="3441613"/>
            <a:ext cx="5755210" cy="1126400"/>
          </a:xfrm>
          <a:prstGeom prst="rect">
            <a:avLst/>
          </a:prstGeom>
          <a:solidFill>
            <a:srgbClr val="F3F3F3"/>
          </a:solidFill>
          <a:ln>
            <a:noFill/>
          </a:ln>
        </p:spPr>
        <p:txBody>
          <a:bodyPr spcFirstLastPara="1" wrap="square" lIns="365733" tIns="121900" rIns="365733" bIns="121900" anchor="ctr" anchorCtr="0">
            <a:noAutofit/>
          </a:bodyPr>
          <a:lstStyle/>
          <a:p>
            <a:pPr defTabSz="1219170">
              <a:buClr>
                <a:srgbClr val="000000"/>
              </a:buClr>
              <a:buSzPts val="1100"/>
            </a:pPr>
            <a:endParaRPr kumimoji="0" lang="en-US" altLang="ja-JP" sz="2000" b="1" kern="0" dirty="0">
              <a:solidFill>
                <a:srgbClr val="000000"/>
              </a:solidFill>
              <a:latin typeface="Fira Sans"/>
              <a:ea typeface="Fira Sans"/>
              <a:cs typeface="Fira Sans"/>
              <a:sym typeface="Fira Sans"/>
            </a:endParaRPr>
          </a:p>
        </p:txBody>
      </p:sp>
      <p:sp>
        <p:nvSpPr>
          <p:cNvPr id="1627" name="Google Shape;1627;p19"/>
          <p:cNvSpPr/>
          <p:nvPr/>
        </p:nvSpPr>
        <p:spPr>
          <a:xfrm>
            <a:off x="6196790" y="2070064"/>
            <a:ext cx="5755210" cy="1126400"/>
          </a:xfrm>
          <a:prstGeom prst="rect">
            <a:avLst/>
          </a:prstGeom>
          <a:solidFill>
            <a:srgbClr val="F3F3F3"/>
          </a:solidFill>
          <a:ln>
            <a:noFill/>
          </a:ln>
        </p:spPr>
        <p:txBody>
          <a:bodyPr spcFirstLastPara="1" wrap="square" lIns="365733" tIns="121900" rIns="365733" bIns="121900" anchor="ctr" anchorCtr="0">
            <a:noAutofit/>
          </a:bodyPr>
          <a:lstStyle/>
          <a:p>
            <a:pPr algn="ctr" defTabSz="1219170">
              <a:buClr>
                <a:srgbClr val="000000"/>
              </a:buClr>
              <a:buSzPts val="1100"/>
            </a:pPr>
            <a:r>
              <a:rPr kumimoji="0" lang="ja-JP" altLang="en-US" sz="3200" b="1" kern="0" dirty="0">
                <a:solidFill>
                  <a:srgbClr val="000000"/>
                </a:solidFill>
                <a:latin typeface="Fira Sans"/>
                <a:ea typeface="Fira Sans"/>
                <a:cs typeface="Fira Sans"/>
                <a:sym typeface="Fira Sans"/>
              </a:rPr>
              <a:t>中学生</a:t>
            </a:r>
            <a:endParaRPr kumimoji="0" sz="3200" b="1" kern="0" dirty="0">
              <a:solidFill>
                <a:srgbClr val="000000"/>
              </a:solidFill>
              <a:latin typeface="Fira Sans"/>
              <a:ea typeface="Fira Sans"/>
              <a:cs typeface="Fira Sans"/>
              <a:sym typeface="Fira Sans"/>
            </a:endParaRPr>
          </a:p>
        </p:txBody>
      </p:sp>
      <p:sp>
        <p:nvSpPr>
          <p:cNvPr id="1633" name="Google Shape;1633;p19"/>
          <p:cNvSpPr txBox="1"/>
          <p:nvPr/>
        </p:nvSpPr>
        <p:spPr>
          <a:xfrm>
            <a:off x="3123268" y="2462385"/>
            <a:ext cx="1803889"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en-US" sz="4000" b="1" kern="0" dirty="0">
                <a:solidFill>
                  <a:srgbClr val="0D3E65"/>
                </a:solidFill>
                <a:latin typeface="Fira Sans Extra Condensed Medium"/>
                <a:ea typeface="Fira Sans Extra Condensed Medium"/>
                <a:cs typeface="Fira Sans Extra Condensed Medium"/>
                <a:sym typeface="Fira Sans Extra Condensed Medium"/>
              </a:rPr>
              <a:t>Who</a:t>
            </a:r>
            <a:endParaRPr kumimoji="0" sz="4000" b="1" kern="0" dirty="0">
              <a:solidFill>
                <a:srgbClr val="0D3E65"/>
              </a:solidFill>
              <a:latin typeface="Fira Sans Extra Condensed Medium"/>
              <a:ea typeface="Fira Sans Extra Condensed Medium"/>
              <a:cs typeface="Fira Sans Extra Condensed Medium"/>
              <a:sym typeface="Fira Sans Extra Condensed Medium"/>
            </a:endParaRPr>
          </a:p>
        </p:txBody>
      </p:sp>
      <p:sp>
        <p:nvSpPr>
          <p:cNvPr id="1636" name="Google Shape;1636;p19"/>
          <p:cNvSpPr txBox="1"/>
          <p:nvPr/>
        </p:nvSpPr>
        <p:spPr>
          <a:xfrm>
            <a:off x="3088067" y="3785466"/>
            <a:ext cx="1722791" cy="572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en" sz="4000" b="1" kern="0" dirty="0">
                <a:solidFill>
                  <a:srgbClr val="3280AD"/>
                </a:solidFill>
                <a:latin typeface="Fira Sans Extra Condensed Medium"/>
                <a:ea typeface="Fira Sans Extra Condensed Medium"/>
                <a:cs typeface="Fira Sans Extra Condensed Medium"/>
                <a:sym typeface="Fira Sans Extra Condensed Medium"/>
              </a:rPr>
              <a:t>What</a:t>
            </a:r>
            <a:endParaRPr kumimoji="0" sz="4000" b="1" kern="0" dirty="0">
              <a:solidFill>
                <a:srgbClr val="3280AD"/>
              </a:solidFill>
              <a:latin typeface="Fira Sans Extra Condensed Medium"/>
              <a:ea typeface="Fira Sans Extra Condensed Medium"/>
              <a:cs typeface="Fira Sans Extra Condensed Medium"/>
              <a:sym typeface="Fira Sans Extra Condensed Medium"/>
            </a:endParaRPr>
          </a:p>
        </p:txBody>
      </p:sp>
      <p:sp>
        <p:nvSpPr>
          <p:cNvPr id="86" name="Google Shape;1625;p19"/>
          <p:cNvSpPr/>
          <p:nvPr/>
        </p:nvSpPr>
        <p:spPr>
          <a:xfrm>
            <a:off x="6196790" y="4856374"/>
            <a:ext cx="5755210" cy="1126400"/>
          </a:xfrm>
          <a:prstGeom prst="rect">
            <a:avLst/>
          </a:prstGeom>
          <a:solidFill>
            <a:srgbClr val="F3F3F3"/>
          </a:solidFill>
          <a:ln>
            <a:noFill/>
          </a:ln>
        </p:spPr>
        <p:txBody>
          <a:bodyPr spcFirstLastPara="1" wrap="square" lIns="365733" tIns="121900" rIns="365733" bIns="121900" anchor="ctr" anchorCtr="0">
            <a:noAutofit/>
          </a:bodyPr>
          <a:lstStyle/>
          <a:p>
            <a:pPr defTabSz="1219170">
              <a:buClr>
                <a:srgbClr val="000000"/>
              </a:buClr>
              <a:buSzPts val="1100"/>
            </a:pPr>
            <a:r>
              <a:rPr kumimoji="0" lang="ja-JP" altLang="en-US" sz="2000" b="1" kern="0" dirty="0">
                <a:solidFill>
                  <a:srgbClr val="000000"/>
                </a:solidFill>
                <a:latin typeface="Fira Sans"/>
                <a:ea typeface="Fira Sans"/>
                <a:cs typeface="Fira Sans"/>
                <a:sym typeface="Fira Sans"/>
              </a:rPr>
              <a:t>　</a:t>
            </a:r>
          </a:p>
        </p:txBody>
      </p:sp>
      <p:sp>
        <p:nvSpPr>
          <p:cNvPr id="21" name="正方形/長方形 20"/>
          <p:cNvSpPr/>
          <p:nvPr/>
        </p:nvSpPr>
        <p:spPr>
          <a:xfrm>
            <a:off x="6433530" y="3675042"/>
            <a:ext cx="470000" cy="707886"/>
          </a:xfrm>
          <a:prstGeom prst="rect">
            <a:avLst/>
          </a:prstGeom>
        </p:spPr>
        <p:txBody>
          <a:bodyPr wrap="none">
            <a:spAutoFit/>
          </a:bodyPr>
          <a:lstStyle/>
          <a:p>
            <a:pPr defTabSz="1219170">
              <a:buClr>
                <a:srgbClr val="000000"/>
              </a:buClr>
            </a:pPr>
            <a:r>
              <a:rPr kumimoji="0" lang="en-US" altLang="ja-JP" sz="4000" b="1" kern="0" dirty="0">
                <a:solidFill>
                  <a:srgbClr val="3280AD"/>
                </a:solidFill>
                <a:latin typeface="Fira Sans Extra Condensed Medium"/>
                <a:ea typeface="Fira Sans Extra Condensed Medium"/>
                <a:cs typeface="Fira Sans Extra Condensed Medium"/>
                <a:sym typeface="Fira Sans Extra Condensed Medium"/>
              </a:rPr>
              <a:t>1</a:t>
            </a:r>
          </a:p>
        </p:txBody>
      </p:sp>
      <p:sp>
        <p:nvSpPr>
          <p:cNvPr id="89" name="正方形/長方形 88"/>
          <p:cNvSpPr/>
          <p:nvPr/>
        </p:nvSpPr>
        <p:spPr>
          <a:xfrm>
            <a:off x="6433530" y="5022421"/>
            <a:ext cx="470000" cy="707886"/>
          </a:xfrm>
          <a:prstGeom prst="rect">
            <a:avLst/>
          </a:prstGeom>
        </p:spPr>
        <p:txBody>
          <a:bodyPr wrap="none">
            <a:spAutoFit/>
          </a:bodyPr>
          <a:lstStyle/>
          <a:p>
            <a:pPr defTabSz="1219170">
              <a:buClr>
                <a:srgbClr val="000000"/>
              </a:buClr>
            </a:pPr>
            <a:r>
              <a:rPr kumimoji="0" lang="en-US" altLang="ja-JP" sz="4000" b="1" kern="0" dirty="0">
                <a:solidFill>
                  <a:srgbClr val="3280AD"/>
                </a:solidFill>
                <a:latin typeface="Fira Sans Extra Condensed Medium"/>
                <a:ea typeface="Fira Sans Extra Condensed Medium"/>
                <a:cs typeface="Fira Sans Extra Condensed Medium"/>
                <a:sym typeface="Fira Sans Extra Condensed Medium"/>
              </a:rPr>
              <a:t>2</a:t>
            </a:r>
          </a:p>
        </p:txBody>
      </p:sp>
      <p:sp>
        <p:nvSpPr>
          <p:cNvPr id="22" name="テキスト ボックス 21"/>
          <p:cNvSpPr txBox="1"/>
          <p:nvPr/>
        </p:nvSpPr>
        <p:spPr>
          <a:xfrm>
            <a:off x="6839823" y="3650870"/>
            <a:ext cx="5535646" cy="830997"/>
          </a:xfrm>
          <a:prstGeom prst="rect">
            <a:avLst/>
          </a:prstGeom>
          <a:noFill/>
        </p:spPr>
        <p:txBody>
          <a:bodyPr wrap="square" rtlCol="0">
            <a:spAutoFit/>
          </a:bodyPr>
          <a:lstStyle/>
          <a:p>
            <a:pPr lvl="0" defTabSz="1219170">
              <a:buClr>
                <a:srgbClr val="000000"/>
              </a:buClr>
              <a:buSzPts val="1100"/>
            </a:pPr>
            <a:r>
              <a:rPr kumimoji="0" lang="ja-JP" altLang="en-US" sz="2400" b="1" kern="0" dirty="0">
                <a:solidFill>
                  <a:srgbClr val="000000"/>
                </a:solidFill>
                <a:latin typeface="Fira Sans"/>
                <a:ea typeface="Fira Sans"/>
                <a:cs typeface="Fira Sans"/>
                <a:sym typeface="Fira Sans"/>
              </a:rPr>
              <a:t>　地元の中学生による</a:t>
            </a:r>
            <a:endParaRPr kumimoji="0" lang="en-US" altLang="ja-JP" sz="2400" b="1" kern="0" dirty="0">
              <a:solidFill>
                <a:srgbClr val="000000"/>
              </a:solidFill>
              <a:latin typeface="Fira Sans"/>
              <a:ea typeface="Fira Sans"/>
              <a:cs typeface="Fira Sans"/>
              <a:sym typeface="Fira Sans"/>
            </a:endParaRPr>
          </a:p>
          <a:p>
            <a:pPr lvl="0" defTabSz="1219170">
              <a:buClr>
                <a:srgbClr val="000000"/>
              </a:buClr>
              <a:buSzPts val="1100"/>
            </a:pPr>
            <a:r>
              <a:rPr kumimoji="0" lang="ja-JP" altLang="en-US" sz="2400" b="1" kern="0" dirty="0">
                <a:solidFill>
                  <a:srgbClr val="000000"/>
                </a:solidFill>
                <a:latin typeface="Fira Sans"/>
                <a:ea typeface="Fira Sans"/>
                <a:cs typeface="Fira Sans"/>
                <a:sym typeface="Fira Sans"/>
              </a:rPr>
              <a:t>　観光コースの作成・</a:t>
            </a:r>
            <a:r>
              <a:rPr kumimoji="0" lang="en-US" altLang="ja-JP" sz="2400" b="1" kern="0" dirty="0">
                <a:solidFill>
                  <a:srgbClr val="000000"/>
                </a:solidFill>
                <a:latin typeface="Fira Sans"/>
                <a:ea typeface="Fira Sans"/>
                <a:cs typeface="Fira Sans"/>
                <a:sym typeface="Fira Sans"/>
              </a:rPr>
              <a:t>PR</a:t>
            </a:r>
          </a:p>
        </p:txBody>
      </p:sp>
      <p:sp>
        <p:nvSpPr>
          <p:cNvPr id="91" name="テキスト ボックス 90"/>
          <p:cNvSpPr txBox="1"/>
          <p:nvPr/>
        </p:nvSpPr>
        <p:spPr>
          <a:xfrm>
            <a:off x="7140269" y="5079108"/>
            <a:ext cx="5535646" cy="830997"/>
          </a:xfrm>
          <a:prstGeom prst="rect">
            <a:avLst/>
          </a:prstGeom>
          <a:noFill/>
        </p:spPr>
        <p:txBody>
          <a:bodyPr wrap="square" rtlCol="0">
            <a:spAutoFit/>
          </a:bodyPr>
          <a:lstStyle/>
          <a:p>
            <a:pPr lvl="0" defTabSz="1219170">
              <a:buClr>
                <a:srgbClr val="000000"/>
              </a:buClr>
              <a:buSzPts val="1100"/>
            </a:pPr>
            <a:r>
              <a:rPr kumimoji="0" lang="ja-JP" altLang="en-US" sz="2400" b="1" kern="0" dirty="0">
                <a:solidFill>
                  <a:srgbClr val="000000"/>
                </a:solidFill>
                <a:latin typeface="Fira Sans"/>
                <a:ea typeface="Fira Sans"/>
                <a:cs typeface="Fira Sans"/>
                <a:sym typeface="Fira Sans"/>
              </a:rPr>
              <a:t>中学生向け　</a:t>
            </a:r>
            <a:endParaRPr kumimoji="0" lang="en-US" altLang="ja-JP" sz="2400" b="1" kern="0" dirty="0">
              <a:solidFill>
                <a:srgbClr val="000000"/>
              </a:solidFill>
              <a:latin typeface="Fira Sans"/>
              <a:ea typeface="Fira Sans"/>
              <a:cs typeface="Fira Sans"/>
              <a:sym typeface="Fira Sans"/>
            </a:endParaRPr>
          </a:p>
          <a:p>
            <a:pPr lvl="0" defTabSz="1219170">
              <a:buClr>
                <a:srgbClr val="000000"/>
              </a:buClr>
              <a:buSzPts val="1100"/>
            </a:pPr>
            <a:r>
              <a:rPr kumimoji="0" lang="ja-JP" altLang="en-US" sz="2400" b="1" kern="0" dirty="0">
                <a:solidFill>
                  <a:srgbClr val="000000"/>
                </a:solidFill>
                <a:latin typeface="Fira Sans"/>
                <a:ea typeface="Fira Sans"/>
                <a:cs typeface="Fira Sans"/>
                <a:sym typeface="Fira Sans"/>
              </a:rPr>
              <a:t>金融を学べるボードゲームの作成</a:t>
            </a:r>
          </a:p>
        </p:txBody>
      </p:sp>
      <p:grpSp>
        <p:nvGrpSpPr>
          <p:cNvPr id="2" name="グループ化 1">
            <a:extLst>
              <a:ext uri="{FF2B5EF4-FFF2-40B4-BE49-F238E27FC236}">
                <a16:creationId xmlns:a16="http://schemas.microsoft.com/office/drawing/2014/main" id="{34F9C052-7CF5-4F78-A7B0-7C0FF9012F45}"/>
              </a:ext>
            </a:extLst>
          </p:cNvPr>
          <p:cNvGrpSpPr/>
          <p:nvPr/>
        </p:nvGrpSpPr>
        <p:grpSpPr>
          <a:xfrm>
            <a:off x="418871" y="444017"/>
            <a:ext cx="720000" cy="720000"/>
            <a:chOff x="418871" y="444017"/>
            <a:chExt cx="720000" cy="720000"/>
          </a:xfrm>
        </p:grpSpPr>
        <p:sp>
          <p:nvSpPr>
            <p:cNvPr id="55" name="Google Shape;1550;p17">
              <a:extLst>
                <a:ext uri="{FF2B5EF4-FFF2-40B4-BE49-F238E27FC236}">
                  <a16:creationId xmlns:a16="http://schemas.microsoft.com/office/drawing/2014/main" id="{C89DB379-0051-4DCC-AA8C-B496B8ADD6A8}"/>
                </a:ext>
              </a:extLst>
            </p:cNvPr>
            <p:cNvSpPr>
              <a:spLocks noChangeAspect="1"/>
            </p:cNvSpPr>
            <p:nvPr/>
          </p:nvSpPr>
          <p:spPr>
            <a:xfrm>
              <a:off x="418871" y="444017"/>
              <a:ext cx="720000" cy="720000"/>
            </a:xfrm>
            <a:prstGeom prst="ellipse">
              <a:avLst/>
            </a:prstGeom>
            <a:solidFill>
              <a:schemeClr val="accent3"/>
            </a:solidFill>
            <a:ln>
              <a:noFill/>
            </a:ln>
          </p:spPr>
          <p:txBody>
            <a:bodyPr spcFirstLastPara="1" wrap="square" lIns="0" tIns="121900" rIns="0" bIns="121900" anchor="ctr" anchorCtr="0">
              <a:noAutofit/>
            </a:bodyPr>
            <a:lstStyle/>
            <a:p>
              <a:pPr algn="ctr" defTabSz="1219170">
                <a:buClr>
                  <a:srgbClr val="000000"/>
                </a:buClr>
                <a:buSzPts val="1100"/>
              </a:pPr>
              <a:endParaRPr kumimoji="0" sz="1867" kern="0" dirty="0">
                <a:solidFill>
                  <a:srgbClr val="FFFFFF"/>
                </a:solidFill>
                <a:latin typeface="Arial"/>
                <a:cs typeface="Arial"/>
                <a:sym typeface="Arial"/>
              </a:endParaRPr>
            </a:p>
          </p:txBody>
        </p:sp>
        <p:sp>
          <p:nvSpPr>
            <p:cNvPr id="54" name="Google Shape;1550;p17"/>
            <p:cNvSpPr/>
            <p:nvPr/>
          </p:nvSpPr>
          <p:spPr>
            <a:xfrm>
              <a:off x="488880" y="514484"/>
              <a:ext cx="579895" cy="579895"/>
            </a:xfrm>
            <a:prstGeom prst="ellipse">
              <a:avLst/>
            </a:prstGeom>
            <a:solidFill>
              <a:schemeClr val="dk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01</a:t>
              </a:r>
              <a:endParaRPr kumimoji="0" sz="1867" kern="0" dirty="0">
                <a:solidFill>
                  <a:srgbClr val="FFFFFF"/>
                </a:solidFill>
                <a:latin typeface="Arial"/>
                <a:cs typeface="Arial"/>
                <a:sym typeface="Arial"/>
              </a:endParaRPr>
            </a:p>
          </p:txBody>
        </p:sp>
      </p:grpSp>
      <p:sp>
        <p:nvSpPr>
          <p:cNvPr id="4" name="スライド番号プレースホルダー 3">
            <a:extLst>
              <a:ext uri="{FF2B5EF4-FFF2-40B4-BE49-F238E27FC236}">
                <a16:creationId xmlns:a16="http://schemas.microsoft.com/office/drawing/2014/main" id="{A256CBCB-B219-467B-9DE6-3DE898B305B6}"/>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307616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cxnSp>
        <p:nvCxnSpPr>
          <p:cNvPr id="2320" name="Google Shape;2320;p36"/>
          <p:cNvCxnSpPr>
            <a:cxnSpLocks/>
          </p:cNvCxnSpPr>
          <p:nvPr/>
        </p:nvCxnSpPr>
        <p:spPr>
          <a:xfrm flipH="1">
            <a:off x="6968936" y="4232687"/>
            <a:ext cx="5069093" cy="0"/>
          </a:xfrm>
          <a:prstGeom prst="straightConnector1">
            <a:avLst/>
          </a:prstGeom>
          <a:noFill/>
          <a:ln w="19050" cap="flat" cmpd="sng">
            <a:solidFill>
              <a:schemeClr val="accent1"/>
            </a:solidFill>
            <a:prstDash val="solid"/>
            <a:round/>
            <a:headEnd type="oval" w="med" len="med"/>
            <a:tailEnd type="none" w="med" len="med"/>
          </a:ln>
        </p:spPr>
      </p:cxnSp>
      <p:cxnSp>
        <p:nvCxnSpPr>
          <p:cNvPr id="2321" name="Google Shape;2321;p36"/>
          <p:cNvCxnSpPr/>
          <p:nvPr/>
        </p:nvCxnSpPr>
        <p:spPr>
          <a:xfrm rot="10800000">
            <a:off x="389731" y="5872237"/>
            <a:ext cx="4147600" cy="0"/>
          </a:xfrm>
          <a:prstGeom prst="straightConnector1">
            <a:avLst/>
          </a:prstGeom>
          <a:noFill/>
          <a:ln w="19050" cap="flat" cmpd="sng">
            <a:solidFill>
              <a:schemeClr val="accent2"/>
            </a:solidFill>
            <a:prstDash val="solid"/>
            <a:round/>
            <a:headEnd type="none" w="med" len="med"/>
            <a:tailEnd type="oval" w="med" len="med"/>
          </a:ln>
        </p:spPr>
      </p:cxnSp>
      <p:cxnSp>
        <p:nvCxnSpPr>
          <p:cNvPr id="2322" name="Google Shape;2322;p36"/>
          <p:cNvCxnSpPr/>
          <p:nvPr/>
        </p:nvCxnSpPr>
        <p:spPr>
          <a:xfrm rot="10800000">
            <a:off x="1128800" y="2973767"/>
            <a:ext cx="4650000" cy="0"/>
          </a:xfrm>
          <a:prstGeom prst="straightConnector1">
            <a:avLst/>
          </a:prstGeom>
          <a:noFill/>
          <a:ln w="19050" cap="flat" cmpd="sng">
            <a:solidFill>
              <a:schemeClr val="dk2"/>
            </a:solidFill>
            <a:prstDash val="solid"/>
            <a:round/>
            <a:headEnd type="none" w="med" len="med"/>
            <a:tailEnd type="oval" w="med" len="med"/>
          </a:ln>
        </p:spPr>
      </p:cxnSp>
      <p:sp>
        <p:nvSpPr>
          <p:cNvPr id="2323" name="Google Shape;2323;p36"/>
          <p:cNvSpPr txBox="1">
            <a:spLocks noGrp="1"/>
          </p:cNvSpPr>
          <p:nvPr>
            <p:ph type="title"/>
          </p:nvPr>
        </p:nvSpPr>
        <p:spPr>
          <a:xfrm>
            <a:off x="240000" y="409933"/>
            <a:ext cx="11712000" cy="763600"/>
          </a:xfrm>
          <a:prstGeom prst="rect">
            <a:avLst/>
          </a:prstGeom>
        </p:spPr>
        <p:txBody>
          <a:bodyPr spcFirstLastPara="1" wrap="square" lIns="121900" tIns="121900" rIns="121900" bIns="121900" anchor="t" anchorCtr="0">
            <a:noAutofit/>
          </a:bodyPr>
          <a:lstStyle/>
          <a:p>
            <a:pPr algn="l"/>
            <a:r>
              <a:rPr lang="ja-JP" altLang="en-US" sz="4000" dirty="0"/>
              <a:t>　　今回の狙い・中学生に必要なリテラシー</a:t>
            </a:r>
            <a:endParaRPr sz="4000" dirty="0"/>
          </a:p>
        </p:txBody>
      </p:sp>
      <p:grpSp>
        <p:nvGrpSpPr>
          <p:cNvPr id="2324" name="Google Shape;2324;p36"/>
          <p:cNvGrpSpPr>
            <a:grpSpLocks noChangeAspect="1"/>
          </p:cNvGrpSpPr>
          <p:nvPr/>
        </p:nvGrpSpPr>
        <p:grpSpPr>
          <a:xfrm>
            <a:off x="4364161" y="2329506"/>
            <a:ext cx="3463677" cy="3631859"/>
            <a:chOff x="3626541" y="1570563"/>
            <a:chExt cx="1893074" cy="1984994"/>
          </a:xfrm>
        </p:grpSpPr>
        <p:sp>
          <p:nvSpPr>
            <p:cNvPr id="2326" name="Google Shape;2326;p36"/>
            <p:cNvSpPr/>
            <p:nvPr/>
          </p:nvSpPr>
          <p:spPr>
            <a:xfrm>
              <a:off x="3626541" y="3196027"/>
              <a:ext cx="1893074" cy="359530"/>
            </a:xfrm>
            <a:custGeom>
              <a:avLst/>
              <a:gdLst/>
              <a:ahLst/>
              <a:cxnLst/>
              <a:rect l="l" t="t" r="r" b="b"/>
              <a:pathLst>
                <a:path w="21040" h="3996" extrusionOk="0">
                  <a:moveTo>
                    <a:pt x="1" y="1"/>
                  </a:moveTo>
                  <a:lnTo>
                    <a:pt x="1" y="3996"/>
                  </a:lnTo>
                  <a:lnTo>
                    <a:pt x="21040" y="3996"/>
                  </a:lnTo>
                  <a:lnTo>
                    <a:pt x="21040" y="1"/>
                  </a:lnTo>
                  <a:close/>
                </a:path>
              </a:pathLst>
            </a:custGeom>
            <a:solidFill>
              <a:srgbClr val="54AED6"/>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27" name="Google Shape;2327;p36"/>
            <p:cNvSpPr/>
            <p:nvPr/>
          </p:nvSpPr>
          <p:spPr>
            <a:xfrm>
              <a:off x="3626541" y="2848009"/>
              <a:ext cx="1893074" cy="348104"/>
            </a:xfrm>
            <a:custGeom>
              <a:avLst/>
              <a:gdLst/>
              <a:ahLst/>
              <a:cxnLst/>
              <a:rect l="l" t="t" r="r" b="b"/>
              <a:pathLst>
                <a:path w="21040" h="3869" extrusionOk="0">
                  <a:moveTo>
                    <a:pt x="10045" y="0"/>
                  </a:moveTo>
                  <a:lnTo>
                    <a:pt x="1356" y="1689"/>
                  </a:lnTo>
                  <a:lnTo>
                    <a:pt x="1" y="3869"/>
                  </a:lnTo>
                  <a:lnTo>
                    <a:pt x="21040" y="3869"/>
                  </a:lnTo>
                  <a:lnTo>
                    <a:pt x="19684" y="1689"/>
                  </a:lnTo>
                  <a:lnTo>
                    <a:pt x="10045" y="0"/>
                  </a:lnTo>
                  <a:close/>
                </a:path>
              </a:pathLst>
            </a:custGeom>
            <a:solidFill>
              <a:srgbClr val="B1E7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28" name="Google Shape;2328;p36"/>
            <p:cNvSpPr/>
            <p:nvPr/>
          </p:nvSpPr>
          <p:spPr>
            <a:xfrm>
              <a:off x="3792723" y="2521315"/>
              <a:ext cx="1557827" cy="326780"/>
            </a:xfrm>
            <a:custGeom>
              <a:avLst/>
              <a:gdLst/>
              <a:ahLst/>
              <a:cxnLst/>
              <a:rect l="l" t="t" r="r" b="b"/>
              <a:pathLst>
                <a:path w="17314" h="3632" extrusionOk="0">
                  <a:moveTo>
                    <a:pt x="1" y="1"/>
                  </a:moveTo>
                  <a:lnTo>
                    <a:pt x="1" y="3631"/>
                  </a:lnTo>
                  <a:lnTo>
                    <a:pt x="17314" y="3631"/>
                  </a:lnTo>
                  <a:lnTo>
                    <a:pt x="17314" y="1"/>
                  </a:lnTo>
                  <a:close/>
                </a:path>
              </a:pathLst>
            </a:custGeom>
            <a:solidFill>
              <a:srgbClr val="1F5B8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29" name="Google Shape;2329;p36"/>
            <p:cNvSpPr/>
            <p:nvPr/>
          </p:nvSpPr>
          <p:spPr>
            <a:xfrm>
              <a:off x="3792723" y="2173297"/>
              <a:ext cx="1557827" cy="348104"/>
            </a:xfrm>
            <a:custGeom>
              <a:avLst/>
              <a:gdLst/>
              <a:ahLst/>
              <a:cxnLst/>
              <a:rect l="l" t="t" r="r" b="b"/>
              <a:pathLst>
                <a:path w="17314" h="3869" extrusionOk="0">
                  <a:moveTo>
                    <a:pt x="8293" y="0"/>
                  </a:moveTo>
                  <a:lnTo>
                    <a:pt x="1127" y="1689"/>
                  </a:lnTo>
                  <a:lnTo>
                    <a:pt x="1" y="3869"/>
                  </a:lnTo>
                  <a:lnTo>
                    <a:pt x="17314" y="3869"/>
                  </a:lnTo>
                  <a:lnTo>
                    <a:pt x="16220" y="1689"/>
                  </a:lnTo>
                  <a:lnTo>
                    <a:pt x="8293" y="0"/>
                  </a:lnTo>
                  <a:close/>
                </a:path>
              </a:pathLst>
            </a:custGeom>
            <a:solidFill>
              <a:srgbClr val="3280A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30" name="Google Shape;2330;p36"/>
            <p:cNvSpPr/>
            <p:nvPr/>
          </p:nvSpPr>
          <p:spPr>
            <a:xfrm>
              <a:off x="3929663" y="1873684"/>
              <a:ext cx="1283943" cy="299698"/>
            </a:xfrm>
            <a:custGeom>
              <a:avLst/>
              <a:gdLst/>
              <a:ahLst/>
              <a:cxnLst/>
              <a:rect l="l" t="t" r="r" b="b"/>
              <a:pathLst>
                <a:path w="14270" h="3331" extrusionOk="0">
                  <a:moveTo>
                    <a:pt x="1" y="1"/>
                  </a:moveTo>
                  <a:lnTo>
                    <a:pt x="1" y="3330"/>
                  </a:lnTo>
                  <a:lnTo>
                    <a:pt x="14270" y="3330"/>
                  </a:lnTo>
                  <a:lnTo>
                    <a:pt x="14270" y="1"/>
                  </a:ln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2331" name="Google Shape;2331;p36"/>
            <p:cNvSpPr/>
            <p:nvPr/>
          </p:nvSpPr>
          <p:spPr>
            <a:xfrm>
              <a:off x="3929663" y="1570563"/>
              <a:ext cx="1283943" cy="303207"/>
            </a:xfrm>
            <a:custGeom>
              <a:avLst/>
              <a:gdLst/>
              <a:ahLst/>
              <a:cxnLst/>
              <a:rect l="l" t="t" r="r" b="b"/>
              <a:pathLst>
                <a:path w="14270" h="3370" extrusionOk="0">
                  <a:moveTo>
                    <a:pt x="6842" y="1"/>
                  </a:moveTo>
                  <a:lnTo>
                    <a:pt x="928" y="1190"/>
                  </a:lnTo>
                  <a:lnTo>
                    <a:pt x="1" y="3370"/>
                  </a:lnTo>
                  <a:lnTo>
                    <a:pt x="14270" y="3370"/>
                  </a:lnTo>
                  <a:lnTo>
                    <a:pt x="13382" y="1190"/>
                  </a:lnTo>
                  <a:lnTo>
                    <a:pt x="6842" y="1"/>
                  </a:lnTo>
                  <a:close/>
                </a:path>
              </a:pathLst>
            </a:custGeom>
            <a:solidFill>
              <a:srgbClr val="1F5B84"/>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sp>
        <p:nvSpPr>
          <p:cNvPr id="2335" name="Google Shape;2335;p36"/>
          <p:cNvSpPr txBox="1"/>
          <p:nvPr/>
        </p:nvSpPr>
        <p:spPr>
          <a:xfrm>
            <a:off x="6968936" y="3559529"/>
            <a:ext cx="4872909" cy="572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kumimoji="0" lang="ja-JP" altLang="en-US" sz="2267" kern="0" dirty="0">
                <a:solidFill>
                  <a:srgbClr val="3280AD"/>
                </a:solidFill>
                <a:latin typeface="Fira Sans Extra Condensed Medium"/>
                <a:ea typeface="Fira Sans Extra Condensed Medium"/>
                <a:cs typeface="Fira Sans Extra Condensed Medium"/>
                <a:sym typeface="Fira Sans Extra Condensed Medium"/>
              </a:rPr>
              <a:t>お金を稼ぐことや、増やすことの</a:t>
            </a:r>
            <a:endParaRPr kumimoji="0" lang="en-US" altLang="ja-JP" sz="2267" kern="0" dirty="0">
              <a:solidFill>
                <a:srgbClr val="3280AD"/>
              </a:solidFill>
              <a:latin typeface="Fira Sans Extra Condensed Medium"/>
              <a:ea typeface="Fira Sans Extra Condensed Medium"/>
              <a:cs typeface="Fira Sans Extra Condensed Medium"/>
              <a:sym typeface="Fira Sans Extra Condensed Medium"/>
            </a:endParaRPr>
          </a:p>
          <a:p>
            <a:pPr algn="r" defTabSz="1219170">
              <a:buClr>
                <a:srgbClr val="000000"/>
              </a:buClr>
            </a:pPr>
            <a:r>
              <a:rPr kumimoji="0" lang="ja-JP" altLang="en-US" sz="2267" kern="0" dirty="0">
                <a:solidFill>
                  <a:srgbClr val="3280AD"/>
                </a:solidFill>
                <a:latin typeface="Fira Sans Extra Condensed Medium"/>
                <a:ea typeface="Fira Sans Extra Condensed Medium"/>
                <a:cs typeface="Fira Sans Extra Condensed Medium"/>
                <a:sym typeface="Fira Sans Extra Condensed Medium"/>
              </a:rPr>
              <a:t>大変さを体感</a:t>
            </a:r>
            <a:endParaRPr kumimoji="0" sz="2267" kern="0" dirty="0">
              <a:solidFill>
                <a:srgbClr val="3280AD"/>
              </a:solidFill>
              <a:latin typeface="Fira Sans Extra Condensed Medium"/>
              <a:ea typeface="Fira Sans Extra Condensed Medium"/>
              <a:cs typeface="Fira Sans Extra Condensed Medium"/>
              <a:sym typeface="Fira Sans Extra Condensed Medium"/>
            </a:endParaRPr>
          </a:p>
        </p:txBody>
      </p:sp>
      <p:sp>
        <p:nvSpPr>
          <p:cNvPr id="2337" name="Google Shape;2337;p36"/>
          <p:cNvSpPr txBox="1"/>
          <p:nvPr/>
        </p:nvSpPr>
        <p:spPr>
          <a:xfrm>
            <a:off x="550769" y="4872541"/>
            <a:ext cx="4427591" cy="999696"/>
          </a:xfrm>
          <a:prstGeom prst="rect">
            <a:avLst/>
          </a:prstGeom>
          <a:noFill/>
          <a:ln>
            <a:noFill/>
          </a:ln>
        </p:spPr>
        <p:txBody>
          <a:bodyPr spcFirstLastPara="1" wrap="square" lIns="121900" tIns="121900" rIns="121900" bIns="121900" anchor="ctr" anchorCtr="0">
            <a:noAutofit/>
          </a:bodyPr>
          <a:lstStyle/>
          <a:p>
            <a:pPr defTabSz="1219170">
              <a:buClr>
                <a:srgbClr val="000000"/>
              </a:buClr>
              <a:buSzPts val="1100"/>
            </a:pPr>
            <a:r>
              <a:rPr lang="ja-JP" altLang="en-US" sz="2400" dirty="0">
                <a:solidFill>
                  <a:schemeClr val="accent2"/>
                </a:solidFill>
                <a:latin typeface="Times New Roman" panose="02020603050405020304" pitchFamily="18" charset="0"/>
              </a:rPr>
              <a:t>労働以外の</a:t>
            </a:r>
            <a:endParaRPr lang="en-US" altLang="ja-JP" sz="2400" dirty="0">
              <a:solidFill>
                <a:schemeClr val="accent2"/>
              </a:solidFill>
              <a:latin typeface="Times New Roman" panose="02020603050405020304" pitchFamily="18" charset="0"/>
            </a:endParaRPr>
          </a:p>
          <a:p>
            <a:pPr defTabSz="1219170">
              <a:buClr>
                <a:srgbClr val="000000"/>
              </a:buClr>
              <a:buSzPts val="1100"/>
            </a:pPr>
            <a:r>
              <a:rPr lang="ja-JP" altLang="en-US" sz="2400" dirty="0">
                <a:solidFill>
                  <a:schemeClr val="accent2"/>
                </a:solidFill>
                <a:latin typeface="Times New Roman" panose="02020603050405020304" pitchFamily="18" charset="0"/>
              </a:rPr>
              <a:t>お金を増やす方法を知る</a:t>
            </a:r>
            <a:endParaRPr kumimoji="0" sz="2267" kern="0"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2339" name="Google Shape;2339;p36"/>
          <p:cNvSpPr txBox="1"/>
          <p:nvPr/>
        </p:nvSpPr>
        <p:spPr>
          <a:xfrm>
            <a:off x="1061736" y="2333354"/>
            <a:ext cx="3405658" cy="572800"/>
          </a:xfrm>
          <a:prstGeom prst="rect">
            <a:avLst/>
          </a:prstGeom>
          <a:noFill/>
          <a:ln>
            <a:noFill/>
          </a:ln>
        </p:spPr>
        <p:txBody>
          <a:bodyPr spcFirstLastPara="1" wrap="square" lIns="121900" tIns="121900" rIns="121900" bIns="121900" anchor="ctr" anchorCtr="0">
            <a:noAutofit/>
          </a:bodyPr>
          <a:lstStyle/>
          <a:p>
            <a:pPr defTabSz="1219170">
              <a:buClr>
                <a:srgbClr val="000000"/>
              </a:buClr>
              <a:buSzPts val="1100"/>
            </a:pPr>
            <a:r>
              <a:rPr kumimoji="0" lang="ja-JP" altLang="en-US" sz="2400" kern="0" dirty="0">
                <a:solidFill>
                  <a:srgbClr val="0D3E65"/>
                </a:solidFill>
                <a:latin typeface="Fira Sans Extra Condensed Medium"/>
                <a:ea typeface="Fira Sans Extra Condensed Medium"/>
                <a:cs typeface="Fira Sans Extra Condensed Medium"/>
                <a:sym typeface="Fira Sans Extra Condensed Medium"/>
              </a:rPr>
              <a:t>金融リテラシーの向上</a:t>
            </a:r>
            <a:endParaRPr kumimoji="0" sz="2400" kern="0" dirty="0">
              <a:solidFill>
                <a:srgbClr val="0D3E65"/>
              </a:solidFill>
              <a:latin typeface="Fira Sans Extra Condensed Medium"/>
              <a:ea typeface="Fira Sans Extra Condensed Medium"/>
              <a:cs typeface="Fira Sans Extra Condensed Medium"/>
              <a:sym typeface="Fira Sans Extra Condensed Medium"/>
            </a:endParaRPr>
          </a:p>
        </p:txBody>
      </p:sp>
      <p:sp>
        <p:nvSpPr>
          <p:cNvPr id="2340" name="Google Shape;2340;p36"/>
          <p:cNvSpPr txBox="1"/>
          <p:nvPr/>
        </p:nvSpPr>
        <p:spPr>
          <a:xfrm>
            <a:off x="1066004" y="2988318"/>
            <a:ext cx="2795055" cy="713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kumimoji="0" lang="ja-JP" altLang="en-US" sz="1600" kern="0" dirty="0">
                <a:solidFill>
                  <a:srgbClr val="000000"/>
                </a:solidFill>
                <a:latin typeface="Fira Sans"/>
                <a:ea typeface="Fira Sans"/>
                <a:cs typeface="Fira Sans"/>
                <a:sym typeface="Fira Sans"/>
              </a:rPr>
              <a:t>お金に関して</a:t>
            </a:r>
            <a:endParaRPr kumimoji="0" lang="en-US" altLang="ja-JP" sz="1600" kern="0" dirty="0">
              <a:solidFill>
                <a:srgbClr val="000000"/>
              </a:solidFill>
              <a:latin typeface="Fira Sans"/>
              <a:ea typeface="Fira Sans"/>
              <a:cs typeface="Fira Sans"/>
              <a:sym typeface="Fira Sans"/>
            </a:endParaRPr>
          </a:p>
          <a:p>
            <a:pPr defTabSz="1219170">
              <a:buClr>
                <a:srgbClr val="000000"/>
              </a:buClr>
            </a:pPr>
            <a:r>
              <a:rPr kumimoji="0" lang="ja-JP" altLang="en-US" sz="1600" b="1" kern="0" dirty="0">
                <a:solidFill>
                  <a:schemeClr val="bg2"/>
                </a:solidFill>
                <a:latin typeface="Fira Sans"/>
                <a:ea typeface="Fira Sans"/>
                <a:cs typeface="Fira Sans"/>
                <a:sym typeface="Fira Sans"/>
              </a:rPr>
              <a:t>ポジティブ</a:t>
            </a:r>
            <a:r>
              <a:rPr kumimoji="0" lang="ja-JP" altLang="en-US" sz="1600" kern="0" dirty="0">
                <a:solidFill>
                  <a:srgbClr val="000000"/>
                </a:solidFill>
                <a:latin typeface="Fira Sans"/>
                <a:ea typeface="Fira Sans"/>
                <a:cs typeface="Fira Sans"/>
                <a:sym typeface="Fira Sans"/>
              </a:rPr>
              <a:t>な姿勢がつく</a:t>
            </a:r>
            <a:endParaRPr kumimoji="0" sz="1600" kern="0" dirty="0">
              <a:solidFill>
                <a:srgbClr val="000000"/>
              </a:solidFill>
              <a:latin typeface="Fira Sans"/>
              <a:ea typeface="Fira Sans"/>
              <a:cs typeface="Fira Sans"/>
              <a:sym typeface="Fira Sans"/>
            </a:endParaRPr>
          </a:p>
        </p:txBody>
      </p:sp>
      <p:sp>
        <p:nvSpPr>
          <p:cNvPr id="2341" name="Google Shape;2341;p36"/>
          <p:cNvSpPr>
            <a:spLocks noChangeAspect="1"/>
          </p:cNvSpPr>
          <p:nvPr/>
        </p:nvSpPr>
        <p:spPr>
          <a:xfrm>
            <a:off x="5634577" y="1173518"/>
            <a:ext cx="922846" cy="1403278"/>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 name="Google Shape;1551;p17"/>
          <p:cNvSpPr/>
          <p:nvPr/>
        </p:nvSpPr>
        <p:spPr>
          <a:xfrm>
            <a:off x="481649" y="558919"/>
            <a:ext cx="579895" cy="579895"/>
          </a:xfrm>
          <a:prstGeom prst="ellipse">
            <a:avLst/>
          </a:prstGeom>
          <a:solidFill>
            <a:schemeClr val="lt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01</a:t>
            </a:r>
            <a:endParaRPr kumimoji="0" sz="1867" kern="0" dirty="0">
              <a:solidFill>
                <a:srgbClr val="FFFFFF"/>
              </a:solidFill>
              <a:latin typeface="Arial"/>
              <a:cs typeface="Arial"/>
              <a:sym typeface="Arial"/>
            </a:endParaRPr>
          </a:p>
        </p:txBody>
      </p:sp>
      <p:grpSp>
        <p:nvGrpSpPr>
          <p:cNvPr id="19" name="グループ化 18">
            <a:extLst>
              <a:ext uri="{FF2B5EF4-FFF2-40B4-BE49-F238E27FC236}">
                <a16:creationId xmlns:a16="http://schemas.microsoft.com/office/drawing/2014/main" id="{FE15F1A1-2F60-460F-9E61-892130D426BC}"/>
              </a:ext>
            </a:extLst>
          </p:cNvPr>
          <p:cNvGrpSpPr/>
          <p:nvPr/>
        </p:nvGrpSpPr>
        <p:grpSpPr>
          <a:xfrm>
            <a:off x="418871" y="444017"/>
            <a:ext cx="720000" cy="720000"/>
            <a:chOff x="418871" y="444017"/>
            <a:chExt cx="720000" cy="720000"/>
          </a:xfrm>
        </p:grpSpPr>
        <p:sp>
          <p:nvSpPr>
            <p:cNvPr id="20" name="Google Shape;1550;p17">
              <a:extLst>
                <a:ext uri="{FF2B5EF4-FFF2-40B4-BE49-F238E27FC236}">
                  <a16:creationId xmlns:a16="http://schemas.microsoft.com/office/drawing/2014/main" id="{68A3A3EA-1251-4897-A23E-2ED25B916165}"/>
                </a:ext>
              </a:extLst>
            </p:cNvPr>
            <p:cNvSpPr>
              <a:spLocks noChangeAspect="1"/>
            </p:cNvSpPr>
            <p:nvPr/>
          </p:nvSpPr>
          <p:spPr>
            <a:xfrm>
              <a:off x="418871" y="444017"/>
              <a:ext cx="720000" cy="720000"/>
            </a:xfrm>
            <a:prstGeom prst="ellipse">
              <a:avLst/>
            </a:prstGeom>
            <a:solidFill>
              <a:schemeClr val="accent3"/>
            </a:solidFill>
            <a:ln>
              <a:noFill/>
            </a:ln>
          </p:spPr>
          <p:txBody>
            <a:bodyPr spcFirstLastPara="1" wrap="square" lIns="0" tIns="121900" rIns="0" bIns="121900" anchor="ctr" anchorCtr="0">
              <a:noAutofit/>
            </a:bodyPr>
            <a:lstStyle/>
            <a:p>
              <a:pPr algn="ctr" defTabSz="1219170">
                <a:buClr>
                  <a:srgbClr val="000000"/>
                </a:buClr>
                <a:buSzPts val="1100"/>
              </a:pPr>
              <a:endParaRPr kumimoji="0" sz="1867" kern="0" dirty="0">
                <a:solidFill>
                  <a:srgbClr val="FFFFFF"/>
                </a:solidFill>
                <a:latin typeface="Arial"/>
                <a:cs typeface="Arial"/>
                <a:sym typeface="Arial"/>
              </a:endParaRPr>
            </a:p>
          </p:txBody>
        </p:sp>
        <p:sp>
          <p:nvSpPr>
            <p:cNvPr id="21" name="Google Shape;1550;p17">
              <a:extLst>
                <a:ext uri="{FF2B5EF4-FFF2-40B4-BE49-F238E27FC236}">
                  <a16:creationId xmlns:a16="http://schemas.microsoft.com/office/drawing/2014/main" id="{8B9BCB1D-7DF6-41B0-8013-965894CD8F0E}"/>
                </a:ext>
              </a:extLst>
            </p:cNvPr>
            <p:cNvSpPr/>
            <p:nvPr/>
          </p:nvSpPr>
          <p:spPr>
            <a:xfrm>
              <a:off x="488880" y="514484"/>
              <a:ext cx="579895" cy="579895"/>
            </a:xfrm>
            <a:prstGeom prst="ellipse">
              <a:avLst/>
            </a:prstGeom>
            <a:solidFill>
              <a:schemeClr val="dk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01</a:t>
              </a:r>
              <a:endParaRPr kumimoji="0" sz="1867" kern="0" dirty="0">
                <a:solidFill>
                  <a:srgbClr val="FFFFFF"/>
                </a:solidFill>
                <a:latin typeface="Arial"/>
                <a:cs typeface="Arial"/>
                <a:sym typeface="Arial"/>
              </a:endParaRPr>
            </a:p>
          </p:txBody>
        </p:sp>
      </p:grpSp>
      <p:sp>
        <p:nvSpPr>
          <p:cNvPr id="3" name="スライド番号プレースホルダー 2">
            <a:extLst>
              <a:ext uri="{FF2B5EF4-FFF2-40B4-BE49-F238E27FC236}">
                <a16:creationId xmlns:a16="http://schemas.microsoft.com/office/drawing/2014/main" id="{DC4DB294-3DC8-426E-B0D8-2AC8E09CC268}"/>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37300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9FCD55C-28B1-4BF8-A103-86438CD7A37A}"/>
              </a:ext>
            </a:extLst>
          </p:cNvPr>
          <p:cNvSpPr>
            <a:spLocks noGrp="1"/>
          </p:cNvSpPr>
          <p:nvPr>
            <p:ph type="body" idx="1"/>
          </p:nvPr>
        </p:nvSpPr>
        <p:spPr>
          <a:xfrm>
            <a:off x="6929271" y="468154"/>
            <a:ext cx="5262729" cy="806800"/>
          </a:xfrm>
        </p:spPr>
        <p:txBody>
          <a:bodyPr/>
          <a:lstStyle/>
          <a:p>
            <a:r>
              <a:rPr kumimoji="0" lang="ja-JP" altLang="en-US" sz="4000" b="1" kern="0" dirty="0">
                <a:solidFill>
                  <a:srgbClr val="1F5B84"/>
                </a:solidFill>
                <a:latin typeface="Fira Sans Extra Condensed Medium"/>
                <a:ea typeface="Fira Sans Extra Condensed Medium"/>
                <a:cs typeface="Fira Sans Extra Condensed Medium"/>
                <a:sym typeface="Fira Sans Extra Condensed Medium"/>
              </a:rPr>
              <a:t>　　</a:t>
            </a:r>
            <a:r>
              <a:rPr kumimoji="0" lang="zh-CN" altLang="en-US" sz="4000" b="1" kern="0" dirty="0">
                <a:solidFill>
                  <a:srgbClr val="1F5B84"/>
                </a:solidFill>
                <a:latin typeface="Fira Sans Extra Condensed Medium"/>
                <a:ea typeface="Fira Sans Extra Condensed Medium"/>
                <a:cs typeface="Fira Sans Extra Condensed Medium"/>
                <a:sym typeface="Fira Sans Extra Condensed Medium"/>
              </a:rPr>
              <a:t>新規企画内容</a:t>
            </a:r>
          </a:p>
        </p:txBody>
      </p:sp>
      <p:grpSp>
        <p:nvGrpSpPr>
          <p:cNvPr id="3" name="グループ化 2">
            <a:extLst>
              <a:ext uri="{FF2B5EF4-FFF2-40B4-BE49-F238E27FC236}">
                <a16:creationId xmlns:a16="http://schemas.microsoft.com/office/drawing/2014/main" id="{5C505EDA-8545-4903-8986-0CB0C88525B8}"/>
              </a:ext>
            </a:extLst>
          </p:cNvPr>
          <p:cNvGrpSpPr/>
          <p:nvPr/>
        </p:nvGrpSpPr>
        <p:grpSpPr>
          <a:xfrm>
            <a:off x="6859262" y="554954"/>
            <a:ext cx="720000" cy="720000"/>
            <a:chOff x="418871" y="444017"/>
            <a:chExt cx="720000" cy="720000"/>
          </a:xfrm>
        </p:grpSpPr>
        <p:sp>
          <p:nvSpPr>
            <p:cNvPr id="4" name="Google Shape;1550;p17">
              <a:extLst>
                <a:ext uri="{FF2B5EF4-FFF2-40B4-BE49-F238E27FC236}">
                  <a16:creationId xmlns:a16="http://schemas.microsoft.com/office/drawing/2014/main" id="{464582C9-03CB-4024-8085-5E223ABC9E42}"/>
                </a:ext>
              </a:extLst>
            </p:cNvPr>
            <p:cNvSpPr>
              <a:spLocks noChangeAspect="1"/>
            </p:cNvSpPr>
            <p:nvPr/>
          </p:nvSpPr>
          <p:spPr>
            <a:xfrm>
              <a:off x="418871" y="444017"/>
              <a:ext cx="720000" cy="720000"/>
            </a:xfrm>
            <a:prstGeom prst="ellipse">
              <a:avLst/>
            </a:prstGeom>
            <a:solidFill>
              <a:schemeClr val="accent3"/>
            </a:solidFill>
            <a:ln>
              <a:noFill/>
            </a:ln>
          </p:spPr>
          <p:txBody>
            <a:bodyPr spcFirstLastPara="1" wrap="square" lIns="0" tIns="121900" rIns="0" bIns="121900" anchor="ctr" anchorCtr="0">
              <a:noAutofit/>
            </a:bodyPr>
            <a:lstStyle/>
            <a:p>
              <a:pPr algn="ctr" defTabSz="1219170">
                <a:buClr>
                  <a:srgbClr val="000000"/>
                </a:buClr>
                <a:buSzPts val="1100"/>
              </a:pPr>
              <a:endParaRPr kumimoji="0" sz="1867" kern="0" dirty="0">
                <a:solidFill>
                  <a:srgbClr val="FFFFFF"/>
                </a:solidFill>
                <a:latin typeface="Arial"/>
                <a:cs typeface="Arial"/>
                <a:sym typeface="Arial"/>
              </a:endParaRPr>
            </a:p>
          </p:txBody>
        </p:sp>
        <p:sp>
          <p:nvSpPr>
            <p:cNvPr id="5" name="Google Shape;1550;p17">
              <a:extLst>
                <a:ext uri="{FF2B5EF4-FFF2-40B4-BE49-F238E27FC236}">
                  <a16:creationId xmlns:a16="http://schemas.microsoft.com/office/drawing/2014/main" id="{9EA7AA70-724C-4C48-B7AE-D079A69E5CFD}"/>
                </a:ext>
              </a:extLst>
            </p:cNvPr>
            <p:cNvSpPr/>
            <p:nvPr/>
          </p:nvSpPr>
          <p:spPr>
            <a:xfrm>
              <a:off x="488880" y="514484"/>
              <a:ext cx="579895" cy="579895"/>
            </a:xfrm>
            <a:prstGeom prst="ellipse">
              <a:avLst/>
            </a:prstGeom>
            <a:solidFill>
              <a:schemeClr val="dk2"/>
            </a:solidFill>
            <a:ln>
              <a:noFill/>
            </a:ln>
          </p:spPr>
          <p:txBody>
            <a:bodyPr spcFirstLastPara="1" wrap="square" lIns="0" tIns="121900" rIns="0" bIns="121900" anchor="ctr" anchorCtr="0">
              <a:noAutofit/>
            </a:bodyPr>
            <a:lstStyle/>
            <a:p>
              <a:pPr algn="ctr" defTabSz="1219170">
                <a:buClr>
                  <a:srgbClr val="000000"/>
                </a:buClr>
                <a:buSzPts val="1100"/>
              </a:pPr>
              <a:r>
                <a:rPr kumimoji="0" lang="en" sz="2267" kern="0" dirty="0">
                  <a:solidFill>
                    <a:srgbClr val="FFFFFF"/>
                  </a:solidFill>
                  <a:latin typeface="Fira Sans Extra Condensed Medium"/>
                  <a:ea typeface="Fira Sans Extra Condensed Medium"/>
                  <a:cs typeface="Fira Sans Extra Condensed Medium"/>
                  <a:sym typeface="Fira Sans Extra Condensed Medium"/>
                </a:rPr>
                <a:t>0</a:t>
              </a:r>
              <a:r>
                <a:rPr kumimoji="0" lang="en-US" altLang="ja-JP" sz="2267" kern="0" dirty="0">
                  <a:solidFill>
                    <a:srgbClr val="FFFFFF"/>
                  </a:solidFill>
                  <a:latin typeface="Fira Sans Extra Condensed Medium"/>
                  <a:ea typeface="Fira Sans Extra Condensed Medium"/>
                  <a:cs typeface="Fira Sans Extra Condensed Medium"/>
                  <a:sym typeface="Fira Sans Extra Condensed Medium"/>
                </a:rPr>
                <a:t>2</a:t>
              </a:r>
              <a:endParaRPr kumimoji="0" sz="1867" kern="0" dirty="0">
                <a:solidFill>
                  <a:srgbClr val="FFFFFF"/>
                </a:solidFill>
                <a:latin typeface="Arial"/>
                <a:cs typeface="Arial"/>
                <a:sym typeface="Arial"/>
              </a:endParaRPr>
            </a:p>
          </p:txBody>
        </p:sp>
      </p:grpSp>
      <p:pic>
        <p:nvPicPr>
          <p:cNvPr id="7" name="図 6">
            <a:extLst>
              <a:ext uri="{FF2B5EF4-FFF2-40B4-BE49-F238E27FC236}">
                <a16:creationId xmlns:a16="http://schemas.microsoft.com/office/drawing/2014/main" id="{437345C3-1BFF-42BF-96A9-12FA39C82A3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657350"/>
            <a:ext cx="12194628" cy="5200650"/>
          </a:xfrm>
          <a:prstGeom prst="rect">
            <a:avLst/>
          </a:prstGeom>
        </p:spPr>
      </p:pic>
      <p:sp>
        <p:nvSpPr>
          <p:cNvPr id="8" name="スライド番号プレースホルダー 7">
            <a:extLst>
              <a:ext uri="{FF2B5EF4-FFF2-40B4-BE49-F238E27FC236}">
                <a16:creationId xmlns:a16="http://schemas.microsoft.com/office/drawing/2014/main" id="{1D4D08F3-A06E-4E8B-BCCC-6D189E0E6FE0}"/>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54079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245"/>
        <p:cNvGrpSpPr/>
        <p:nvPr/>
      </p:nvGrpSpPr>
      <p:grpSpPr>
        <a:xfrm>
          <a:off x="0" y="0"/>
          <a:ext cx="0" cy="0"/>
          <a:chOff x="0" y="0"/>
          <a:chExt cx="0" cy="0"/>
        </a:xfrm>
      </p:grpSpPr>
      <p:sp>
        <p:nvSpPr>
          <p:cNvPr id="2246" name="Google Shape;2246;p35"/>
          <p:cNvSpPr txBox="1">
            <a:spLocks noGrp="1"/>
          </p:cNvSpPr>
          <p:nvPr>
            <p:ph type="title"/>
          </p:nvPr>
        </p:nvSpPr>
        <p:spPr>
          <a:xfrm>
            <a:off x="240000" y="409933"/>
            <a:ext cx="11712000" cy="763600"/>
          </a:xfrm>
          <a:prstGeom prst="rect">
            <a:avLst/>
          </a:prstGeom>
        </p:spPr>
        <p:txBody>
          <a:bodyPr spcFirstLastPara="1" wrap="square" lIns="121900" tIns="121900" rIns="121900" bIns="121900" anchor="t" anchorCtr="0">
            <a:noAutofit/>
          </a:bodyPr>
          <a:lstStyle/>
          <a:p>
            <a:r>
              <a:rPr lang="ja-JP" altLang="en-US" sz="3200" dirty="0">
                <a:solidFill>
                  <a:srgbClr val="000000"/>
                </a:solidFill>
              </a:rPr>
              <a:t>地元の中学生による観光コースの作成・</a:t>
            </a:r>
            <a:r>
              <a:rPr lang="en-US" altLang="ja-JP" sz="3200" dirty="0">
                <a:solidFill>
                  <a:srgbClr val="000000"/>
                </a:solidFill>
              </a:rPr>
              <a:t>PR</a:t>
            </a:r>
            <a:endParaRPr dirty="0"/>
          </a:p>
        </p:txBody>
      </p:sp>
      <p:sp>
        <p:nvSpPr>
          <p:cNvPr id="71" name="正方形/長方形 70">
            <a:extLst>
              <a:ext uri="{FF2B5EF4-FFF2-40B4-BE49-F238E27FC236}">
                <a16:creationId xmlns:a16="http://schemas.microsoft.com/office/drawing/2014/main" id="{C6D863F0-CD68-4451-B5A8-BAF2A78BD7C3}"/>
              </a:ext>
            </a:extLst>
          </p:cNvPr>
          <p:cNvSpPr/>
          <p:nvPr/>
        </p:nvSpPr>
        <p:spPr>
          <a:xfrm>
            <a:off x="822336" y="334416"/>
            <a:ext cx="564578" cy="913007"/>
          </a:xfrm>
          <a:prstGeom prst="rect">
            <a:avLst/>
          </a:prstGeom>
        </p:spPr>
        <p:txBody>
          <a:bodyPr wrap="none">
            <a:spAutoFit/>
          </a:bodyPr>
          <a:lstStyle/>
          <a:p>
            <a:pPr defTabSz="1625519">
              <a:buClr>
                <a:srgbClr val="000000"/>
              </a:buClr>
            </a:pPr>
            <a:r>
              <a:rPr kumimoji="0" lang="en-US" altLang="ja-JP" sz="5333" b="1" kern="0" dirty="0">
                <a:solidFill>
                  <a:srgbClr val="3280AD"/>
                </a:solidFill>
                <a:latin typeface="Fira Sans Extra Condensed Medium"/>
                <a:ea typeface="Fira Sans Extra Condensed Medium"/>
                <a:cs typeface="Fira Sans Extra Condensed Medium"/>
                <a:sym typeface="Fira Sans Extra Condensed Medium"/>
              </a:rPr>
              <a:t>1</a:t>
            </a:r>
          </a:p>
        </p:txBody>
      </p:sp>
      <p:sp>
        <p:nvSpPr>
          <p:cNvPr id="3" name="スライド番号プレースホルダー 2">
            <a:extLst>
              <a:ext uri="{FF2B5EF4-FFF2-40B4-BE49-F238E27FC236}">
                <a16:creationId xmlns:a16="http://schemas.microsoft.com/office/drawing/2014/main" id="{AAE8AA05-9A7E-4840-ABED-2807869CDAD5}"/>
              </a:ext>
            </a:extLst>
          </p:cNvPr>
          <p:cNvSpPr>
            <a:spLocks noGrp="1"/>
          </p:cNvSpPr>
          <p:nvPr>
            <p:ph type="sldNum" idx="12"/>
          </p:nvPr>
        </p:nvSpPr>
        <p:spPr/>
        <p:txBody>
          <a:bodyPr/>
          <a:lstStyle/>
          <a:p>
            <a:fld id="{00000000-1234-1234-1234-123412341234}" type="slidenum">
              <a:rPr lang="en" smtClean="0">
                <a:solidFill>
                  <a:schemeClr val="tx2"/>
                </a:solidFill>
              </a:rPr>
              <a:pPr/>
              <a:t>6</a:t>
            </a:fld>
            <a:endParaRPr lang="en" dirty="0">
              <a:solidFill>
                <a:schemeClr val="tx2"/>
              </a:solidFill>
            </a:endParaRPr>
          </a:p>
        </p:txBody>
      </p:sp>
      <p:pic>
        <p:nvPicPr>
          <p:cNvPr id="81" name="图片 5">
            <a:extLst>
              <a:ext uri="{FF2B5EF4-FFF2-40B4-BE49-F238E27FC236}">
                <a16:creationId xmlns:a16="http://schemas.microsoft.com/office/drawing/2014/main" id="{FDBB86D9-FF30-4323-B14C-642E007B90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7336" y="2620454"/>
            <a:ext cx="2856104" cy="2534556"/>
          </a:xfrm>
          <a:prstGeom prst="rect">
            <a:avLst/>
          </a:prstGeom>
        </p:spPr>
      </p:pic>
      <p:grpSp>
        <p:nvGrpSpPr>
          <p:cNvPr id="84" name="组合 2">
            <a:extLst>
              <a:ext uri="{FF2B5EF4-FFF2-40B4-BE49-F238E27FC236}">
                <a16:creationId xmlns:a16="http://schemas.microsoft.com/office/drawing/2014/main" id="{1153868E-9FA5-4BCA-9DF6-897D4B5487C0}"/>
              </a:ext>
            </a:extLst>
          </p:cNvPr>
          <p:cNvGrpSpPr>
            <a:grpSpLocks noChangeAspect="1"/>
          </p:cNvGrpSpPr>
          <p:nvPr/>
        </p:nvGrpSpPr>
        <p:grpSpPr>
          <a:xfrm>
            <a:off x="475814" y="1898767"/>
            <a:ext cx="1999624" cy="1174703"/>
            <a:chOff x="1746332" y="2033833"/>
            <a:chExt cx="1099436" cy="645877"/>
          </a:xfrm>
        </p:grpSpPr>
        <p:pic>
          <p:nvPicPr>
            <p:cNvPr id="85" name="图片 7">
              <a:extLst>
                <a:ext uri="{FF2B5EF4-FFF2-40B4-BE49-F238E27FC236}">
                  <a16:creationId xmlns:a16="http://schemas.microsoft.com/office/drawing/2014/main" id="{1E14BEBC-BED2-47F3-B3BB-5DB6D44AF4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6804" y="2033833"/>
              <a:ext cx="998493" cy="645877"/>
            </a:xfrm>
            <a:prstGeom prst="rect">
              <a:avLst/>
            </a:prstGeom>
          </p:spPr>
        </p:pic>
        <p:sp>
          <p:nvSpPr>
            <p:cNvPr id="86" name="文本框 12">
              <a:extLst>
                <a:ext uri="{FF2B5EF4-FFF2-40B4-BE49-F238E27FC236}">
                  <a16:creationId xmlns:a16="http://schemas.microsoft.com/office/drawing/2014/main" id="{8CE5D5BE-8CB0-4324-8CAF-B0C97C64536C}"/>
                </a:ext>
              </a:extLst>
            </p:cNvPr>
            <p:cNvSpPr txBox="1"/>
            <p:nvPr/>
          </p:nvSpPr>
          <p:spPr>
            <a:xfrm>
              <a:off x="1746332" y="2190070"/>
              <a:ext cx="1099436" cy="389211"/>
            </a:xfrm>
            <a:prstGeom prst="rect">
              <a:avLst/>
            </a:prstGeom>
            <a:noFill/>
          </p:spPr>
          <p:txBody>
            <a:bodyPr wrap="square" rtlCol="0">
              <a:spAutoFit/>
            </a:bodyPr>
            <a:lstStyle>
              <a:defPPr>
                <a:defRPr lang="zh-CN"/>
              </a:defPPr>
              <a:lvl1pPr>
                <a:defRPr sz="3600" b="1">
                  <a:solidFill>
                    <a:schemeClr val="bg1"/>
                  </a:solidFill>
                  <a:latin typeface="方正兰亭黑简体" panose="02000000000000000000" pitchFamily="2" charset="-122"/>
                  <a:ea typeface="方正兰亭黑简体" panose="02000000000000000000" pitchFamily="2" charset="-122"/>
                </a:defRPr>
              </a:lvl1pPr>
            </a:lstStyle>
            <a:p>
              <a:pPr algn="ctr"/>
              <a:r>
                <a:rPr kumimoji="0" lang="en-US" altLang="zh-CN" sz="2000" b="0" dirty="0">
                  <a:solidFill>
                    <a:schemeClr val="tx2"/>
                  </a:solidFill>
                  <a:latin typeface="微软雅黑" panose="020B0503020204020204" pitchFamily="34" charset="-122"/>
                  <a:ea typeface="微软雅黑" panose="020B0503020204020204" pitchFamily="34" charset="-122"/>
                </a:rPr>
                <a:t>01</a:t>
              </a:r>
            </a:p>
            <a:p>
              <a:pPr algn="ctr"/>
              <a:r>
                <a:rPr lang="ja-JP" altLang="en-US" sz="2000" dirty="0">
                  <a:solidFill>
                    <a:schemeClr val="tx2"/>
                  </a:solidFill>
                  <a:latin typeface="Fira Sans Extra Condensed Medium"/>
                  <a:ea typeface="Fira Sans Extra Condensed Medium"/>
                  <a:cs typeface="Fira Sans Extra Condensed Medium"/>
                  <a:sym typeface="Fira Sans Extra Condensed Medium"/>
                </a:rPr>
                <a:t>提案概要</a:t>
              </a:r>
              <a:endParaRPr kumimoji="0" lang="en-US" altLang="zh-CN" sz="2000" b="0" dirty="0">
                <a:solidFill>
                  <a:schemeClr val="tx2"/>
                </a:solidFill>
                <a:latin typeface="微软雅黑" panose="020B0503020204020204" pitchFamily="34" charset="-122"/>
                <a:ea typeface="微软雅黑" panose="020B0503020204020204" pitchFamily="34" charset="-122"/>
              </a:endParaRPr>
            </a:p>
          </p:txBody>
        </p:sp>
      </p:grpSp>
      <p:grpSp>
        <p:nvGrpSpPr>
          <p:cNvPr id="87" name="组合 4">
            <a:extLst>
              <a:ext uri="{FF2B5EF4-FFF2-40B4-BE49-F238E27FC236}">
                <a16:creationId xmlns:a16="http://schemas.microsoft.com/office/drawing/2014/main" id="{DF40DBB1-5E1D-4A4E-B0C0-75B7333F38D5}"/>
              </a:ext>
            </a:extLst>
          </p:cNvPr>
          <p:cNvGrpSpPr>
            <a:grpSpLocks noChangeAspect="1"/>
          </p:cNvGrpSpPr>
          <p:nvPr/>
        </p:nvGrpSpPr>
        <p:grpSpPr>
          <a:xfrm>
            <a:off x="2022085" y="4286953"/>
            <a:ext cx="1632230" cy="1055811"/>
            <a:chOff x="3987613" y="3937116"/>
            <a:chExt cx="1547068" cy="1000724"/>
          </a:xfrm>
        </p:grpSpPr>
        <p:pic>
          <p:nvPicPr>
            <p:cNvPr id="88" name="图片 9">
              <a:extLst>
                <a:ext uri="{FF2B5EF4-FFF2-40B4-BE49-F238E27FC236}">
                  <a16:creationId xmlns:a16="http://schemas.microsoft.com/office/drawing/2014/main" id="{000AACCB-7043-44D4-9E48-7B82F1B24F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7613" y="3937116"/>
              <a:ext cx="1547068" cy="1000724"/>
            </a:xfrm>
            <a:prstGeom prst="rect">
              <a:avLst/>
            </a:prstGeom>
          </p:spPr>
        </p:pic>
        <p:sp>
          <p:nvSpPr>
            <p:cNvPr id="89" name="文本框 13">
              <a:extLst>
                <a:ext uri="{FF2B5EF4-FFF2-40B4-BE49-F238E27FC236}">
                  <a16:creationId xmlns:a16="http://schemas.microsoft.com/office/drawing/2014/main" id="{9B6E9ADD-6708-4F37-9873-DA2BA5DC7F8B}"/>
                </a:ext>
              </a:extLst>
            </p:cNvPr>
            <p:cNvSpPr txBox="1"/>
            <p:nvPr/>
          </p:nvSpPr>
          <p:spPr>
            <a:xfrm>
              <a:off x="4211284" y="4099085"/>
              <a:ext cx="997774" cy="670952"/>
            </a:xfrm>
            <a:prstGeom prst="rect">
              <a:avLst/>
            </a:prstGeom>
            <a:noFill/>
          </p:spPr>
          <p:txBody>
            <a:bodyPr wrap="square" rtlCol="0">
              <a:spAutoFit/>
            </a:bodyPr>
            <a:lstStyle>
              <a:defPPr>
                <a:defRPr lang="zh-CN"/>
              </a:defPPr>
              <a:lvl1pPr>
                <a:defRPr sz="3600" b="1">
                  <a:solidFill>
                    <a:schemeClr val="bg1"/>
                  </a:solidFill>
                  <a:latin typeface="方正兰亭黑简体" panose="02000000000000000000" pitchFamily="2" charset="-122"/>
                  <a:ea typeface="方正兰亭黑简体" panose="02000000000000000000" pitchFamily="2" charset="-122"/>
                </a:defRPr>
              </a:lvl1pPr>
            </a:lstStyle>
            <a:p>
              <a:pPr algn="ctr"/>
              <a:r>
                <a:rPr kumimoji="0" lang="en-US" altLang="zh-CN" sz="2000" b="0" dirty="0">
                  <a:solidFill>
                    <a:schemeClr val="tx2"/>
                  </a:solidFill>
                  <a:latin typeface="微软雅黑" panose="020B0503020204020204" pitchFamily="34" charset="-122"/>
                  <a:ea typeface="微软雅黑" panose="020B0503020204020204" pitchFamily="34" charset="-122"/>
                </a:rPr>
                <a:t>02</a:t>
              </a:r>
            </a:p>
            <a:p>
              <a:pPr algn="ctr"/>
              <a:r>
                <a:rPr lang="ja-JP" altLang="en-US" sz="2000" dirty="0">
                  <a:solidFill>
                    <a:schemeClr val="tx2"/>
                  </a:solidFill>
                  <a:latin typeface="Fira Sans Extra Condensed Medium"/>
                  <a:ea typeface="Fira Sans Extra Condensed Medium"/>
                  <a:cs typeface="Fira Sans Extra Condensed Medium"/>
                  <a:sym typeface="Fira Sans Extra Condensed Medium"/>
                </a:rPr>
                <a:t>流れ</a:t>
              </a:r>
              <a:endParaRPr kumimoji="0" lang="en-US" altLang="zh-CN" sz="2000" b="0" dirty="0">
                <a:solidFill>
                  <a:schemeClr val="tx2"/>
                </a:solidFill>
                <a:latin typeface="微软雅黑" panose="020B0503020204020204" pitchFamily="34" charset="-122"/>
                <a:ea typeface="微软雅黑" panose="020B0503020204020204" pitchFamily="34" charset="-122"/>
              </a:endParaRPr>
            </a:p>
          </p:txBody>
        </p:sp>
      </p:grpSp>
      <p:grpSp>
        <p:nvGrpSpPr>
          <p:cNvPr id="90" name="组合 20">
            <a:extLst>
              <a:ext uri="{FF2B5EF4-FFF2-40B4-BE49-F238E27FC236}">
                <a16:creationId xmlns:a16="http://schemas.microsoft.com/office/drawing/2014/main" id="{A254E6E7-EE04-41B5-88A7-50C9AD2C62F5}"/>
              </a:ext>
            </a:extLst>
          </p:cNvPr>
          <p:cNvGrpSpPr>
            <a:grpSpLocks noChangeAspect="1"/>
          </p:cNvGrpSpPr>
          <p:nvPr/>
        </p:nvGrpSpPr>
        <p:grpSpPr>
          <a:xfrm>
            <a:off x="6238820" y="1332456"/>
            <a:ext cx="1991179" cy="1287998"/>
            <a:chOff x="7407639" y="2887422"/>
            <a:chExt cx="1353334" cy="875407"/>
          </a:xfrm>
        </p:grpSpPr>
        <p:pic>
          <p:nvPicPr>
            <p:cNvPr id="91" name="图片 10">
              <a:extLst>
                <a:ext uri="{FF2B5EF4-FFF2-40B4-BE49-F238E27FC236}">
                  <a16:creationId xmlns:a16="http://schemas.microsoft.com/office/drawing/2014/main" id="{CE47BF56-A777-42EB-8637-D1E38956F2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7639" y="2887422"/>
              <a:ext cx="1353334" cy="875407"/>
            </a:xfrm>
            <a:prstGeom prst="rect">
              <a:avLst/>
            </a:prstGeom>
          </p:spPr>
        </p:pic>
        <p:sp>
          <p:nvSpPr>
            <p:cNvPr id="92" name="文本框 14">
              <a:extLst>
                <a:ext uri="{FF2B5EF4-FFF2-40B4-BE49-F238E27FC236}">
                  <a16:creationId xmlns:a16="http://schemas.microsoft.com/office/drawing/2014/main" id="{A0D7A741-16D7-405C-B073-714FC39F9CA6}"/>
                </a:ext>
              </a:extLst>
            </p:cNvPr>
            <p:cNvSpPr txBox="1"/>
            <p:nvPr/>
          </p:nvSpPr>
          <p:spPr>
            <a:xfrm>
              <a:off x="7647692" y="3075933"/>
              <a:ext cx="873228" cy="564799"/>
            </a:xfrm>
            <a:prstGeom prst="rect">
              <a:avLst/>
            </a:prstGeom>
            <a:noFill/>
          </p:spPr>
          <p:txBody>
            <a:bodyPr wrap="square" rtlCol="0">
              <a:spAutoFit/>
            </a:bodyPr>
            <a:lstStyle>
              <a:defPPr>
                <a:defRPr lang="zh-CN"/>
              </a:defPPr>
              <a:lvl1pPr>
                <a:defRPr sz="3600" b="1">
                  <a:solidFill>
                    <a:schemeClr val="bg1"/>
                  </a:solidFill>
                  <a:latin typeface="方正兰亭黑简体" panose="02000000000000000000" pitchFamily="2" charset="-122"/>
                  <a:ea typeface="方正兰亭黑简体" panose="02000000000000000000" pitchFamily="2" charset="-122"/>
                </a:defRPr>
              </a:lvl1pPr>
            </a:lstStyle>
            <a:p>
              <a:pPr algn="ctr"/>
              <a:r>
                <a:rPr kumimoji="0" lang="en-US" altLang="zh-CN" sz="2400" b="0" dirty="0">
                  <a:solidFill>
                    <a:schemeClr val="tx2"/>
                  </a:solidFill>
                  <a:latin typeface="微软雅黑" panose="020B0503020204020204" pitchFamily="34" charset="-122"/>
                  <a:ea typeface="微软雅黑" panose="020B0503020204020204" pitchFamily="34" charset="-122"/>
                </a:rPr>
                <a:t>03</a:t>
              </a:r>
            </a:p>
            <a:p>
              <a:pPr algn="ctr"/>
              <a:r>
                <a:rPr lang="ja-JP" altLang="en-US" sz="2400" dirty="0">
                  <a:solidFill>
                    <a:schemeClr val="tx2"/>
                  </a:solidFill>
                  <a:latin typeface="Fira Sans Extra Condensed Medium"/>
                  <a:ea typeface="Fira Sans Extra Condensed Medium"/>
                  <a:cs typeface="Fira Sans Extra Condensed Medium"/>
                  <a:sym typeface="Fira Sans Extra Condensed Medium"/>
                </a:rPr>
                <a:t>具体例</a:t>
              </a:r>
            </a:p>
          </p:txBody>
        </p:sp>
      </p:grpSp>
      <p:grpSp>
        <p:nvGrpSpPr>
          <p:cNvPr id="93" name="组合 21">
            <a:extLst>
              <a:ext uri="{FF2B5EF4-FFF2-40B4-BE49-F238E27FC236}">
                <a16:creationId xmlns:a16="http://schemas.microsoft.com/office/drawing/2014/main" id="{F5A3FB83-A016-4FA4-8794-61B68C1CF75A}"/>
              </a:ext>
            </a:extLst>
          </p:cNvPr>
          <p:cNvGrpSpPr>
            <a:grpSpLocks noChangeAspect="1"/>
          </p:cNvGrpSpPr>
          <p:nvPr/>
        </p:nvGrpSpPr>
        <p:grpSpPr>
          <a:xfrm>
            <a:off x="7155758" y="4409949"/>
            <a:ext cx="2688633" cy="1739147"/>
            <a:chOff x="9613390" y="1379989"/>
            <a:chExt cx="1039374" cy="672321"/>
          </a:xfrm>
        </p:grpSpPr>
        <p:pic>
          <p:nvPicPr>
            <p:cNvPr id="94" name="图片 11">
              <a:extLst>
                <a:ext uri="{FF2B5EF4-FFF2-40B4-BE49-F238E27FC236}">
                  <a16:creationId xmlns:a16="http://schemas.microsoft.com/office/drawing/2014/main" id="{D036631C-DF91-40C8-AD52-1521F01928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13390" y="1379989"/>
              <a:ext cx="1039374" cy="672321"/>
            </a:xfrm>
            <a:prstGeom prst="rect">
              <a:avLst/>
            </a:prstGeom>
          </p:spPr>
        </p:pic>
        <p:sp>
          <p:nvSpPr>
            <p:cNvPr id="95" name="文本框 15">
              <a:extLst>
                <a:ext uri="{FF2B5EF4-FFF2-40B4-BE49-F238E27FC236}">
                  <a16:creationId xmlns:a16="http://schemas.microsoft.com/office/drawing/2014/main" id="{EA6D7E6F-E458-46F4-AAA3-9F24F6AB6560}"/>
                </a:ext>
              </a:extLst>
            </p:cNvPr>
            <p:cNvSpPr txBox="1"/>
            <p:nvPr/>
          </p:nvSpPr>
          <p:spPr>
            <a:xfrm>
              <a:off x="9613390" y="1463565"/>
              <a:ext cx="1006038" cy="583004"/>
            </a:xfrm>
            <a:prstGeom prst="rect">
              <a:avLst/>
            </a:prstGeom>
            <a:noFill/>
          </p:spPr>
          <p:txBody>
            <a:bodyPr wrap="square" rtlCol="0">
              <a:spAutoFit/>
            </a:bodyPr>
            <a:lstStyle>
              <a:defPPr>
                <a:defRPr lang="zh-CN"/>
              </a:defPPr>
              <a:lvl1pPr>
                <a:defRPr sz="3600" b="1">
                  <a:solidFill>
                    <a:schemeClr val="bg1"/>
                  </a:solidFill>
                  <a:latin typeface="方正兰亭黑简体" panose="02000000000000000000" pitchFamily="2" charset="-122"/>
                  <a:ea typeface="方正兰亭黑简体" panose="02000000000000000000" pitchFamily="2" charset="-122"/>
                </a:defRPr>
              </a:lvl1pPr>
            </a:lstStyle>
            <a:p>
              <a:pPr>
                <a:lnSpc>
                  <a:spcPct val="150000"/>
                </a:lnSpc>
              </a:pPr>
              <a:r>
                <a:rPr kumimoji="0" lang="ja-JP" altLang="en-US" sz="2800" b="0" dirty="0">
                  <a:solidFill>
                    <a:schemeClr val="tx2"/>
                  </a:solidFill>
                  <a:latin typeface="微软雅黑" panose="020B0503020204020204" pitchFamily="34" charset="-122"/>
                  <a:ea typeface="微软雅黑" panose="020B0503020204020204" pitchFamily="34" charset="-122"/>
                </a:rPr>
                <a:t>　　</a:t>
              </a:r>
              <a:r>
                <a:rPr kumimoji="0" lang="en-US" altLang="zh-CN" sz="2800" b="0" dirty="0">
                  <a:solidFill>
                    <a:schemeClr val="tx2"/>
                  </a:solidFill>
                  <a:latin typeface="微软雅黑" panose="020B0503020204020204" pitchFamily="34" charset="-122"/>
                  <a:ea typeface="微软雅黑" panose="020B0503020204020204" pitchFamily="34" charset="-122"/>
                </a:rPr>
                <a:t>05</a:t>
              </a:r>
              <a:endParaRPr kumimoji="0" lang="en-US" altLang="zh-CN" sz="2800" b="0" dirty="0">
                <a:solidFill>
                  <a:schemeClr val="tx2"/>
                </a:solidFill>
                <a:latin typeface="Fira Sans Extra Condensed Medium"/>
                <a:ea typeface="微软雅黑" panose="020B0503020204020204" pitchFamily="34" charset="-122"/>
                <a:sym typeface="Fira Sans Extra Condensed Medium"/>
              </a:endParaRPr>
            </a:p>
            <a:p>
              <a:pPr>
                <a:lnSpc>
                  <a:spcPct val="150000"/>
                </a:lnSpc>
              </a:pPr>
              <a:r>
                <a:rPr lang="ja-JP" altLang="en-US" sz="1600" dirty="0">
                  <a:solidFill>
                    <a:schemeClr val="tx2"/>
                  </a:solidFill>
                  <a:latin typeface="Fira Sans Extra Condensed Medium"/>
                  <a:ea typeface="Fira Sans Extra Condensed Medium"/>
                  <a:cs typeface="Fira Sans Extra Condensed Medium"/>
                  <a:sym typeface="Fira Sans Extra Condensed Medium"/>
                </a:rPr>
                <a:t>　</a:t>
              </a:r>
              <a:r>
                <a:rPr lang="ja-JP" altLang="en-US" sz="2000" dirty="0">
                  <a:solidFill>
                    <a:schemeClr val="tx2"/>
                  </a:solidFill>
                  <a:latin typeface="Fira Sans Extra Condensed Medium"/>
                  <a:ea typeface="Fira Sans Extra Condensed Medium"/>
                  <a:cs typeface="Fira Sans Extra Condensed Medium"/>
                  <a:sym typeface="Fira Sans Extra Condensed Medium"/>
                </a:rPr>
                <a:t>メリット</a:t>
              </a:r>
              <a:endParaRPr lang="en-US" altLang="ja-JP" sz="2000" dirty="0">
                <a:solidFill>
                  <a:schemeClr val="tx2"/>
                </a:solidFill>
                <a:latin typeface="Fira Sans Extra Condensed Medium"/>
                <a:ea typeface="Fira Sans Extra Condensed Medium"/>
                <a:cs typeface="Fira Sans Extra Condensed Medium"/>
                <a:sym typeface="Fira Sans Extra Condensed Medium"/>
              </a:endParaRPr>
            </a:p>
            <a:p>
              <a:pPr algn="ctr"/>
              <a:r>
                <a:rPr lang="ja-JP" altLang="en-US" sz="2000" dirty="0">
                  <a:solidFill>
                    <a:schemeClr val="tx2"/>
                  </a:solidFill>
                  <a:latin typeface="Fira Sans Extra Condensed Medium"/>
                  <a:ea typeface="Fira Sans Extra Condensed Medium"/>
                  <a:cs typeface="Fira Sans Extra Condensed Medium"/>
                  <a:sym typeface="Fira Sans Extra Condensed Medium"/>
                </a:rPr>
                <a:t>　　　・デメリット</a:t>
              </a:r>
              <a:endParaRPr kumimoji="0" lang="en-US" altLang="zh-CN" sz="2000" b="0" dirty="0">
                <a:solidFill>
                  <a:srgbClr val="74C4C2"/>
                </a:solidFill>
                <a:latin typeface="微软雅黑" panose="020B0503020204020204" pitchFamily="34" charset="-122"/>
                <a:ea typeface="微软雅黑" panose="020B0503020204020204" pitchFamily="34" charset="-122"/>
              </a:endParaRPr>
            </a:p>
          </p:txBody>
        </p:sp>
      </p:grpSp>
      <p:grpSp>
        <p:nvGrpSpPr>
          <p:cNvPr id="96" name="组合 4">
            <a:extLst>
              <a:ext uri="{FF2B5EF4-FFF2-40B4-BE49-F238E27FC236}">
                <a16:creationId xmlns:a16="http://schemas.microsoft.com/office/drawing/2014/main" id="{F809D7F6-8608-4AD7-9C4C-768EE64150B6}"/>
              </a:ext>
            </a:extLst>
          </p:cNvPr>
          <p:cNvGrpSpPr>
            <a:grpSpLocks noChangeAspect="1"/>
          </p:cNvGrpSpPr>
          <p:nvPr/>
        </p:nvGrpSpPr>
        <p:grpSpPr>
          <a:xfrm>
            <a:off x="9363403" y="1868376"/>
            <a:ext cx="2588597" cy="1472379"/>
            <a:chOff x="3875847" y="3937116"/>
            <a:chExt cx="1759378" cy="1000724"/>
          </a:xfrm>
        </p:grpSpPr>
        <p:pic>
          <p:nvPicPr>
            <p:cNvPr id="97" name="图片 9">
              <a:extLst>
                <a:ext uri="{FF2B5EF4-FFF2-40B4-BE49-F238E27FC236}">
                  <a16:creationId xmlns:a16="http://schemas.microsoft.com/office/drawing/2014/main" id="{9FDD7281-5107-48A8-8674-1426ADCF47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7613" y="3937116"/>
              <a:ext cx="1547068" cy="1000724"/>
            </a:xfrm>
            <a:prstGeom prst="rect">
              <a:avLst/>
            </a:prstGeom>
          </p:spPr>
        </p:pic>
        <p:sp>
          <p:nvSpPr>
            <p:cNvPr id="98" name="文本框 13">
              <a:extLst>
                <a:ext uri="{FF2B5EF4-FFF2-40B4-BE49-F238E27FC236}">
                  <a16:creationId xmlns:a16="http://schemas.microsoft.com/office/drawing/2014/main" id="{0D039DCA-64ED-4DE8-B42B-337EF3D7A828}"/>
                </a:ext>
              </a:extLst>
            </p:cNvPr>
            <p:cNvSpPr txBox="1"/>
            <p:nvPr/>
          </p:nvSpPr>
          <p:spPr>
            <a:xfrm>
              <a:off x="3875847" y="4269020"/>
              <a:ext cx="1759378" cy="564799"/>
            </a:xfrm>
            <a:prstGeom prst="rect">
              <a:avLst/>
            </a:prstGeom>
            <a:noFill/>
          </p:spPr>
          <p:txBody>
            <a:bodyPr wrap="square" rtlCol="0">
              <a:spAutoFit/>
            </a:bodyPr>
            <a:lstStyle>
              <a:defPPr>
                <a:defRPr lang="zh-CN"/>
              </a:defPPr>
              <a:lvl1pPr>
                <a:defRPr sz="3600" b="1">
                  <a:solidFill>
                    <a:schemeClr val="bg1"/>
                  </a:solidFill>
                  <a:latin typeface="方正兰亭黑简体" panose="02000000000000000000" pitchFamily="2" charset="-122"/>
                  <a:ea typeface="方正兰亭黑简体" panose="02000000000000000000" pitchFamily="2" charset="-122"/>
                </a:defRPr>
              </a:lvl1pPr>
            </a:lstStyle>
            <a:p>
              <a:pPr algn="ctr"/>
              <a:r>
                <a:rPr kumimoji="0" lang="en-US" altLang="zh-CN" sz="2400" b="0" dirty="0">
                  <a:solidFill>
                    <a:schemeClr val="tx2"/>
                  </a:solidFill>
                  <a:latin typeface="微软雅黑" panose="020B0503020204020204" pitchFamily="34" charset="-122"/>
                  <a:ea typeface="微软雅黑" panose="020B0503020204020204" pitchFamily="34" charset="-122"/>
                </a:rPr>
                <a:t>04</a:t>
              </a:r>
            </a:p>
            <a:p>
              <a:pPr algn="ctr"/>
              <a:r>
                <a:rPr kumimoji="1" lang="ja-JP" altLang="en-US" sz="2400" i="0" u="none" strike="noStrike" kern="1200" cap="none" spc="0" normalizeH="0" baseline="0" noProof="0" dirty="0">
                  <a:ln>
                    <a:noFill/>
                  </a:ln>
                  <a:solidFill>
                    <a:schemeClr val="tx2"/>
                  </a:solidFill>
                  <a:effectLst/>
                  <a:uLnTx/>
                  <a:uFillTx/>
                  <a:latin typeface="Fira Sans Extra Condensed Medium"/>
                  <a:ea typeface="Fira Sans Extra Condensed Medium"/>
                  <a:cs typeface="Fira Sans Extra Condensed Medium"/>
                  <a:sym typeface="Fira Sans Extra Condensed Medium"/>
                </a:rPr>
                <a:t>ビジネスモデル</a:t>
              </a:r>
            </a:p>
          </p:txBody>
        </p:sp>
      </p:grpSp>
    </p:spTree>
    <p:extLst>
      <p:ext uri="{BB962C8B-B14F-4D97-AF65-F5344CB8AC3E}">
        <p14:creationId xmlns:p14="http://schemas.microsoft.com/office/powerpoint/2010/main" val="357002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1"/>
        <p:cNvGrpSpPr/>
        <p:nvPr/>
      </p:nvGrpSpPr>
      <p:grpSpPr>
        <a:xfrm>
          <a:off x="0" y="0"/>
          <a:ext cx="0" cy="0"/>
          <a:chOff x="0" y="0"/>
          <a:chExt cx="0" cy="0"/>
        </a:xfrm>
      </p:grpSpPr>
      <p:sp>
        <p:nvSpPr>
          <p:cNvPr id="2732" name="Google Shape;2732;p44"/>
          <p:cNvSpPr>
            <a:spLocks noChangeAspect="1"/>
          </p:cNvSpPr>
          <p:nvPr/>
        </p:nvSpPr>
        <p:spPr>
          <a:xfrm rot="10800000">
            <a:off x="5324735" y="2520514"/>
            <a:ext cx="6527095" cy="1135732"/>
          </a:xfrm>
          <a:custGeom>
            <a:avLst/>
            <a:gdLst/>
            <a:ahLst/>
            <a:cxnLst/>
            <a:rect l="l" t="t" r="r" b="b"/>
            <a:pathLst>
              <a:path w="25566" h="6374" extrusionOk="0">
                <a:moveTo>
                  <a:pt x="1063" y="0"/>
                </a:moveTo>
                <a:lnTo>
                  <a:pt x="1" y="3203"/>
                </a:lnTo>
                <a:lnTo>
                  <a:pt x="1063" y="6373"/>
                </a:lnTo>
                <a:lnTo>
                  <a:pt x="25566" y="6373"/>
                </a:lnTo>
                <a:lnTo>
                  <a:pt x="24511" y="3203"/>
                </a:lnTo>
                <a:lnTo>
                  <a:pt x="25566" y="0"/>
                </a:lnTo>
                <a:close/>
              </a:path>
            </a:pathLst>
          </a:custGeom>
          <a:solidFill>
            <a:srgbClr val="F3F3F3"/>
          </a:solidFill>
          <a:ln>
            <a:noFill/>
          </a:ln>
        </p:spPr>
        <p:txBody>
          <a:bodyPr spcFirstLastPara="1" wrap="square" lIns="121900" tIns="121900" rIns="121900" bIns="121900" anchor="ctr" anchorCtr="0">
            <a:noAutofit/>
          </a:bodyPr>
          <a:lstStyle/>
          <a:p>
            <a:endParaRPr sz="2400"/>
          </a:p>
        </p:txBody>
      </p:sp>
      <p:sp>
        <p:nvSpPr>
          <p:cNvPr id="2733" name="Google Shape;2733;p44"/>
          <p:cNvSpPr>
            <a:spLocks noChangeAspect="1"/>
          </p:cNvSpPr>
          <p:nvPr/>
        </p:nvSpPr>
        <p:spPr>
          <a:xfrm rot="10800000">
            <a:off x="5369051" y="4723576"/>
            <a:ext cx="6582949" cy="1135732"/>
          </a:xfrm>
          <a:custGeom>
            <a:avLst/>
            <a:gdLst/>
            <a:ahLst/>
            <a:cxnLst/>
            <a:rect l="l" t="t" r="r" b="b"/>
            <a:pathLst>
              <a:path w="25566" h="6374" extrusionOk="0">
                <a:moveTo>
                  <a:pt x="1063" y="0"/>
                </a:moveTo>
                <a:lnTo>
                  <a:pt x="1" y="3203"/>
                </a:lnTo>
                <a:lnTo>
                  <a:pt x="1063" y="6373"/>
                </a:lnTo>
                <a:lnTo>
                  <a:pt x="25566" y="6373"/>
                </a:lnTo>
                <a:lnTo>
                  <a:pt x="24511" y="3203"/>
                </a:lnTo>
                <a:lnTo>
                  <a:pt x="25566" y="0"/>
                </a:lnTo>
                <a:close/>
              </a:path>
            </a:pathLst>
          </a:custGeom>
          <a:solidFill>
            <a:srgbClr val="F3F3F3"/>
          </a:solidFill>
          <a:ln>
            <a:noFill/>
          </a:ln>
        </p:spPr>
        <p:txBody>
          <a:bodyPr spcFirstLastPara="1" wrap="square" lIns="121900" tIns="121900" rIns="121900" bIns="121900" anchor="ctr" anchorCtr="0">
            <a:noAutofit/>
          </a:bodyPr>
          <a:lstStyle/>
          <a:p>
            <a:endParaRPr sz="2400" dirty="0"/>
          </a:p>
        </p:txBody>
      </p:sp>
      <p:sp>
        <p:nvSpPr>
          <p:cNvPr id="2736" name="Google Shape;2736;p44"/>
          <p:cNvSpPr txBox="1">
            <a:spLocks noGrp="1"/>
          </p:cNvSpPr>
          <p:nvPr>
            <p:ph type="title"/>
          </p:nvPr>
        </p:nvSpPr>
        <p:spPr>
          <a:xfrm>
            <a:off x="240000" y="579223"/>
            <a:ext cx="11712000" cy="763600"/>
          </a:xfrm>
          <a:prstGeom prst="rect">
            <a:avLst/>
          </a:prstGeom>
        </p:spPr>
        <p:txBody>
          <a:bodyPr spcFirstLastPara="1" wrap="square" lIns="121900" tIns="121900" rIns="121900" bIns="121900" anchor="t" anchorCtr="0">
            <a:noAutofit/>
          </a:bodyPr>
          <a:lstStyle/>
          <a:p>
            <a:r>
              <a:rPr lang="en-US" altLang="ja-JP" sz="3200" dirty="0"/>
              <a:t>01 </a:t>
            </a:r>
            <a:r>
              <a:rPr lang="ja-JP" altLang="en-US" sz="3200" dirty="0"/>
              <a:t>提案概要 </a:t>
            </a:r>
            <a:endParaRPr sz="3200" dirty="0"/>
          </a:p>
        </p:txBody>
      </p:sp>
      <p:sp>
        <p:nvSpPr>
          <p:cNvPr id="2737" name="Google Shape;2737;p44"/>
          <p:cNvSpPr>
            <a:spLocks noChangeAspect="1"/>
          </p:cNvSpPr>
          <p:nvPr/>
        </p:nvSpPr>
        <p:spPr>
          <a:xfrm>
            <a:off x="5119909" y="2765986"/>
            <a:ext cx="6582952" cy="787059"/>
          </a:xfrm>
          <a:prstGeom prst="rect">
            <a:avLst/>
          </a:prstGeom>
          <a:noFill/>
          <a:ln>
            <a:noFill/>
          </a:ln>
        </p:spPr>
        <p:txBody>
          <a:bodyPr spcFirstLastPara="1" wrap="square" lIns="360000" tIns="121900" rIns="365733" bIns="121900" anchor="ctr" anchorCtr="0">
            <a:noAutofit/>
          </a:bodyPr>
          <a:lstStyle/>
          <a:p>
            <a:pPr marL="355591"/>
            <a:r>
              <a:rPr lang="ja-JP" altLang="en-US" sz="2000" dirty="0">
                <a:solidFill>
                  <a:srgbClr val="000000"/>
                </a:solidFill>
                <a:latin typeface="Times New Roman" panose="02020603050405020304" pitchFamily="18" charset="0"/>
              </a:rPr>
              <a:t>中学生に地元の観光施設を調べ</a:t>
            </a:r>
            <a:endParaRPr lang="en-US" altLang="ja-JP" sz="2000" dirty="0">
              <a:solidFill>
                <a:srgbClr val="000000"/>
              </a:solidFill>
              <a:latin typeface="Times New Roman" panose="02020603050405020304" pitchFamily="18" charset="0"/>
            </a:endParaRPr>
          </a:p>
          <a:p>
            <a:pPr marL="355591" algn="r"/>
            <a:r>
              <a:rPr lang="ja-JP" altLang="en-US" sz="2000" dirty="0">
                <a:solidFill>
                  <a:srgbClr val="000000"/>
                </a:solidFill>
                <a:latin typeface="Times New Roman" panose="02020603050405020304" pitchFamily="18" charset="0"/>
              </a:rPr>
              <a:t>独自の旅行プランを考えてもらう</a:t>
            </a:r>
            <a:endParaRPr lang="ja-JP" altLang="en-US" sz="2000" dirty="0"/>
          </a:p>
        </p:txBody>
      </p:sp>
      <p:sp>
        <p:nvSpPr>
          <p:cNvPr id="2740" name="Google Shape;2740;p44"/>
          <p:cNvSpPr>
            <a:spLocks noChangeAspect="1"/>
          </p:cNvSpPr>
          <p:nvPr/>
        </p:nvSpPr>
        <p:spPr>
          <a:xfrm>
            <a:off x="5545834" y="4954602"/>
            <a:ext cx="6305996" cy="787059"/>
          </a:xfrm>
          <a:prstGeom prst="rect">
            <a:avLst/>
          </a:prstGeom>
          <a:noFill/>
          <a:ln>
            <a:noFill/>
          </a:ln>
        </p:spPr>
        <p:txBody>
          <a:bodyPr spcFirstLastPara="1" wrap="square" lIns="365733" tIns="121900" rIns="365733" bIns="121900" anchor="ctr" anchorCtr="0">
            <a:noAutofit/>
          </a:bodyPr>
          <a:lstStyle/>
          <a:p>
            <a:pPr>
              <a:buClr>
                <a:srgbClr val="000000"/>
              </a:buClr>
              <a:buSzPts val="1100"/>
            </a:pPr>
            <a:r>
              <a:rPr lang="ja-JP" altLang="en-US" sz="2000" dirty="0">
                <a:solidFill>
                  <a:srgbClr val="000000"/>
                </a:solidFill>
                <a:latin typeface="Times New Roman" panose="02020603050405020304" pitchFamily="18" charset="0"/>
              </a:rPr>
              <a:t>企画、広報の活動を通してビジネスの流れを体験し</a:t>
            </a:r>
            <a:endParaRPr lang="en-US" altLang="ja-JP" sz="2000" dirty="0">
              <a:solidFill>
                <a:srgbClr val="000000"/>
              </a:solidFill>
              <a:latin typeface="Times New Roman" panose="02020603050405020304" pitchFamily="18" charset="0"/>
            </a:endParaRPr>
          </a:p>
          <a:p>
            <a:pPr algn="r">
              <a:buClr>
                <a:srgbClr val="000000"/>
              </a:buClr>
              <a:buSzPts val="1100"/>
            </a:pPr>
            <a:r>
              <a:rPr lang="ja-JP" altLang="en-US" sz="2000" dirty="0">
                <a:solidFill>
                  <a:srgbClr val="000000"/>
                </a:solidFill>
                <a:latin typeface="Times New Roman" panose="02020603050405020304" pitchFamily="18" charset="0"/>
              </a:rPr>
              <a:t>お金を稼ぐ大変さを実感する</a:t>
            </a:r>
            <a:endParaRPr sz="2000" dirty="0">
              <a:latin typeface="Fira Sans"/>
              <a:ea typeface="Fira Sans"/>
              <a:cs typeface="Fira Sans"/>
              <a:sym typeface="Fira Sans"/>
            </a:endParaRPr>
          </a:p>
        </p:txBody>
      </p:sp>
      <p:grpSp>
        <p:nvGrpSpPr>
          <p:cNvPr id="2741" name="Google Shape;2741;p44"/>
          <p:cNvGrpSpPr>
            <a:grpSpLocks noChangeAspect="1"/>
          </p:cNvGrpSpPr>
          <p:nvPr/>
        </p:nvGrpSpPr>
        <p:grpSpPr>
          <a:xfrm>
            <a:off x="163544" y="1520036"/>
            <a:ext cx="4997476" cy="4320980"/>
            <a:chOff x="2978575" y="1558182"/>
            <a:chExt cx="3186844" cy="2755449"/>
          </a:xfrm>
        </p:grpSpPr>
        <p:sp>
          <p:nvSpPr>
            <p:cNvPr id="2743" name="Google Shape;2743;p44"/>
            <p:cNvSpPr/>
            <p:nvPr/>
          </p:nvSpPr>
          <p:spPr>
            <a:xfrm>
              <a:off x="3260482" y="2151767"/>
              <a:ext cx="2904937" cy="720739"/>
            </a:xfrm>
            <a:custGeom>
              <a:avLst/>
              <a:gdLst/>
              <a:ahLst/>
              <a:cxnLst/>
              <a:rect l="l" t="t" r="r" b="b"/>
              <a:pathLst>
                <a:path w="25566" h="6343" extrusionOk="0">
                  <a:moveTo>
                    <a:pt x="1" y="0"/>
                  </a:moveTo>
                  <a:lnTo>
                    <a:pt x="1055" y="3171"/>
                  </a:lnTo>
                  <a:lnTo>
                    <a:pt x="1" y="6342"/>
                  </a:lnTo>
                  <a:lnTo>
                    <a:pt x="24512" y="6342"/>
                  </a:lnTo>
                  <a:lnTo>
                    <a:pt x="25566" y="3171"/>
                  </a:lnTo>
                  <a:lnTo>
                    <a:pt x="24512" y="0"/>
                  </a:lnTo>
                  <a:close/>
                </a:path>
              </a:pathLst>
            </a:custGeom>
            <a:solidFill>
              <a:srgbClr val="54AED6"/>
            </a:solidFill>
            <a:ln>
              <a:noFill/>
            </a:ln>
          </p:spPr>
          <p:txBody>
            <a:bodyPr spcFirstLastPara="1" wrap="square" lIns="121900" tIns="121900" rIns="121900" bIns="121900" anchor="ctr" anchorCtr="0">
              <a:noAutofit/>
            </a:bodyPr>
            <a:lstStyle/>
            <a:p>
              <a:endParaRPr sz="2400" b="1"/>
            </a:p>
          </p:txBody>
        </p:sp>
        <p:sp>
          <p:nvSpPr>
            <p:cNvPr id="2745" name="Google Shape;2745;p44"/>
            <p:cNvSpPr/>
            <p:nvPr/>
          </p:nvSpPr>
          <p:spPr>
            <a:xfrm>
              <a:off x="2978575" y="2872386"/>
              <a:ext cx="2904937" cy="720626"/>
            </a:xfrm>
            <a:custGeom>
              <a:avLst/>
              <a:gdLst/>
              <a:ahLst/>
              <a:cxnLst/>
              <a:rect l="l" t="t" r="r" b="b"/>
              <a:pathLst>
                <a:path w="25566" h="6342" extrusionOk="0">
                  <a:moveTo>
                    <a:pt x="1063" y="0"/>
                  </a:moveTo>
                  <a:lnTo>
                    <a:pt x="1" y="3171"/>
                  </a:lnTo>
                  <a:lnTo>
                    <a:pt x="1063" y="6342"/>
                  </a:lnTo>
                  <a:lnTo>
                    <a:pt x="25566" y="6342"/>
                  </a:lnTo>
                  <a:lnTo>
                    <a:pt x="24511" y="3171"/>
                  </a:lnTo>
                  <a:lnTo>
                    <a:pt x="25566" y="0"/>
                  </a:lnTo>
                  <a:close/>
                </a:path>
              </a:pathLst>
            </a:custGeom>
            <a:solidFill>
              <a:srgbClr val="0C3E65"/>
            </a:solidFill>
            <a:ln>
              <a:noFill/>
            </a:ln>
          </p:spPr>
          <p:txBody>
            <a:bodyPr spcFirstLastPara="1" wrap="square" lIns="121900" tIns="121900" rIns="121900" bIns="121900" anchor="ctr" anchorCtr="0">
              <a:noAutofit/>
            </a:bodyPr>
            <a:lstStyle/>
            <a:p>
              <a:endParaRPr sz="2400" b="1"/>
            </a:p>
          </p:txBody>
        </p:sp>
        <p:sp>
          <p:nvSpPr>
            <p:cNvPr id="2746" name="Google Shape;2746;p44"/>
            <p:cNvSpPr/>
            <p:nvPr/>
          </p:nvSpPr>
          <p:spPr>
            <a:xfrm>
              <a:off x="3219122" y="2872386"/>
              <a:ext cx="2698594" cy="116241"/>
            </a:xfrm>
            <a:custGeom>
              <a:avLst/>
              <a:gdLst/>
              <a:ahLst/>
              <a:cxnLst/>
              <a:rect l="l" t="t" r="r" b="b"/>
              <a:pathLst>
                <a:path w="23750" h="1023" extrusionOk="0">
                  <a:moveTo>
                    <a:pt x="0" y="0"/>
                  </a:moveTo>
                  <a:lnTo>
                    <a:pt x="23385" y="1023"/>
                  </a:lnTo>
                  <a:lnTo>
                    <a:pt x="23750" y="0"/>
                  </a:lnTo>
                  <a:close/>
                </a:path>
              </a:pathLst>
            </a:custGeom>
            <a:solidFill>
              <a:srgbClr val="3280AD"/>
            </a:solidFill>
            <a:ln>
              <a:noFill/>
            </a:ln>
          </p:spPr>
          <p:txBody>
            <a:bodyPr spcFirstLastPara="1" wrap="square" lIns="121900" tIns="121900" rIns="121900" bIns="121900" anchor="ctr" anchorCtr="0">
              <a:noAutofit/>
            </a:bodyPr>
            <a:lstStyle/>
            <a:p>
              <a:endParaRPr sz="2400" b="1"/>
            </a:p>
          </p:txBody>
        </p:sp>
        <p:sp>
          <p:nvSpPr>
            <p:cNvPr id="2747" name="Google Shape;2747;p44"/>
            <p:cNvSpPr/>
            <p:nvPr/>
          </p:nvSpPr>
          <p:spPr>
            <a:xfrm>
              <a:off x="3260482" y="3592892"/>
              <a:ext cx="2904937" cy="720739"/>
            </a:xfrm>
            <a:custGeom>
              <a:avLst/>
              <a:gdLst/>
              <a:ahLst/>
              <a:cxnLst/>
              <a:rect l="l" t="t" r="r" b="b"/>
              <a:pathLst>
                <a:path w="25566" h="6343" extrusionOk="0">
                  <a:moveTo>
                    <a:pt x="1" y="1"/>
                  </a:moveTo>
                  <a:lnTo>
                    <a:pt x="1055" y="3172"/>
                  </a:lnTo>
                  <a:lnTo>
                    <a:pt x="1" y="6343"/>
                  </a:lnTo>
                  <a:lnTo>
                    <a:pt x="24512" y="6343"/>
                  </a:lnTo>
                  <a:lnTo>
                    <a:pt x="25566" y="3172"/>
                  </a:lnTo>
                  <a:lnTo>
                    <a:pt x="24512" y="1"/>
                  </a:lnTo>
                  <a:close/>
                </a:path>
              </a:pathLst>
            </a:custGeom>
            <a:solidFill>
              <a:srgbClr val="3280AD"/>
            </a:solidFill>
            <a:ln>
              <a:noFill/>
            </a:ln>
          </p:spPr>
          <p:txBody>
            <a:bodyPr spcFirstLastPara="1" wrap="square" lIns="121900" tIns="121900" rIns="121900" bIns="121900" anchor="ctr" anchorCtr="0">
              <a:noAutofit/>
            </a:bodyPr>
            <a:lstStyle/>
            <a:p>
              <a:endParaRPr sz="2400" b="1"/>
            </a:p>
          </p:txBody>
        </p:sp>
        <p:sp>
          <p:nvSpPr>
            <p:cNvPr id="2748" name="Google Shape;2748;p44"/>
            <p:cNvSpPr/>
            <p:nvPr/>
          </p:nvSpPr>
          <p:spPr>
            <a:xfrm>
              <a:off x="3260482" y="3574030"/>
              <a:ext cx="2615875" cy="112718"/>
            </a:xfrm>
            <a:custGeom>
              <a:avLst/>
              <a:gdLst/>
              <a:ahLst/>
              <a:cxnLst/>
              <a:rect l="l" t="t" r="r" b="b"/>
              <a:pathLst>
                <a:path w="23022" h="992" extrusionOk="0">
                  <a:moveTo>
                    <a:pt x="1" y="0"/>
                  </a:moveTo>
                  <a:lnTo>
                    <a:pt x="334" y="991"/>
                  </a:lnTo>
                  <a:lnTo>
                    <a:pt x="23021" y="0"/>
                  </a:lnTo>
                  <a:close/>
                </a:path>
              </a:pathLst>
            </a:custGeom>
            <a:solidFill>
              <a:srgbClr val="1F5B84"/>
            </a:solidFill>
            <a:ln>
              <a:noFill/>
            </a:ln>
          </p:spPr>
          <p:txBody>
            <a:bodyPr spcFirstLastPara="1" wrap="square" lIns="121900" tIns="121900" rIns="121900" bIns="121900" anchor="ctr" anchorCtr="0">
              <a:noAutofit/>
            </a:bodyPr>
            <a:lstStyle/>
            <a:p>
              <a:endParaRPr sz="2400" b="1"/>
            </a:p>
          </p:txBody>
        </p:sp>
        <p:sp>
          <p:nvSpPr>
            <p:cNvPr id="2749" name="Google Shape;2749;p44"/>
            <p:cNvSpPr/>
            <p:nvPr/>
          </p:nvSpPr>
          <p:spPr>
            <a:xfrm>
              <a:off x="3913605" y="1558182"/>
              <a:ext cx="15339" cy="503597"/>
            </a:xfrm>
            <a:custGeom>
              <a:avLst/>
              <a:gdLst/>
              <a:ahLst/>
              <a:cxnLst/>
              <a:rect l="l" t="t" r="r" b="b"/>
              <a:pathLst>
                <a:path w="135" h="4432" extrusionOk="0">
                  <a:moveTo>
                    <a:pt x="0" y="1"/>
                  </a:moveTo>
                  <a:lnTo>
                    <a:pt x="0" y="4432"/>
                  </a:lnTo>
                  <a:lnTo>
                    <a:pt x="135" y="4432"/>
                  </a:lnTo>
                  <a:lnTo>
                    <a:pt x="135" y="1"/>
                  </a:lnTo>
                  <a:close/>
                </a:path>
              </a:pathLst>
            </a:custGeom>
            <a:solidFill>
              <a:srgbClr val="FFFFFF"/>
            </a:solidFill>
            <a:ln>
              <a:noFill/>
            </a:ln>
          </p:spPr>
          <p:txBody>
            <a:bodyPr spcFirstLastPara="1" wrap="square" lIns="121900" tIns="121900" rIns="121900" bIns="121900" anchor="ctr" anchorCtr="0">
              <a:noAutofit/>
            </a:bodyPr>
            <a:lstStyle/>
            <a:p>
              <a:endParaRPr sz="2400" b="1"/>
            </a:p>
          </p:txBody>
        </p:sp>
        <p:sp>
          <p:nvSpPr>
            <p:cNvPr id="2750" name="Google Shape;2750;p44"/>
            <p:cNvSpPr/>
            <p:nvPr/>
          </p:nvSpPr>
          <p:spPr>
            <a:xfrm>
              <a:off x="3913605" y="2981354"/>
              <a:ext cx="15339" cy="502688"/>
            </a:xfrm>
            <a:custGeom>
              <a:avLst/>
              <a:gdLst/>
              <a:ahLst/>
              <a:cxnLst/>
              <a:rect l="l" t="t" r="r" b="b"/>
              <a:pathLst>
                <a:path w="135" h="4424" extrusionOk="0">
                  <a:moveTo>
                    <a:pt x="0" y="0"/>
                  </a:moveTo>
                  <a:lnTo>
                    <a:pt x="0" y="4424"/>
                  </a:lnTo>
                  <a:lnTo>
                    <a:pt x="135" y="4424"/>
                  </a:lnTo>
                  <a:lnTo>
                    <a:pt x="135" y="0"/>
                  </a:lnTo>
                  <a:close/>
                </a:path>
              </a:pathLst>
            </a:custGeom>
            <a:solidFill>
              <a:srgbClr val="FFFFFF"/>
            </a:solidFill>
            <a:ln>
              <a:noFill/>
            </a:ln>
          </p:spPr>
          <p:txBody>
            <a:bodyPr spcFirstLastPara="1" wrap="square" lIns="121900" tIns="121900" rIns="121900" bIns="121900" anchor="ctr" anchorCtr="0">
              <a:noAutofit/>
            </a:bodyPr>
            <a:lstStyle/>
            <a:p>
              <a:endParaRPr sz="2400" b="1"/>
            </a:p>
          </p:txBody>
        </p:sp>
        <p:sp>
          <p:nvSpPr>
            <p:cNvPr id="2751" name="Google Shape;2751;p44"/>
            <p:cNvSpPr/>
            <p:nvPr/>
          </p:nvSpPr>
          <p:spPr>
            <a:xfrm>
              <a:off x="5204286" y="2268007"/>
              <a:ext cx="15453" cy="502688"/>
            </a:xfrm>
            <a:custGeom>
              <a:avLst/>
              <a:gdLst/>
              <a:ahLst/>
              <a:cxnLst/>
              <a:rect l="l" t="t" r="r" b="b"/>
              <a:pathLst>
                <a:path w="136" h="4424" extrusionOk="0">
                  <a:moveTo>
                    <a:pt x="1" y="0"/>
                  </a:moveTo>
                  <a:lnTo>
                    <a:pt x="1" y="4423"/>
                  </a:lnTo>
                  <a:lnTo>
                    <a:pt x="135" y="4423"/>
                  </a:lnTo>
                  <a:lnTo>
                    <a:pt x="135" y="0"/>
                  </a:lnTo>
                  <a:close/>
                </a:path>
              </a:pathLst>
            </a:custGeom>
            <a:solidFill>
              <a:srgbClr val="FFFFFF"/>
            </a:solidFill>
            <a:ln>
              <a:noFill/>
            </a:ln>
          </p:spPr>
          <p:txBody>
            <a:bodyPr spcFirstLastPara="1" wrap="square" lIns="121900" tIns="121900" rIns="121900" bIns="121900" anchor="ctr" anchorCtr="0">
              <a:noAutofit/>
            </a:bodyPr>
            <a:lstStyle/>
            <a:p>
              <a:endParaRPr sz="2400" b="1"/>
            </a:p>
          </p:txBody>
        </p:sp>
        <p:sp>
          <p:nvSpPr>
            <p:cNvPr id="2752" name="Google Shape;2752;p44"/>
            <p:cNvSpPr/>
            <p:nvPr/>
          </p:nvSpPr>
          <p:spPr>
            <a:xfrm>
              <a:off x="5204286" y="3690270"/>
              <a:ext cx="15453" cy="502688"/>
            </a:xfrm>
            <a:custGeom>
              <a:avLst/>
              <a:gdLst/>
              <a:ahLst/>
              <a:cxnLst/>
              <a:rect l="l" t="t" r="r" b="b"/>
              <a:pathLst>
                <a:path w="136" h="4424" extrusionOk="0">
                  <a:moveTo>
                    <a:pt x="1" y="0"/>
                  </a:moveTo>
                  <a:lnTo>
                    <a:pt x="1" y="4423"/>
                  </a:lnTo>
                  <a:lnTo>
                    <a:pt x="135" y="4423"/>
                  </a:lnTo>
                  <a:lnTo>
                    <a:pt x="135" y="0"/>
                  </a:lnTo>
                  <a:close/>
                </a:path>
              </a:pathLst>
            </a:custGeom>
            <a:solidFill>
              <a:srgbClr val="FFFFFF"/>
            </a:solidFill>
            <a:ln>
              <a:noFill/>
            </a:ln>
          </p:spPr>
          <p:txBody>
            <a:bodyPr spcFirstLastPara="1" wrap="square" lIns="121900" tIns="121900" rIns="121900" bIns="121900" anchor="ctr" anchorCtr="0">
              <a:noAutofit/>
            </a:bodyPr>
            <a:lstStyle/>
            <a:p>
              <a:endParaRPr sz="2400" b="1"/>
            </a:p>
          </p:txBody>
        </p:sp>
        <p:grpSp>
          <p:nvGrpSpPr>
            <p:cNvPr id="2753" name="Google Shape;2753;p44"/>
            <p:cNvGrpSpPr/>
            <p:nvPr/>
          </p:nvGrpSpPr>
          <p:grpSpPr>
            <a:xfrm>
              <a:off x="5515962" y="3783898"/>
              <a:ext cx="327013" cy="318952"/>
              <a:chOff x="5515962" y="3783898"/>
              <a:chExt cx="327013" cy="318952"/>
            </a:xfrm>
          </p:grpSpPr>
          <p:sp>
            <p:nvSpPr>
              <p:cNvPr id="2754" name="Google Shape;2754;p44"/>
              <p:cNvSpPr/>
              <p:nvPr/>
            </p:nvSpPr>
            <p:spPr>
              <a:xfrm>
                <a:off x="5515962" y="3783898"/>
                <a:ext cx="327013" cy="318952"/>
              </a:xfrm>
              <a:custGeom>
                <a:avLst/>
                <a:gdLst/>
                <a:ahLst/>
                <a:cxnLst/>
                <a:rect l="l" t="t" r="r" b="b"/>
                <a:pathLst>
                  <a:path w="2878" h="2807" extrusionOk="0">
                    <a:moveTo>
                      <a:pt x="1419" y="104"/>
                    </a:moveTo>
                    <a:cubicBezTo>
                      <a:pt x="2180" y="104"/>
                      <a:pt x="2775" y="698"/>
                      <a:pt x="2775" y="1388"/>
                    </a:cubicBezTo>
                    <a:cubicBezTo>
                      <a:pt x="2775" y="2117"/>
                      <a:pt x="2180" y="2680"/>
                      <a:pt x="1419" y="2680"/>
                    </a:cubicBezTo>
                    <a:cubicBezTo>
                      <a:pt x="698" y="2680"/>
                      <a:pt x="103" y="2117"/>
                      <a:pt x="103" y="1388"/>
                    </a:cubicBezTo>
                    <a:cubicBezTo>
                      <a:pt x="103" y="698"/>
                      <a:pt x="698" y="104"/>
                      <a:pt x="1419" y="104"/>
                    </a:cubicBezTo>
                    <a:close/>
                    <a:moveTo>
                      <a:pt x="1419" y="0"/>
                    </a:moveTo>
                    <a:cubicBezTo>
                      <a:pt x="627" y="0"/>
                      <a:pt x="0" y="627"/>
                      <a:pt x="0" y="1388"/>
                    </a:cubicBezTo>
                    <a:cubicBezTo>
                      <a:pt x="0" y="2180"/>
                      <a:pt x="627" y="2807"/>
                      <a:pt x="1419" y="2807"/>
                    </a:cubicBezTo>
                    <a:cubicBezTo>
                      <a:pt x="2212" y="2807"/>
                      <a:pt x="2878" y="2180"/>
                      <a:pt x="2878" y="1388"/>
                    </a:cubicBezTo>
                    <a:cubicBezTo>
                      <a:pt x="2878" y="627"/>
                      <a:pt x="2212" y="0"/>
                      <a:pt x="141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55" name="Google Shape;2755;p44"/>
              <p:cNvSpPr/>
              <p:nvPr/>
            </p:nvSpPr>
            <p:spPr>
              <a:xfrm>
                <a:off x="5609590" y="3847870"/>
                <a:ext cx="143395" cy="187485"/>
              </a:xfrm>
              <a:custGeom>
                <a:avLst/>
                <a:gdLst/>
                <a:ahLst/>
                <a:cxnLst/>
                <a:rect l="l" t="t" r="r" b="b"/>
                <a:pathLst>
                  <a:path w="1262" h="1650" extrusionOk="0">
                    <a:moveTo>
                      <a:pt x="667" y="0"/>
                    </a:moveTo>
                    <a:cubicBezTo>
                      <a:pt x="564" y="0"/>
                      <a:pt x="469" y="0"/>
                      <a:pt x="397" y="32"/>
                    </a:cubicBezTo>
                    <a:cubicBezTo>
                      <a:pt x="334" y="32"/>
                      <a:pt x="270" y="64"/>
                      <a:pt x="231" y="135"/>
                    </a:cubicBezTo>
                    <a:cubicBezTo>
                      <a:pt x="167" y="167"/>
                      <a:pt x="136" y="198"/>
                      <a:pt x="104" y="262"/>
                    </a:cubicBezTo>
                    <a:cubicBezTo>
                      <a:pt x="72" y="333"/>
                      <a:pt x="72" y="397"/>
                      <a:pt x="72" y="460"/>
                    </a:cubicBezTo>
                    <a:cubicBezTo>
                      <a:pt x="72" y="531"/>
                      <a:pt x="72" y="595"/>
                      <a:pt x="104" y="627"/>
                    </a:cubicBezTo>
                    <a:cubicBezTo>
                      <a:pt x="104" y="658"/>
                      <a:pt x="136" y="730"/>
                      <a:pt x="199" y="761"/>
                    </a:cubicBezTo>
                    <a:cubicBezTo>
                      <a:pt x="231" y="793"/>
                      <a:pt x="302" y="793"/>
                      <a:pt x="366" y="825"/>
                    </a:cubicBezTo>
                    <a:cubicBezTo>
                      <a:pt x="429" y="856"/>
                      <a:pt x="500" y="856"/>
                      <a:pt x="595" y="896"/>
                    </a:cubicBezTo>
                    <a:cubicBezTo>
                      <a:pt x="667" y="896"/>
                      <a:pt x="730" y="928"/>
                      <a:pt x="794" y="959"/>
                    </a:cubicBezTo>
                    <a:cubicBezTo>
                      <a:pt x="865" y="959"/>
                      <a:pt x="928" y="991"/>
                      <a:pt x="960" y="991"/>
                    </a:cubicBezTo>
                    <a:lnTo>
                      <a:pt x="1063" y="1094"/>
                    </a:lnTo>
                    <a:cubicBezTo>
                      <a:pt x="1095" y="1126"/>
                      <a:pt x="1095" y="1189"/>
                      <a:pt x="1095" y="1221"/>
                    </a:cubicBezTo>
                    <a:cubicBezTo>
                      <a:pt x="1095" y="1324"/>
                      <a:pt x="1063" y="1388"/>
                      <a:pt x="992" y="1419"/>
                    </a:cubicBezTo>
                    <a:cubicBezTo>
                      <a:pt x="897" y="1491"/>
                      <a:pt x="794" y="1522"/>
                      <a:pt x="667" y="1522"/>
                    </a:cubicBezTo>
                    <a:cubicBezTo>
                      <a:pt x="595" y="1522"/>
                      <a:pt x="532" y="1491"/>
                      <a:pt x="500" y="1491"/>
                    </a:cubicBezTo>
                    <a:cubicBezTo>
                      <a:pt x="429" y="1491"/>
                      <a:pt x="366" y="1451"/>
                      <a:pt x="334" y="1451"/>
                    </a:cubicBezTo>
                    <a:cubicBezTo>
                      <a:pt x="270" y="1419"/>
                      <a:pt x="231" y="1388"/>
                      <a:pt x="167" y="1356"/>
                    </a:cubicBezTo>
                    <a:cubicBezTo>
                      <a:pt x="136" y="1356"/>
                      <a:pt x="104" y="1324"/>
                      <a:pt x="72" y="1292"/>
                    </a:cubicBezTo>
                    <a:lnTo>
                      <a:pt x="1" y="1419"/>
                    </a:lnTo>
                    <a:cubicBezTo>
                      <a:pt x="167" y="1554"/>
                      <a:pt x="397" y="1649"/>
                      <a:pt x="667" y="1649"/>
                    </a:cubicBezTo>
                    <a:cubicBezTo>
                      <a:pt x="762" y="1649"/>
                      <a:pt x="825" y="1649"/>
                      <a:pt x="897" y="1617"/>
                    </a:cubicBezTo>
                    <a:cubicBezTo>
                      <a:pt x="992" y="1617"/>
                      <a:pt x="1023" y="1586"/>
                      <a:pt x="1095" y="1554"/>
                    </a:cubicBezTo>
                    <a:cubicBezTo>
                      <a:pt x="1158" y="1491"/>
                      <a:pt x="1190" y="1451"/>
                      <a:pt x="1222" y="1388"/>
                    </a:cubicBezTo>
                    <a:cubicBezTo>
                      <a:pt x="1261" y="1356"/>
                      <a:pt x="1261" y="1292"/>
                      <a:pt x="1261" y="1221"/>
                    </a:cubicBezTo>
                    <a:cubicBezTo>
                      <a:pt x="1261" y="1126"/>
                      <a:pt x="1261" y="1055"/>
                      <a:pt x="1222" y="1023"/>
                    </a:cubicBezTo>
                    <a:cubicBezTo>
                      <a:pt x="1190" y="991"/>
                      <a:pt x="1158" y="928"/>
                      <a:pt x="1095" y="896"/>
                    </a:cubicBezTo>
                    <a:cubicBezTo>
                      <a:pt x="1063" y="856"/>
                      <a:pt x="992" y="825"/>
                      <a:pt x="928" y="825"/>
                    </a:cubicBezTo>
                    <a:cubicBezTo>
                      <a:pt x="865" y="793"/>
                      <a:pt x="762" y="761"/>
                      <a:pt x="698" y="761"/>
                    </a:cubicBezTo>
                    <a:cubicBezTo>
                      <a:pt x="595" y="730"/>
                      <a:pt x="532" y="730"/>
                      <a:pt x="469" y="698"/>
                    </a:cubicBezTo>
                    <a:cubicBezTo>
                      <a:pt x="429" y="698"/>
                      <a:pt x="366" y="658"/>
                      <a:pt x="334" y="627"/>
                    </a:cubicBezTo>
                    <a:cubicBezTo>
                      <a:pt x="302" y="627"/>
                      <a:pt x="270" y="595"/>
                      <a:pt x="231" y="563"/>
                    </a:cubicBezTo>
                    <a:lnTo>
                      <a:pt x="231" y="428"/>
                    </a:lnTo>
                    <a:cubicBezTo>
                      <a:pt x="231" y="365"/>
                      <a:pt x="270" y="262"/>
                      <a:pt x="334" y="230"/>
                    </a:cubicBezTo>
                    <a:cubicBezTo>
                      <a:pt x="397" y="167"/>
                      <a:pt x="500" y="135"/>
                      <a:pt x="627" y="135"/>
                    </a:cubicBezTo>
                    <a:cubicBezTo>
                      <a:pt x="762" y="135"/>
                      <a:pt x="825" y="167"/>
                      <a:pt x="928" y="198"/>
                    </a:cubicBezTo>
                    <a:cubicBezTo>
                      <a:pt x="992" y="230"/>
                      <a:pt x="1063" y="262"/>
                      <a:pt x="1095" y="302"/>
                    </a:cubicBezTo>
                    <a:lnTo>
                      <a:pt x="1190" y="198"/>
                    </a:lnTo>
                    <a:cubicBezTo>
                      <a:pt x="1127" y="135"/>
                      <a:pt x="1023" y="64"/>
                      <a:pt x="960" y="32"/>
                    </a:cubicBezTo>
                    <a:cubicBezTo>
                      <a:pt x="865" y="0"/>
                      <a:pt x="762" y="0"/>
                      <a:pt x="66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56" name="Google Shape;2756;p44"/>
              <p:cNvSpPr/>
              <p:nvPr/>
            </p:nvSpPr>
            <p:spPr>
              <a:xfrm>
                <a:off x="5673562" y="3828894"/>
                <a:ext cx="11817" cy="221687"/>
              </a:xfrm>
              <a:custGeom>
                <a:avLst/>
                <a:gdLst/>
                <a:ahLst/>
                <a:cxnLst/>
                <a:rect l="l" t="t" r="r" b="b"/>
                <a:pathLst>
                  <a:path w="104" h="1951" extrusionOk="0">
                    <a:moveTo>
                      <a:pt x="1" y="1"/>
                    </a:moveTo>
                    <a:lnTo>
                      <a:pt x="1" y="1951"/>
                    </a:lnTo>
                    <a:lnTo>
                      <a:pt x="104" y="1951"/>
                    </a:lnTo>
                    <a:lnTo>
                      <a:pt x="104"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grpSp>
        <p:grpSp>
          <p:nvGrpSpPr>
            <p:cNvPr id="2757" name="Google Shape;2757;p44"/>
            <p:cNvGrpSpPr/>
            <p:nvPr/>
          </p:nvGrpSpPr>
          <p:grpSpPr>
            <a:xfrm>
              <a:off x="3275821" y="3082254"/>
              <a:ext cx="337924" cy="308156"/>
              <a:chOff x="3275821" y="3082254"/>
              <a:chExt cx="337924" cy="308156"/>
            </a:xfrm>
          </p:grpSpPr>
          <p:sp>
            <p:nvSpPr>
              <p:cNvPr id="2758" name="Google Shape;2758;p44"/>
              <p:cNvSpPr/>
              <p:nvPr/>
            </p:nvSpPr>
            <p:spPr>
              <a:xfrm>
                <a:off x="3275821" y="3157021"/>
                <a:ext cx="284744" cy="188281"/>
              </a:xfrm>
              <a:custGeom>
                <a:avLst/>
                <a:gdLst/>
                <a:ahLst/>
                <a:cxnLst/>
                <a:rect l="l" t="t" r="r" b="b"/>
                <a:pathLst>
                  <a:path w="2506" h="1657" extrusionOk="0">
                    <a:moveTo>
                      <a:pt x="1" y="0"/>
                    </a:moveTo>
                    <a:lnTo>
                      <a:pt x="1" y="72"/>
                    </a:lnTo>
                    <a:lnTo>
                      <a:pt x="326" y="72"/>
                    </a:lnTo>
                    <a:cubicBezTo>
                      <a:pt x="397" y="72"/>
                      <a:pt x="595" y="103"/>
                      <a:pt x="659" y="468"/>
                    </a:cubicBezTo>
                    <a:cubicBezTo>
                      <a:pt x="722" y="833"/>
                      <a:pt x="952" y="1625"/>
                      <a:pt x="952" y="1625"/>
                    </a:cubicBezTo>
                    <a:lnTo>
                      <a:pt x="952" y="1657"/>
                    </a:lnTo>
                    <a:lnTo>
                      <a:pt x="2506" y="1657"/>
                    </a:lnTo>
                    <a:lnTo>
                      <a:pt x="2506" y="1554"/>
                    </a:lnTo>
                    <a:lnTo>
                      <a:pt x="1023" y="1554"/>
                    </a:lnTo>
                    <a:cubicBezTo>
                      <a:pt x="992" y="1427"/>
                      <a:pt x="825" y="761"/>
                      <a:pt x="754" y="468"/>
                    </a:cubicBezTo>
                    <a:cubicBezTo>
                      <a:pt x="690" y="103"/>
                      <a:pt x="492" y="0"/>
                      <a:pt x="32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59" name="Google Shape;2759;p44"/>
              <p:cNvSpPr/>
              <p:nvPr/>
            </p:nvSpPr>
            <p:spPr>
              <a:xfrm>
                <a:off x="3354223" y="3191222"/>
                <a:ext cx="247816" cy="116241"/>
              </a:xfrm>
              <a:custGeom>
                <a:avLst/>
                <a:gdLst/>
                <a:ahLst/>
                <a:cxnLst/>
                <a:rect l="l" t="t" r="r" b="b"/>
                <a:pathLst>
                  <a:path w="2181" h="1023" extrusionOk="0">
                    <a:moveTo>
                      <a:pt x="0" y="0"/>
                    </a:moveTo>
                    <a:lnTo>
                      <a:pt x="0" y="96"/>
                    </a:lnTo>
                    <a:lnTo>
                      <a:pt x="2085" y="96"/>
                    </a:lnTo>
                    <a:lnTo>
                      <a:pt x="1887" y="928"/>
                    </a:lnTo>
                    <a:lnTo>
                      <a:pt x="230" y="928"/>
                    </a:lnTo>
                    <a:lnTo>
                      <a:pt x="230" y="1023"/>
                    </a:lnTo>
                    <a:lnTo>
                      <a:pt x="1950" y="1023"/>
                    </a:lnTo>
                    <a:lnTo>
                      <a:pt x="2180"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60" name="Google Shape;2760;p44"/>
              <p:cNvSpPr/>
              <p:nvPr/>
            </p:nvSpPr>
            <p:spPr>
              <a:xfrm>
                <a:off x="3395583" y="3341664"/>
                <a:ext cx="52381" cy="48746"/>
              </a:xfrm>
              <a:custGeom>
                <a:avLst/>
                <a:gdLst/>
                <a:ahLst/>
                <a:cxnLst/>
                <a:rect l="l" t="t" r="r" b="b"/>
                <a:pathLst>
                  <a:path w="461" h="429" extrusionOk="0">
                    <a:moveTo>
                      <a:pt x="231" y="95"/>
                    </a:moveTo>
                    <a:cubicBezTo>
                      <a:pt x="294" y="95"/>
                      <a:pt x="366" y="127"/>
                      <a:pt x="366" y="230"/>
                    </a:cubicBezTo>
                    <a:cubicBezTo>
                      <a:pt x="366" y="294"/>
                      <a:pt x="294" y="357"/>
                      <a:pt x="231" y="357"/>
                    </a:cubicBezTo>
                    <a:cubicBezTo>
                      <a:pt x="167" y="357"/>
                      <a:pt x="96" y="294"/>
                      <a:pt x="96" y="230"/>
                    </a:cubicBezTo>
                    <a:cubicBezTo>
                      <a:pt x="96" y="127"/>
                      <a:pt x="167" y="95"/>
                      <a:pt x="231" y="95"/>
                    </a:cubicBezTo>
                    <a:close/>
                    <a:moveTo>
                      <a:pt x="231" y="0"/>
                    </a:moveTo>
                    <a:cubicBezTo>
                      <a:pt x="96" y="0"/>
                      <a:pt x="1" y="95"/>
                      <a:pt x="1" y="230"/>
                    </a:cubicBezTo>
                    <a:cubicBezTo>
                      <a:pt x="1" y="325"/>
                      <a:pt x="96" y="428"/>
                      <a:pt x="231" y="428"/>
                    </a:cubicBezTo>
                    <a:cubicBezTo>
                      <a:pt x="366" y="428"/>
                      <a:pt x="461" y="325"/>
                      <a:pt x="461" y="230"/>
                    </a:cubicBezTo>
                    <a:cubicBezTo>
                      <a:pt x="461" y="95"/>
                      <a:pt x="366" y="0"/>
                      <a:pt x="23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61" name="Google Shape;2761;p44"/>
              <p:cNvSpPr/>
              <p:nvPr/>
            </p:nvSpPr>
            <p:spPr>
              <a:xfrm>
                <a:off x="3504664" y="3341664"/>
                <a:ext cx="52268" cy="48746"/>
              </a:xfrm>
              <a:custGeom>
                <a:avLst/>
                <a:gdLst/>
                <a:ahLst/>
                <a:cxnLst/>
                <a:rect l="l" t="t" r="r" b="b"/>
                <a:pathLst>
                  <a:path w="460" h="429" extrusionOk="0">
                    <a:moveTo>
                      <a:pt x="230" y="95"/>
                    </a:moveTo>
                    <a:cubicBezTo>
                      <a:pt x="293" y="95"/>
                      <a:pt x="365" y="127"/>
                      <a:pt x="365" y="230"/>
                    </a:cubicBezTo>
                    <a:cubicBezTo>
                      <a:pt x="365" y="294"/>
                      <a:pt x="293" y="357"/>
                      <a:pt x="230" y="357"/>
                    </a:cubicBezTo>
                    <a:cubicBezTo>
                      <a:pt x="167" y="357"/>
                      <a:pt x="95" y="294"/>
                      <a:pt x="95" y="230"/>
                    </a:cubicBezTo>
                    <a:cubicBezTo>
                      <a:pt x="95" y="127"/>
                      <a:pt x="167" y="95"/>
                      <a:pt x="230" y="95"/>
                    </a:cubicBezTo>
                    <a:close/>
                    <a:moveTo>
                      <a:pt x="230" y="0"/>
                    </a:moveTo>
                    <a:cubicBezTo>
                      <a:pt x="95" y="0"/>
                      <a:pt x="0" y="95"/>
                      <a:pt x="0" y="230"/>
                    </a:cubicBezTo>
                    <a:cubicBezTo>
                      <a:pt x="0" y="325"/>
                      <a:pt x="95" y="428"/>
                      <a:pt x="230" y="428"/>
                    </a:cubicBezTo>
                    <a:cubicBezTo>
                      <a:pt x="365" y="428"/>
                      <a:pt x="460" y="325"/>
                      <a:pt x="460" y="230"/>
                    </a:cubicBezTo>
                    <a:cubicBezTo>
                      <a:pt x="460" y="95"/>
                      <a:pt x="365" y="0"/>
                      <a:pt x="23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62" name="Google Shape;2762;p44"/>
              <p:cNvSpPr/>
              <p:nvPr/>
            </p:nvSpPr>
            <p:spPr>
              <a:xfrm>
                <a:off x="3361382" y="3224515"/>
                <a:ext cx="225318" cy="11817"/>
              </a:xfrm>
              <a:custGeom>
                <a:avLst/>
                <a:gdLst/>
                <a:ahLst/>
                <a:cxnLst/>
                <a:rect l="l" t="t" r="r" b="b"/>
                <a:pathLst>
                  <a:path w="1983" h="104" extrusionOk="0">
                    <a:moveTo>
                      <a:pt x="1" y="1"/>
                    </a:moveTo>
                    <a:lnTo>
                      <a:pt x="1" y="104"/>
                    </a:lnTo>
                    <a:lnTo>
                      <a:pt x="1982" y="104"/>
                    </a:lnTo>
                    <a:lnTo>
                      <a:pt x="1982"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63" name="Google Shape;2763;p44"/>
              <p:cNvSpPr/>
              <p:nvPr/>
            </p:nvSpPr>
            <p:spPr>
              <a:xfrm>
                <a:off x="3369563" y="3262352"/>
                <a:ext cx="206343" cy="7386"/>
              </a:xfrm>
              <a:custGeom>
                <a:avLst/>
                <a:gdLst/>
                <a:ahLst/>
                <a:cxnLst/>
                <a:rect l="l" t="t" r="r" b="b"/>
                <a:pathLst>
                  <a:path w="1816" h="65" extrusionOk="0">
                    <a:moveTo>
                      <a:pt x="0" y="1"/>
                    </a:moveTo>
                    <a:lnTo>
                      <a:pt x="0" y="64"/>
                    </a:lnTo>
                    <a:lnTo>
                      <a:pt x="1815" y="64"/>
                    </a:lnTo>
                    <a:lnTo>
                      <a:pt x="181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64" name="Google Shape;2764;p44"/>
              <p:cNvSpPr/>
              <p:nvPr/>
            </p:nvSpPr>
            <p:spPr>
              <a:xfrm>
                <a:off x="3473985" y="3082254"/>
                <a:ext cx="11817" cy="82948"/>
              </a:xfrm>
              <a:custGeom>
                <a:avLst/>
                <a:gdLst/>
                <a:ahLst/>
                <a:cxnLst/>
                <a:rect l="l" t="t" r="r" b="b"/>
                <a:pathLst>
                  <a:path w="104" h="730" extrusionOk="0">
                    <a:moveTo>
                      <a:pt x="1" y="0"/>
                    </a:moveTo>
                    <a:lnTo>
                      <a:pt x="1" y="730"/>
                    </a:lnTo>
                    <a:lnTo>
                      <a:pt x="104" y="730"/>
                    </a:lnTo>
                    <a:lnTo>
                      <a:pt x="10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65" name="Google Shape;2765;p44"/>
              <p:cNvSpPr/>
              <p:nvPr/>
            </p:nvSpPr>
            <p:spPr>
              <a:xfrm>
                <a:off x="3511823" y="3093958"/>
                <a:ext cx="37951" cy="71244"/>
              </a:xfrm>
              <a:custGeom>
                <a:avLst/>
                <a:gdLst/>
                <a:ahLst/>
                <a:cxnLst/>
                <a:rect l="l" t="t" r="r" b="b"/>
                <a:pathLst>
                  <a:path w="334" h="627" extrusionOk="0">
                    <a:moveTo>
                      <a:pt x="230" y="0"/>
                    </a:moveTo>
                    <a:lnTo>
                      <a:pt x="1" y="595"/>
                    </a:lnTo>
                    <a:lnTo>
                      <a:pt x="64" y="627"/>
                    </a:lnTo>
                    <a:lnTo>
                      <a:pt x="333" y="32"/>
                    </a:lnTo>
                    <a:lnTo>
                      <a:pt x="230"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66" name="Google Shape;2766;p44"/>
              <p:cNvSpPr/>
              <p:nvPr/>
            </p:nvSpPr>
            <p:spPr>
              <a:xfrm>
                <a:off x="3560455" y="3111911"/>
                <a:ext cx="53290" cy="56927"/>
              </a:xfrm>
              <a:custGeom>
                <a:avLst/>
                <a:gdLst/>
                <a:ahLst/>
                <a:cxnLst/>
                <a:rect l="l" t="t" r="r" b="b"/>
                <a:pathLst>
                  <a:path w="469" h="501" extrusionOk="0">
                    <a:moveTo>
                      <a:pt x="397" y="1"/>
                    </a:moveTo>
                    <a:lnTo>
                      <a:pt x="1" y="437"/>
                    </a:lnTo>
                    <a:lnTo>
                      <a:pt x="72" y="500"/>
                    </a:lnTo>
                    <a:lnTo>
                      <a:pt x="468" y="40"/>
                    </a:lnTo>
                    <a:lnTo>
                      <a:pt x="397"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67" name="Google Shape;2767;p44"/>
              <p:cNvSpPr/>
              <p:nvPr/>
            </p:nvSpPr>
            <p:spPr>
              <a:xfrm>
                <a:off x="3410923" y="3093958"/>
                <a:ext cx="37042" cy="71244"/>
              </a:xfrm>
              <a:custGeom>
                <a:avLst/>
                <a:gdLst/>
                <a:ahLst/>
                <a:cxnLst/>
                <a:rect l="l" t="t" r="r" b="b"/>
                <a:pathLst>
                  <a:path w="326" h="627" extrusionOk="0">
                    <a:moveTo>
                      <a:pt x="64" y="0"/>
                    </a:moveTo>
                    <a:lnTo>
                      <a:pt x="1" y="32"/>
                    </a:lnTo>
                    <a:lnTo>
                      <a:pt x="262" y="627"/>
                    </a:lnTo>
                    <a:lnTo>
                      <a:pt x="326" y="595"/>
                    </a:lnTo>
                    <a:lnTo>
                      <a:pt x="64"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68" name="Google Shape;2768;p44"/>
              <p:cNvSpPr/>
              <p:nvPr/>
            </p:nvSpPr>
            <p:spPr>
              <a:xfrm>
                <a:off x="3343429" y="3111911"/>
                <a:ext cx="55904" cy="56927"/>
              </a:xfrm>
              <a:custGeom>
                <a:avLst/>
                <a:gdLst/>
                <a:ahLst/>
                <a:cxnLst/>
                <a:rect l="l" t="t" r="r" b="b"/>
                <a:pathLst>
                  <a:path w="492" h="501" extrusionOk="0">
                    <a:moveTo>
                      <a:pt x="95" y="1"/>
                    </a:moveTo>
                    <a:lnTo>
                      <a:pt x="0" y="40"/>
                    </a:lnTo>
                    <a:lnTo>
                      <a:pt x="428" y="500"/>
                    </a:lnTo>
                    <a:lnTo>
                      <a:pt x="492" y="437"/>
                    </a:lnTo>
                    <a:lnTo>
                      <a:pt x="95"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grpSp>
        <p:grpSp>
          <p:nvGrpSpPr>
            <p:cNvPr id="2769" name="Google Shape;2769;p44"/>
            <p:cNvGrpSpPr/>
            <p:nvPr/>
          </p:nvGrpSpPr>
          <p:grpSpPr>
            <a:xfrm>
              <a:off x="3298319" y="1678853"/>
              <a:ext cx="303720" cy="273954"/>
              <a:chOff x="3298319" y="1678853"/>
              <a:chExt cx="303720" cy="273954"/>
            </a:xfrm>
          </p:grpSpPr>
          <p:sp>
            <p:nvSpPr>
              <p:cNvPr id="2770" name="Google Shape;2770;p44"/>
              <p:cNvSpPr/>
              <p:nvPr/>
            </p:nvSpPr>
            <p:spPr>
              <a:xfrm>
                <a:off x="3298319" y="1678853"/>
                <a:ext cx="303720" cy="221687"/>
              </a:xfrm>
              <a:custGeom>
                <a:avLst/>
                <a:gdLst/>
                <a:ahLst/>
                <a:cxnLst/>
                <a:rect l="l" t="t" r="r" b="b"/>
                <a:pathLst>
                  <a:path w="2673" h="1951" extrusionOk="0">
                    <a:moveTo>
                      <a:pt x="2537" y="128"/>
                    </a:moveTo>
                    <a:lnTo>
                      <a:pt x="2537" y="1848"/>
                    </a:lnTo>
                    <a:lnTo>
                      <a:pt x="96" y="1848"/>
                    </a:lnTo>
                    <a:lnTo>
                      <a:pt x="96" y="128"/>
                    </a:lnTo>
                    <a:close/>
                    <a:moveTo>
                      <a:pt x="1" y="1"/>
                    </a:moveTo>
                    <a:lnTo>
                      <a:pt x="1" y="1951"/>
                    </a:lnTo>
                    <a:lnTo>
                      <a:pt x="2672" y="1951"/>
                    </a:lnTo>
                    <a:lnTo>
                      <a:pt x="2672"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71" name="Google Shape;2771;p44"/>
              <p:cNvSpPr/>
              <p:nvPr/>
            </p:nvSpPr>
            <p:spPr>
              <a:xfrm>
                <a:off x="3350587" y="1888721"/>
                <a:ext cx="199185" cy="64086"/>
              </a:xfrm>
              <a:custGeom>
                <a:avLst/>
                <a:gdLst/>
                <a:ahLst/>
                <a:cxnLst/>
                <a:rect l="l" t="t" r="r" b="b"/>
                <a:pathLst>
                  <a:path w="1753" h="564" extrusionOk="0">
                    <a:moveTo>
                      <a:pt x="1087" y="104"/>
                    </a:moveTo>
                    <a:lnTo>
                      <a:pt x="1087" y="397"/>
                    </a:lnTo>
                    <a:lnTo>
                      <a:pt x="1483" y="397"/>
                    </a:lnTo>
                    <a:cubicBezTo>
                      <a:pt x="1523" y="397"/>
                      <a:pt x="1554" y="429"/>
                      <a:pt x="1554" y="429"/>
                    </a:cubicBezTo>
                    <a:lnTo>
                      <a:pt x="167" y="429"/>
                    </a:lnTo>
                    <a:cubicBezTo>
                      <a:pt x="199" y="429"/>
                      <a:pt x="230" y="397"/>
                      <a:pt x="262" y="397"/>
                    </a:cubicBezTo>
                    <a:lnTo>
                      <a:pt x="659" y="397"/>
                    </a:lnTo>
                    <a:lnTo>
                      <a:pt x="659" y="104"/>
                    </a:lnTo>
                    <a:close/>
                    <a:moveTo>
                      <a:pt x="532" y="1"/>
                    </a:moveTo>
                    <a:lnTo>
                      <a:pt x="532" y="302"/>
                    </a:lnTo>
                    <a:lnTo>
                      <a:pt x="262" y="302"/>
                    </a:lnTo>
                    <a:cubicBezTo>
                      <a:pt x="135" y="302"/>
                      <a:pt x="32" y="397"/>
                      <a:pt x="1" y="500"/>
                    </a:cubicBezTo>
                    <a:lnTo>
                      <a:pt x="1" y="564"/>
                    </a:lnTo>
                    <a:lnTo>
                      <a:pt x="1752" y="564"/>
                    </a:lnTo>
                    <a:lnTo>
                      <a:pt x="1752" y="500"/>
                    </a:lnTo>
                    <a:cubicBezTo>
                      <a:pt x="1721" y="397"/>
                      <a:pt x="1618" y="302"/>
                      <a:pt x="1483" y="302"/>
                    </a:cubicBezTo>
                    <a:lnTo>
                      <a:pt x="1221" y="302"/>
                    </a:lnTo>
                    <a:lnTo>
                      <a:pt x="1221"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72" name="Google Shape;2772;p44"/>
              <p:cNvSpPr/>
              <p:nvPr/>
            </p:nvSpPr>
            <p:spPr>
              <a:xfrm>
                <a:off x="3331725" y="1749983"/>
                <a:ext cx="228841" cy="97492"/>
              </a:xfrm>
              <a:custGeom>
                <a:avLst/>
                <a:gdLst/>
                <a:ahLst/>
                <a:cxnLst/>
                <a:rect l="l" t="t" r="r" b="b"/>
                <a:pathLst>
                  <a:path w="2014" h="858" extrusionOk="0">
                    <a:moveTo>
                      <a:pt x="1918" y="1"/>
                    </a:moveTo>
                    <a:lnTo>
                      <a:pt x="1189" y="532"/>
                    </a:lnTo>
                    <a:lnTo>
                      <a:pt x="595" y="231"/>
                    </a:lnTo>
                    <a:lnTo>
                      <a:pt x="0" y="762"/>
                    </a:lnTo>
                    <a:lnTo>
                      <a:pt x="103" y="857"/>
                    </a:lnTo>
                    <a:lnTo>
                      <a:pt x="595" y="397"/>
                    </a:lnTo>
                    <a:lnTo>
                      <a:pt x="1221" y="659"/>
                    </a:lnTo>
                    <a:lnTo>
                      <a:pt x="2014" y="96"/>
                    </a:lnTo>
                    <a:lnTo>
                      <a:pt x="1918"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grpSp>
        <p:sp>
          <p:nvSpPr>
            <p:cNvPr id="2775" name="Google Shape;2775;p44"/>
            <p:cNvSpPr txBox="1"/>
            <p:nvPr/>
          </p:nvSpPr>
          <p:spPr>
            <a:xfrm>
              <a:off x="3142433" y="3748373"/>
              <a:ext cx="1920900" cy="429600"/>
            </a:xfrm>
            <a:prstGeom prst="rect">
              <a:avLst/>
            </a:prstGeom>
            <a:noFill/>
            <a:ln>
              <a:noFill/>
            </a:ln>
          </p:spPr>
          <p:txBody>
            <a:bodyPr spcFirstLastPara="1" wrap="square" lIns="121900" tIns="121900" rIns="121900" bIns="121900" anchor="ctr" anchorCtr="0">
              <a:noAutofit/>
            </a:bodyPr>
            <a:lstStyle/>
            <a:p>
              <a:pPr algn="r"/>
              <a:r>
                <a:rPr lang="ja-JP" altLang="en-US" sz="2400" b="1" dirty="0">
                  <a:solidFill>
                    <a:schemeClr val="accent5"/>
                  </a:solidFill>
                  <a:latin typeface="Fira Sans Extra Condensed Medium"/>
                  <a:ea typeface="Fira Sans Extra Condensed Medium"/>
                  <a:cs typeface="Fira Sans Extra Condensed Medium"/>
                  <a:sym typeface="Fira Sans Extra Condensed Medium"/>
                </a:rPr>
                <a:t>目的</a:t>
              </a:r>
              <a:endParaRPr sz="2400" b="1" dirty="0">
                <a:solidFill>
                  <a:schemeClr val="accent5"/>
                </a:solidFill>
                <a:latin typeface="Fira Sans Extra Condensed Medium"/>
                <a:ea typeface="Fira Sans Extra Condensed Medium"/>
                <a:cs typeface="Fira Sans Extra Condensed Medium"/>
                <a:sym typeface="Fira Sans Extra Condensed Medium"/>
              </a:endParaRPr>
            </a:p>
          </p:txBody>
        </p:sp>
        <p:grpSp>
          <p:nvGrpSpPr>
            <p:cNvPr id="2777" name="Google Shape;2777;p44"/>
            <p:cNvGrpSpPr/>
            <p:nvPr/>
          </p:nvGrpSpPr>
          <p:grpSpPr>
            <a:xfrm>
              <a:off x="5545684" y="2347414"/>
              <a:ext cx="267574" cy="329415"/>
              <a:chOff x="3584201" y="4294996"/>
              <a:chExt cx="267574" cy="329415"/>
            </a:xfrm>
          </p:grpSpPr>
          <p:sp>
            <p:nvSpPr>
              <p:cNvPr id="2778" name="Google Shape;2778;p44"/>
              <p:cNvSpPr/>
              <p:nvPr/>
            </p:nvSpPr>
            <p:spPr>
              <a:xfrm>
                <a:off x="3584201" y="4294996"/>
                <a:ext cx="267574" cy="329415"/>
              </a:xfrm>
              <a:custGeom>
                <a:avLst/>
                <a:gdLst/>
                <a:ahLst/>
                <a:cxnLst/>
                <a:rect l="l" t="t" r="r" b="b"/>
                <a:pathLst>
                  <a:path w="8407" h="10350" extrusionOk="0">
                    <a:moveTo>
                      <a:pt x="4191" y="321"/>
                    </a:moveTo>
                    <a:lnTo>
                      <a:pt x="8097" y="1095"/>
                    </a:lnTo>
                    <a:lnTo>
                      <a:pt x="8097" y="6727"/>
                    </a:lnTo>
                    <a:lnTo>
                      <a:pt x="4191" y="10001"/>
                    </a:lnTo>
                    <a:lnTo>
                      <a:pt x="298" y="6727"/>
                    </a:lnTo>
                    <a:lnTo>
                      <a:pt x="298" y="1095"/>
                    </a:lnTo>
                    <a:lnTo>
                      <a:pt x="4191" y="321"/>
                    </a:lnTo>
                    <a:close/>
                    <a:moveTo>
                      <a:pt x="4168" y="0"/>
                    </a:moveTo>
                    <a:lnTo>
                      <a:pt x="120" y="810"/>
                    </a:lnTo>
                    <a:cubicBezTo>
                      <a:pt x="48" y="822"/>
                      <a:pt x="0" y="881"/>
                      <a:pt x="0" y="953"/>
                    </a:cubicBezTo>
                    <a:lnTo>
                      <a:pt x="0" y="6787"/>
                    </a:lnTo>
                    <a:cubicBezTo>
                      <a:pt x="0" y="6834"/>
                      <a:pt x="12" y="6882"/>
                      <a:pt x="60" y="6906"/>
                    </a:cubicBezTo>
                    <a:lnTo>
                      <a:pt x="4108" y="10323"/>
                    </a:lnTo>
                    <a:cubicBezTo>
                      <a:pt x="4138" y="10341"/>
                      <a:pt x="4171" y="10350"/>
                      <a:pt x="4203" y="10350"/>
                    </a:cubicBezTo>
                    <a:cubicBezTo>
                      <a:pt x="4236" y="10350"/>
                      <a:pt x="4269" y="10341"/>
                      <a:pt x="4299" y="10323"/>
                    </a:cubicBezTo>
                    <a:lnTo>
                      <a:pt x="8347" y="6906"/>
                    </a:lnTo>
                    <a:cubicBezTo>
                      <a:pt x="8382" y="6882"/>
                      <a:pt x="8406" y="6834"/>
                      <a:pt x="8406" y="6787"/>
                    </a:cubicBezTo>
                    <a:lnTo>
                      <a:pt x="8406" y="953"/>
                    </a:lnTo>
                    <a:cubicBezTo>
                      <a:pt x="8406" y="881"/>
                      <a:pt x="8347" y="822"/>
                      <a:pt x="8275" y="810"/>
                    </a:cubicBezTo>
                    <a:lnTo>
                      <a:pt x="4227" y="0"/>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79" name="Google Shape;2779;p44"/>
              <p:cNvSpPr/>
              <p:nvPr/>
            </p:nvSpPr>
            <p:spPr>
              <a:xfrm>
                <a:off x="3616391" y="4348384"/>
                <a:ext cx="202426" cy="202426"/>
              </a:xfrm>
              <a:custGeom>
                <a:avLst/>
                <a:gdLst/>
                <a:ahLst/>
                <a:cxnLst/>
                <a:rect l="l" t="t" r="r" b="b"/>
                <a:pathLst>
                  <a:path w="4525" h="4525" extrusionOk="0">
                    <a:moveTo>
                      <a:pt x="2262" y="322"/>
                    </a:moveTo>
                    <a:cubicBezTo>
                      <a:pt x="3334" y="322"/>
                      <a:pt x="4215" y="1203"/>
                      <a:pt x="4215" y="2275"/>
                    </a:cubicBezTo>
                    <a:cubicBezTo>
                      <a:pt x="4215" y="3346"/>
                      <a:pt x="3334" y="4227"/>
                      <a:pt x="2262" y="4227"/>
                    </a:cubicBezTo>
                    <a:cubicBezTo>
                      <a:pt x="1191" y="4227"/>
                      <a:pt x="322" y="3346"/>
                      <a:pt x="322" y="2275"/>
                    </a:cubicBezTo>
                    <a:cubicBezTo>
                      <a:pt x="322" y="1203"/>
                      <a:pt x="1191" y="322"/>
                      <a:pt x="2262" y="322"/>
                    </a:cubicBezTo>
                    <a:close/>
                    <a:moveTo>
                      <a:pt x="2262" y="0"/>
                    </a:moveTo>
                    <a:cubicBezTo>
                      <a:pt x="1012" y="0"/>
                      <a:pt x="0" y="1012"/>
                      <a:pt x="0" y="2263"/>
                    </a:cubicBezTo>
                    <a:cubicBezTo>
                      <a:pt x="0" y="3513"/>
                      <a:pt x="1012" y="4525"/>
                      <a:pt x="2262" y="4525"/>
                    </a:cubicBezTo>
                    <a:cubicBezTo>
                      <a:pt x="3513" y="4525"/>
                      <a:pt x="4525" y="3513"/>
                      <a:pt x="4525" y="2263"/>
                    </a:cubicBezTo>
                    <a:cubicBezTo>
                      <a:pt x="4525" y="1012"/>
                      <a:pt x="3513" y="0"/>
                      <a:pt x="226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sp>
            <p:nvSpPr>
              <p:cNvPr id="2780" name="Google Shape;2780;p44"/>
              <p:cNvSpPr/>
              <p:nvPr/>
            </p:nvSpPr>
            <p:spPr>
              <a:xfrm>
                <a:off x="3692574" y="4393308"/>
                <a:ext cx="51561" cy="112574"/>
              </a:xfrm>
              <a:custGeom>
                <a:avLst/>
                <a:gdLst/>
                <a:ahLst/>
                <a:cxnLst/>
                <a:rect l="l" t="t" r="r" b="b"/>
                <a:pathLst>
                  <a:path w="1620" h="3537" extrusionOk="0">
                    <a:moveTo>
                      <a:pt x="810" y="0"/>
                    </a:moveTo>
                    <a:cubicBezTo>
                      <a:pt x="727" y="0"/>
                      <a:pt x="656" y="72"/>
                      <a:pt x="656" y="155"/>
                    </a:cubicBezTo>
                    <a:lnTo>
                      <a:pt x="656" y="489"/>
                    </a:lnTo>
                    <a:cubicBezTo>
                      <a:pt x="298" y="524"/>
                      <a:pt x="1" y="834"/>
                      <a:pt x="1" y="1203"/>
                    </a:cubicBezTo>
                    <a:cubicBezTo>
                      <a:pt x="1" y="1608"/>
                      <a:pt x="334" y="1917"/>
                      <a:pt x="715" y="1917"/>
                    </a:cubicBezTo>
                    <a:lnTo>
                      <a:pt x="882" y="1917"/>
                    </a:lnTo>
                    <a:cubicBezTo>
                      <a:pt x="1108" y="1917"/>
                      <a:pt x="1298" y="2108"/>
                      <a:pt x="1298" y="2334"/>
                    </a:cubicBezTo>
                    <a:cubicBezTo>
                      <a:pt x="1298" y="2560"/>
                      <a:pt x="1108" y="2751"/>
                      <a:pt x="882" y="2751"/>
                    </a:cubicBezTo>
                    <a:lnTo>
                      <a:pt x="644" y="2751"/>
                    </a:lnTo>
                    <a:cubicBezTo>
                      <a:pt x="465" y="2751"/>
                      <a:pt x="310" y="2608"/>
                      <a:pt x="310" y="2429"/>
                    </a:cubicBezTo>
                    <a:cubicBezTo>
                      <a:pt x="310" y="2334"/>
                      <a:pt x="239" y="2275"/>
                      <a:pt x="167" y="2275"/>
                    </a:cubicBezTo>
                    <a:cubicBezTo>
                      <a:pt x="84" y="2275"/>
                      <a:pt x="13" y="2346"/>
                      <a:pt x="13" y="2429"/>
                    </a:cubicBezTo>
                    <a:cubicBezTo>
                      <a:pt x="13" y="2787"/>
                      <a:pt x="298" y="3060"/>
                      <a:pt x="656" y="3060"/>
                    </a:cubicBezTo>
                    <a:lnTo>
                      <a:pt x="667" y="3060"/>
                    </a:lnTo>
                    <a:lnTo>
                      <a:pt x="667" y="3394"/>
                    </a:lnTo>
                    <a:cubicBezTo>
                      <a:pt x="667" y="3477"/>
                      <a:pt x="739" y="3537"/>
                      <a:pt x="822" y="3537"/>
                    </a:cubicBezTo>
                    <a:cubicBezTo>
                      <a:pt x="894" y="3537"/>
                      <a:pt x="965" y="3465"/>
                      <a:pt x="965" y="3394"/>
                    </a:cubicBezTo>
                    <a:lnTo>
                      <a:pt x="965" y="3048"/>
                    </a:lnTo>
                    <a:cubicBezTo>
                      <a:pt x="1322" y="3025"/>
                      <a:pt x="1620" y="2703"/>
                      <a:pt x="1620" y="2334"/>
                    </a:cubicBezTo>
                    <a:cubicBezTo>
                      <a:pt x="1620" y="1929"/>
                      <a:pt x="1298" y="1620"/>
                      <a:pt x="906" y="1620"/>
                    </a:cubicBezTo>
                    <a:lnTo>
                      <a:pt x="739" y="1620"/>
                    </a:lnTo>
                    <a:cubicBezTo>
                      <a:pt x="525" y="1620"/>
                      <a:pt x="334" y="1429"/>
                      <a:pt x="334" y="1203"/>
                    </a:cubicBezTo>
                    <a:cubicBezTo>
                      <a:pt x="334" y="977"/>
                      <a:pt x="525" y="786"/>
                      <a:pt x="739" y="786"/>
                    </a:cubicBezTo>
                    <a:lnTo>
                      <a:pt x="977" y="786"/>
                    </a:lnTo>
                    <a:cubicBezTo>
                      <a:pt x="1167" y="786"/>
                      <a:pt x="1310" y="941"/>
                      <a:pt x="1310" y="1120"/>
                    </a:cubicBezTo>
                    <a:lnTo>
                      <a:pt x="1310" y="1286"/>
                    </a:lnTo>
                    <a:cubicBezTo>
                      <a:pt x="1310" y="1358"/>
                      <a:pt x="1382" y="1429"/>
                      <a:pt x="1465" y="1429"/>
                    </a:cubicBezTo>
                    <a:cubicBezTo>
                      <a:pt x="1548" y="1429"/>
                      <a:pt x="1608" y="1358"/>
                      <a:pt x="1608" y="1286"/>
                    </a:cubicBezTo>
                    <a:lnTo>
                      <a:pt x="1608" y="1120"/>
                    </a:lnTo>
                    <a:cubicBezTo>
                      <a:pt x="1608" y="762"/>
                      <a:pt x="1322" y="477"/>
                      <a:pt x="965" y="477"/>
                    </a:cubicBezTo>
                    <a:lnTo>
                      <a:pt x="953" y="477"/>
                    </a:lnTo>
                    <a:lnTo>
                      <a:pt x="953" y="155"/>
                    </a:lnTo>
                    <a:cubicBezTo>
                      <a:pt x="953" y="60"/>
                      <a:pt x="882" y="0"/>
                      <a:pt x="8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b="1"/>
              </a:p>
            </p:txBody>
          </p:sp>
        </p:grpSp>
      </p:grpSp>
      <p:sp>
        <p:nvSpPr>
          <p:cNvPr id="47" name="テキスト ボックス 46">
            <a:extLst>
              <a:ext uri="{FF2B5EF4-FFF2-40B4-BE49-F238E27FC236}">
                <a16:creationId xmlns:a16="http://schemas.microsoft.com/office/drawing/2014/main" id="{C803F3D1-CB07-4BCF-B66E-53B664087152}"/>
              </a:ext>
            </a:extLst>
          </p:cNvPr>
          <p:cNvSpPr txBox="1"/>
          <p:nvPr/>
        </p:nvSpPr>
        <p:spPr>
          <a:xfrm>
            <a:off x="1345587" y="2810613"/>
            <a:ext cx="1782021"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Fira Sans Extra Condensed Medium"/>
                <a:ea typeface="Fira Sans Extra Condensed Medium"/>
                <a:cs typeface="Fira Sans Extra Condensed Medium"/>
                <a:sym typeface="Fira Sans Extra Condensed Medium"/>
              </a:rPr>
              <a:t>企画内容</a:t>
            </a:r>
          </a:p>
        </p:txBody>
      </p:sp>
      <p:sp>
        <p:nvSpPr>
          <p:cNvPr id="3" name="スライド番号プレースホルダー 2">
            <a:extLst>
              <a:ext uri="{FF2B5EF4-FFF2-40B4-BE49-F238E27FC236}">
                <a16:creationId xmlns:a16="http://schemas.microsoft.com/office/drawing/2014/main" id="{34C01DBE-EBBB-46BF-9B1C-4B21C86539AD}"/>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224306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grpSp>
        <p:nvGrpSpPr>
          <p:cNvPr id="56" name="Google Shape;1943;p27">
            <a:extLst>
              <a:ext uri="{FF2B5EF4-FFF2-40B4-BE49-F238E27FC236}">
                <a16:creationId xmlns:a16="http://schemas.microsoft.com/office/drawing/2014/main" id="{529749A3-47D4-4E54-BF6E-9292BB485BCF}"/>
              </a:ext>
            </a:extLst>
          </p:cNvPr>
          <p:cNvGrpSpPr>
            <a:grpSpLocks noChangeAspect="1"/>
          </p:cNvGrpSpPr>
          <p:nvPr/>
        </p:nvGrpSpPr>
        <p:grpSpPr>
          <a:xfrm>
            <a:off x="4293812" y="2096595"/>
            <a:ext cx="3604375" cy="3604402"/>
            <a:chOff x="2796875" y="1146653"/>
            <a:chExt cx="3375322" cy="3375347"/>
          </a:xfrm>
        </p:grpSpPr>
        <p:sp>
          <p:nvSpPr>
            <p:cNvPr id="57" name="Google Shape;1944;p27">
              <a:extLst>
                <a:ext uri="{FF2B5EF4-FFF2-40B4-BE49-F238E27FC236}">
                  <a16:creationId xmlns:a16="http://schemas.microsoft.com/office/drawing/2014/main" id="{34081C85-7E13-4D4D-829D-49280B70301E}"/>
                </a:ext>
              </a:extLst>
            </p:cNvPr>
            <p:cNvSpPr/>
            <p:nvPr/>
          </p:nvSpPr>
          <p:spPr>
            <a:xfrm>
              <a:off x="2796875" y="1146700"/>
              <a:ext cx="3375300" cy="3375300"/>
            </a:xfrm>
            <a:prstGeom prst="donut">
              <a:avLst>
                <a:gd name="adj" fmla="val 12195"/>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45;p27">
              <a:extLst>
                <a:ext uri="{FF2B5EF4-FFF2-40B4-BE49-F238E27FC236}">
                  <a16:creationId xmlns:a16="http://schemas.microsoft.com/office/drawing/2014/main" id="{815A76EC-1B0E-441E-A554-506FF40EA5DC}"/>
                </a:ext>
              </a:extLst>
            </p:cNvPr>
            <p:cNvSpPr/>
            <p:nvPr/>
          </p:nvSpPr>
          <p:spPr>
            <a:xfrm>
              <a:off x="2796875" y="1146701"/>
              <a:ext cx="3375301" cy="3375299"/>
            </a:xfrm>
            <a:prstGeom prst="blockArc">
              <a:avLst>
                <a:gd name="adj1" fmla="val 10800000"/>
                <a:gd name="adj2" fmla="val 16236712"/>
                <a:gd name="adj3" fmla="val 1230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46;p27">
              <a:extLst>
                <a:ext uri="{FF2B5EF4-FFF2-40B4-BE49-F238E27FC236}">
                  <a16:creationId xmlns:a16="http://schemas.microsoft.com/office/drawing/2014/main" id="{9928343B-8B62-4697-840D-B3410B2EF257}"/>
                </a:ext>
              </a:extLst>
            </p:cNvPr>
            <p:cNvSpPr/>
            <p:nvPr/>
          </p:nvSpPr>
          <p:spPr>
            <a:xfrm rot="10800000" flipH="1">
              <a:off x="2796875" y="1146700"/>
              <a:ext cx="3375300" cy="3375300"/>
            </a:xfrm>
            <a:prstGeom prst="blockArc">
              <a:avLst>
                <a:gd name="adj1" fmla="val 10800000"/>
                <a:gd name="adj2" fmla="val 16243911"/>
                <a:gd name="adj3" fmla="val 1277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47;p27">
              <a:extLst>
                <a:ext uri="{FF2B5EF4-FFF2-40B4-BE49-F238E27FC236}">
                  <a16:creationId xmlns:a16="http://schemas.microsoft.com/office/drawing/2014/main" id="{DF9E8E45-7E64-46E7-9D1E-D05140D9DBA9}"/>
                </a:ext>
              </a:extLst>
            </p:cNvPr>
            <p:cNvSpPr/>
            <p:nvPr/>
          </p:nvSpPr>
          <p:spPr>
            <a:xfrm rot="5400000" flipH="1">
              <a:off x="2796897" y="1146653"/>
              <a:ext cx="3375300" cy="3375300"/>
            </a:xfrm>
            <a:prstGeom prst="blockArc">
              <a:avLst>
                <a:gd name="adj1" fmla="val 10800000"/>
                <a:gd name="adj2" fmla="val 16219891"/>
                <a:gd name="adj3" fmla="val 1227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27"/>
          <p:cNvSpPr txBox="1">
            <a:spLocks noGrp="1"/>
          </p:cNvSpPr>
          <p:nvPr>
            <p:ph type="title"/>
          </p:nvPr>
        </p:nvSpPr>
        <p:spPr>
          <a:xfrm>
            <a:off x="240000" y="409933"/>
            <a:ext cx="11712000" cy="763600"/>
          </a:xfrm>
          <a:prstGeom prst="rect">
            <a:avLst/>
          </a:prstGeom>
        </p:spPr>
        <p:txBody>
          <a:bodyPr spcFirstLastPara="1" wrap="square" lIns="121900" tIns="121900" rIns="121900" bIns="121900" anchor="t" anchorCtr="0">
            <a:noAutofit/>
          </a:bodyPr>
          <a:lstStyle/>
          <a:p>
            <a:r>
              <a:rPr lang="ja-JP" altLang="en-US" sz="3200" dirty="0"/>
              <a:t>　　</a:t>
            </a:r>
            <a:r>
              <a:rPr lang="en-US" sz="3200" dirty="0"/>
              <a:t>01</a:t>
            </a:r>
            <a:r>
              <a:rPr lang="ja-JP" altLang="en-US" sz="3200" dirty="0"/>
              <a:t>　提案概要　中学生の得られる</a:t>
            </a:r>
            <a:r>
              <a:rPr lang="ja-JP" altLang="en-US" sz="3200" dirty="0">
                <a:solidFill>
                  <a:schemeClr val="bg2"/>
                </a:solidFill>
              </a:rPr>
              <a:t>効果</a:t>
            </a:r>
            <a:r>
              <a:rPr lang="en-US" sz="3200" dirty="0"/>
              <a:t> </a:t>
            </a:r>
            <a:endParaRPr sz="3200" dirty="0"/>
          </a:p>
        </p:txBody>
      </p:sp>
      <p:sp>
        <p:nvSpPr>
          <p:cNvPr id="1948" name="Google Shape;1948;p27"/>
          <p:cNvSpPr txBox="1"/>
          <p:nvPr/>
        </p:nvSpPr>
        <p:spPr>
          <a:xfrm>
            <a:off x="318639" y="5110379"/>
            <a:ext cx="4281094" cy="57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kumimoji="0" lang="ja-JP" altLang="en-US" sz="2800" b="1" kern="0" dirty="0">
                <a:solidFill>
                  <a:srgbClr val="54AED6"/>
                </a:solidFill>
                <a:latin typeface="Fira Sans Extra Condensed Medium"/>
                <a:ea typeface="Fira Sans Extra Condensed Medium"/>
                <a:cs typeface="Fira Sans Extra Condensed Medium"/>
                <a:sym typeface="Fira Sans Extra Condensed Medium"/>
              </a:rPr>
              <a:t>地元・郷土愛が深まる</a:t>
            </a:r>
          </a:p>
        </p:txBody>
      </p:sp>
      <p:sp>
        <p:nvSpPr>
          <p:cNvPr id="1950" name="Google Shape;1950;p27"/>
          <p:cNvSpPr txBox="1"/>
          <p:nvPr/>
        </p:nvSpPr>
        <p:spPr>
          <a:xfrm>
            <a:off x="611155" y="2328570"/>
            <a:ext cx="3892153" cy="57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kumimoji="0" lang="ja-JP" altLang="en-US" sz="2800" b="1" kern="0" dirty="0">
                <a:solidFill>
                  <a:srgbClr val="3280AD"/>
                </a:solidFill>
                <a:latin typeface="Fira Sans Extra Condensed Medium"/>
                <a:ea typeface="Fira Sans Extra Condensed Medium"/>
                <a:cs typeface="Fira Sans Extra Condensed Medium"/>
                <a:sym typeface="Fira Sans Extra Condensed Medium"/>
              </a:rPr>
              <a:t>金融リテラシーの向上</a:t>
            </a:r>
          </a:p>
        </p:txBody>
      </p:sp>
      <p:sp>
        <p:nvSpPr>
          <p:cNvPr id="1953" name="Google Shape;1953;p27"/>
          <p:cNvSpPr txBox="1"/>
          <p:nvPr/>
        </p:nvSpPr>
        <p:spPr>
          <a:xfrm>
            <a:off x="5777918" y="4937346"/>
            <a:ext cx="6610455" cy="1738705"/>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kumimoji="0" lang="ja-JP" altLang="en-US" sz="2800" b="1" kern="0" dirty="0">
                <a:solidFill>
                  <a:schemeClr val="accent3"/>
                </a:solidFill>
                <a:latin typeface="Fira Sans Extra Condensed Medium"/>
                <a:ea typeface="Fira Sans Extra Condensed Medium"/>
                <a:cs typeface="Fira Sans Extra Condensed Medium"/>
                <a:sym typeface="Fira Sans Extra Condensed Medium"/>
              </a:rPr>
              <a:t>地元の人との</a:t>
            </a:r>
          </a:p>
          <a:p>
            <a:pPr algn="ctr" defTabSz="1219170">
              <a:buClr>
                <a:srgbClr val="000000"/>
              </a:buClr>
              <a:buSzPts val="1100"/>
            </a:pPr>
            <a:r>
              <a:rPr kumimoji="0" lang="ja-JP" altLang="en-US" sz="2800" b="1" kern="0" dirty="0">
                <a:solidFill>
                  <a:schemeClr val="accent3"/>
                </a:solidFill>
                <a:latin typeface="Fira Sans Extra Condensed Medium"/>
                <a:ea typeface="Fira Sans Extra Condensed Medium"/>
                <a:cs typeface="Fira Sans Extra Condensed Medium"/>
                <a:sym typeface="Fira Sans Extra Condensed Medium"/>
              </a:rPr>
              <a:t>　　コミュニケーションの場になる</a:t>
            </a:r>
          </a:p>
        </p:txBody>
      </p:sp>
      <p:sp>
        <p:nvSpPr>
          <p:cNvPr id="1954" name="Google Shape;1954;p27"/>
          <p:cNvSpPr txBox="1"/>
          <p:nvPr/>
        </p:nvSpPr>
        <p:spPr>
          <a:xfrm>
            <a:off x="7717031" y="2597876"/>
            <a:ext cx="3863814" cy="57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kumimoji="0" lang="ja-JP" altLang="en-US" sz="2800" b="1" kern="0" dirty="0">
                <a:solidFill>
                  <a:schemeClr val="bg2"/>
                </a:solidFill>
                <a:latin typeface="Fira Sans Extra Condensed Medium"/>
                <a:ea typeface="Fira Sans Extra Condensed Medium"/>
                <a:cs typeface="Fira Sans Extra Condensed Medium"/>
                <a:sym typeface="Fira Sans Extra Condensed Medium"/>
              </a:rPr>
              <a:t>貴重な体験ができる</a:t>
            </a:r>
            <a:endParaRPr kumimoji="0" lang="en-US" sz="2800" b="1" kern="0" dirty="0">
              <a:solidFill>
                <a:schemeClr val="bg2"/>
              </a:solidFill>
              <a:latin typeface="Fira Sans Extra Condensed Medium"/>
              <a:ea typeface="Fira Sans Extra Condensed Medium"/>
              <a:cs typeface="Fira Sans Extra Condensed Medium"/>
              <a:sym typeface="Fira Sans Extra Condensed Medium"/>
            </a:endParaRPr>
          </a:p>
        </p:txBody>
      </p:sp>
      <p:sp>
        <p:nvSpPr>
          <p:cNvPr id="37" name="楕円 36">
            <a:extLst>
              <a:ext uri="{FF2B5EF4-FFF2-40B4-BE49-F238E27FC236}">
                <a16:creationId xmlns:a16="http://schemas.microsoft.com/office/drawing/2014/main" id="{7E8C5BEE-9121-465A-9745-EF26D9D37684}"/>
              </a:ext>
            </a:extLst>
          </p:cNvPr>
          <p:cNvSpPr>
            <a:spLocks noChangeAspect="1"/>
          </p:cNvSpPr>
          <p:nvPr/>
        </p:nvSpPr>
        <p:spPr>
          <a:xfrm>
            <a:off x="5632275" y="4937346"/>
            <a:ext cx="977679" cy="977679"/>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グラフィックス 15" descr="世界">
            <a:extLst>
              <a:ext uri="{FF2B5EF4-FFF2-40B4-BE49-F238E27FC236}">
                <a16:creationId xmlns:a16="http://schemas.microsoft.com/office/drawing/2014/main" id="{1BC262F3-C219-4EDB-8661-6A336945EC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5403" y="5110379"/>
            <a:ext cx="621167" cy="621167"/>
          </a:xfrm>
          <a:prstGeom prst="rect">
            <a:avLst/>
          </a:prstGeom>
        </p:spPr>
      </p:pic>
      <p:sp>
        <p:nvSpPr>
          <p:cNvPr id="61" name="楕円 60">
            <a:extLst>
              <a:ext uri="{FF2B5EF4-FFF2-40B4-BE49-F238E27FC236}">
                <a16:creationId xmlns:a16="http://schemas.microsoft.com/office/drawing/2014/main" id="{9129941F-3746-4277-936C-2D1A9FF498B9}"/>
              </a:ext>
            </a:extLst>
          </p:cNvPr>
          <p:cNvSpPr>
            <a:spLocks noChangeAspect="1"/>
          </p:cNvSpPr>
          <p:nvPr/>
        </p:nvSpPr>
        <p:spPr>
          <a:xfrm>
            <a:off x="7181159" y="3579153"/>
            <a:ext cx="977679" cy="977679"/>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AD09BCAD-F3A4-430E-94F6-2F447305ABC8}"/>
              </a:ext>
            </a:extLst>
          </p:cNvPr>
          <p:cNvSpPr>
            <a:spLocks noChangeAspect="1"/>
          </p:cNvSpPr>
          <p:nvPr/>
        </p:nvSpPr>
        <p:spPr>
          <a:xfrm>
            <a:off x="5607160" y="1802331"/>
            <a:ext cx="977679" cy="977679"/>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2EB86430-414A-4AEA-8B3A-84D4F49CD72A}"/>
              </a:ext>
            </a:extLst>
          </p:cNvPr>
          <p:cNvSpPr>
            <a:spLocks noChangeAspect="1"/>
          </p:cNvSpPr>
          <p:nvPr/>
        </p:nvSpPr>
        <p:spPr>
          <a:xfrm>
            <a:off x="4083319" y="3579153"/>
            <a:ext cx="977679" cy="977679"/>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グラフィックス 11" descr="ブタの貯金箱">
            <a:extLst>
              <a:ext uri="{FF2B5EF4-FFF2-40B4-BE49-F238E27FC236}">
                <a16:creationId xmlns:a16="http://schemas.microsoft.com/office/drawing/2014/main" id="{9FD3BADA-80E9-4F45-8A94-97303DE889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39314" y="1909370"/>
            <a:ext cx="763600" cy="763600"/>
          </a:xfrm>
          <a:prstGeom prst="rect">
            <a:avLst/>
          </a:prstGeom>
        </p:spPr>
      </p:pic>
      <p:pic>
        <p:nvPicPr>
          <p:cNvPr id="14" name="グラフィックス 13" descr="ハート">
            <a:extLst>
              <a:ext uri="{FF2B5EF4-FFF2-40B4-BE49-F238E27FC236}">
                <a16:creationId xmlns:a16="http://schemas.microsoft.com/office/drawing/2014/main" id="{8FC76F0D-FEED-40D0-A807-1B48531FF1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41118" y="3736952"/>
            <a:ext cx="662079" cy="662079"/>
          </a:xfrm>
          <a:prstGeom prst="rect">
            <a:avLst/>
          </a:prstGeom>
        </p:spPr>
      </p:pic>
      <p:pic>
        <p:nvPicPr>
          <p:cNvPr id="18" name="グラフィックス 17" descr="鉛筆">
            <a:extLst>
              <a:ext uri="{FF2B5EF4-FFF2-40B4-BE49-F238E27FC236}">
                <a16:creationId xmlns:a16="http://schemas.microsoft.com/office/drawing/2014/main" id="{9F5D6F68-6E49-416A-AFFE-8952BB7E3F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91252" y="3823307"/>
            <a:ext cx="557492" cy="5574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sp>
        <p:nvSpPr>
          <p:cNvPr id="1824" name="Google Shape;1824;p24"/>
          <p:cNvSpPr txBox="1">
            <a:spLocks noGrp="1"/>
          </p:cNvSpPr>
          <p:nvPr>
            <p:ph type="title"/>
          </p:nvPr>
        </p:nvSpPr>
        <p:spPr>
          <a:xfrm>
            <a:off x="240000" y="518115"/>
            <a:ext cx="11712000" cy="763600"/>
          </a:xfrm>
          <a:prstGeom prst="rect">
            <a:avLst/>
          </a:prstGeom>
        </p:spPr>
        <p:txBody>
          <a:bodyPr spcFirstLastPara="1" wrap="square" lIns="121900" tIns="121900" rIns="121900" bIns="121900" anchor="t" anchorCtr="0">
            <a:noAutofit/>
          </a:bodyPr>
          <a:lstStyle/>
          <a:p>
            <a:r>
              <a:rPr lang="en-US" altLang="ja-JP" sz="3200" dirty="0"/>
              <a:t>02 </a:t>
            </a:r>
            <a:r>
              <a:rPr lang="ja-JP" altLang="en-US" sz="3200" dirty="0"/>
              <a:t>具体的な流れ</a:t>
            </a:r>
            <a:endParaRPr sz="3200" dirty="0"/>
          </a:p>
        </p:txBody>
      </p:sp>
      <p:sp>
        <p:nvSpPr>
          <p:cNvPr id="1825" name="Google Shape;1825;p24"/>
          <p:cNvSpPr txBox="1"/>
          <p:nvPr/>
        </p:nvSpPr>
        <p:spPr>
          <a:xfrm>
            <a:off x="4213312" y="4565720"/>
            <a:ext cx="7246727" cy="1456181"/>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kumimoji="0" lang="ja-JP" altLang="en-US" sz="2400" kern="0" dirty="0">
                <a:latin typeface="Fira Sans Extra Condensed Medium"/>
                <a:ea typeface="Fira Sans Extra Condensed Medium"/>
                <a:cs typeface="Fira Sans Extra Condensed Medium"/>
                <a:sym typeface="Fira Sans Extra Condensed Medium"/>
              </a:rPr>
              <a:t>それを見た人（観光客・ユーザー）が</a:t>
            </a:r>
            <a:endParaRPr kumimoji="0" lang="en-US" altLang="ja-JP" sz="2400" kern="0" dirty="0">
              <a:latin typeface="Fira Sans Extra Condensed Medium"/>
              <a:ea typeface="Fira Sans Extra Condensed Medium"/>
              <a:cs typeface="Fira Sans Extra Condensed Medium"/>
              <a:sym typeface="Fira Sans Extra Condensed Medium"/>
            </a:endParaRPr>
          </a:p>
          <a:p>
            <a:pPr algn="ctr" defTabSz="1219170">
              <a:buClr>
                <a:srgbClr val="000000"/>
              </a:buClr>
            </a:pPr>
            <a:r>
              <a:rPr kumimoji="0" lang="ja-JP" altLang="en-US" sz="2800" b="1" kern="0" dirty="0">
                <a:solidFill>
                  <a:schemeClr val="bg2"/>
                </a:solidFill>
                <a:latin typeface="Fira Sans Extra Condensed Medium"/>
                <a:ea typeface="Fira Sans Extra Condensed Medium"/>
                <a:cs typeface="Fira Sans Extra Condensed Medium"/>
                <a:sym typeface="Fira Sans Extra Condensed Medium"/>
              </a:rPr>
              <a:t>自治体・観光地</a:t>
            </a:r>
            <a:r>
              <a:rPr kumimoji="0" lang="ja-JP" altLang="en-US" sz="2400" kern="0" dirty="0">
                <a:latin typeface="Fira Sans Extra Condensed Medium"/>
                <a:ea typeface="Fira Sans Extra Condensed Medium"/>
                <a:cs typeface="Fira Sans Extra Condensed Medium"/>
                <a:sym typeface="Fira Sans Extra Condensed Medium"/>
              </a:rPr>
              <a:t>に訪れる</a:t>
            </a:r>
            <a:endParaRPr kumimoji="0" sz="2400" kern="0" dirty="0">
              <a:latin typeface="Fira Sans Extra Condensed Medium"/>
              <a:ea typeface="Fira Sans Extra Condensed Medium"/>
              <a:cs typeface="Fira Sans Extra Condensed Medium"/>
              <a:sym typeface="Fira Sans Extra Condensed Medium"/>
            </a:endParaRPr>
          </a:p>
        </p:txBody>
      </p:sp>
      <p:sp>
        <p:nvSpPr>
          <p:cNvPr id="1827" name="Google Shape;1827;p24"/>
          <p:cNvSpPr txBox="1"/>
          <p:nvPr/>
        </p:nvSpPr>
        <p:spPr>
          <a:xfrm>
            <a:off x="4213313" y="1705419"/>
            <a:ext cx="7246726" cy="1396495"/>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kumimoji="0" lang="ja-JP" altLang="en-US" sz="2400" kern="0" dirty="0">
                <a:latin typeface="Fira Sans Extra Condensed Medium"/>
                <a:ea typeface="Fira Sans Extra Condensed Medium"/>
                <a:cs typeface="Fira Sans Extra Condensed Medium"/>
                <a:sym typeface="Fira Sans Extra Condensed Medium"/>
              </a:rPr>
              <a:t>中学生に地元の</a:t>
            </a:r>
            <a:r>
              <a:rPr kumimoji="0" lang="ja-JP" altLang="en-US" sz="3200" b="1" kern="0" dirty="0">
                <a:solidFill>
                  <a:schemeClr val="accent3"/>
                </a:solidFill>
                <a:latin typeface="Fira Sans Extra Condensed Medium"/>
                <a:ea typeface="Fira Sans Extra Condensed Medium"/>
                <a:cs typeface="Fira Sans Extra Condensed Medium"/>
                <a:sym typeface="Fira Sans Extra Condensed Medium"/>
              </a:rPr>
              <a:t>観光コース</a:t>
            </a:r>
            <a:r>
              <a:rPr kumimoji="0" lang="ja-JP" altLang="en-US" sz="2400" kern="0" dirty="0">
                <a:latin typeface="Fira Sans Extra Condensed Medium"/>
                <a:ea typeface="Fira Sans Extra Condensed Medium"/>
                <a:cs typeface="Fira Sans Extra Condensed Medium"/>
                <a:sym typeface="Fira Sans Extra Condensed Medium"/>
              </a:rPr>
              <a:t>を考えてもらう</a:t>
            </a:r>
          </a:p>
          <a:p>
            <a:pPr algn="ctr" defTabSz="1219170">
              <a:buClr>
                <a:srgbClr val="000000"/>
              </a:buClr>
            </a:pPr>
            <a:r>
              <a:rPr kumimoji="0" lang="ja-JP" altLang="en-US" sz="2400" kern="0" dirty="0">
                <a:latin typeface="Fira Sans Extra Condensed Medium"/>
                <a:ea typeface="Fira Sans Extra Condensed Medium"/>
                <a:cs typeface="Fira Sans Extra Condensed Medium"/>
                <a:sym typeface="Fira Sans Extra Condensed Medium"/>
              </a:rPr>
              <a:t>→ 例 </a:t>
            </a:r>
            <a:r>
              <a:rPr kumimoji="0" lang="ja-JP" altLang="en-US" sz="2800" b="1" kern="0" dirty="0">
                <a:solidFill>
                  <a:schemeClr val="accent3"/>
                </a:solidFill>
                <a:latin typeface="Fira Sans Extra Condensed Medium"/>
                <a:ea typeface="Fira Sans Extra Condensed Medium"/>
                <a:cs typeface="Fira Sans Extra Condensed Medium"/>
                <a:sym typeface="Fira Sans Extra Condensed Medium"/>
              </a:rPr>
              <a:t>モデルプラン</a:t>
            </a:r>
            <a:r>
              <a:rPr kumimoji="0" lang="ja-JP" altLang="en-US" sz="2400" kern="0" dirty="0">
                <a:solidFill>
                  <a:schemeClr val="accent3"/>
                </a:solidFill>
                <a:latin typeface="Fira Sans Extra Condensed Medium"/>
                <a:ea typeface="Fira Sans Extra Condensed Medium"/>
                <a:cs typeface="Fira Sans Extra Condensed Medium"/>
                <a:sym typeface="Fira Sans Extra Condensed Medium"/>
              </a:rPr>
              <a:t> </a:t>
            </a:r>
            <a:r>
              <a:rPr kumimoji="0" lang="ja-JP" altLang="en-US" sz="2400" kern="0" dirty="0">
                <a:latin typeface="Fira Sans Extra Condensed Medium"/>
                <a:ea typeface="Fira Sans Extra Condensed Medium"/>
                <a:cs typeface="Fira Sans Extra Condensed Medium"/>
                <a:sym typeface="Fira Sans Extra Condensed Medium"/>
              </a:rPr>
              <a:t>・ </a:t>
            </a:r>
            <a:r>
              <a:rPr kumimoji="0" lang="ja-JP" altLang="en-US" sz="2800" b="1" kern="0" dirty="0">
                <a:solidFill>
                  <a:schemeClr val="accent3"/>
                </a:solidFill>
                <a:latin typeface="Fira Sans Extra Condensed Medium"/>
                <a:ea typeface="Fira Sans Extra Condensed Medium"/>
                <a:cs typeface="Fira Sans Extra Condensed Medium"/>
                <a:sym typeface="Fira Sans Extra Condensed Medium"/>
              </a:rPr>
              <a:t>マップ</a:t>
            </a:r>
            <a:r>
              <a:rPr kumimoji="0" lang="ja-JP" altLang="en-US" sz="2400" kern="0" dirty="0">
                <a:solidFill>
                  <a:schemeClr val="accent3"/>
                </a:solidFill>
                <a:latin typeface="Fira Sans Extra Condensed Medium"/>
                <a:ea typeface="Fira Sans Extra Condensed Medium"/>
                <a:cs typeface="Fira Sans Extra Condensed Medium"/>
                <a:sym typeface="Fira Sans Extra Condensed Medium"/>
              </a:rPr>
              <a:t> </a:t>
            </a:r>
            <a:r>
              <a:rPr kumimoji="0" lang="ja-JP" altLang="en-US" sz="2400" kern="0" dirty="0">
                <a:latin typeface="Fira Sans Extra Condensed Medium"/>
                <a:ea typeface="Fira Sans Extra Condensed Medium"/>
                <a:cs typeface="Fira Sans Extra Condensed Medium"/>
                <a:sym typeface="Fira Sans Extra Condensed Medium"/>
              </a:rPr>
              <a:t>作成</a:t>
            </a:r>
          </a:p>
        </p:txBody>
      </p:sp>
      <p:sp>
        <p:nvSpPr>
          <p:cNvPr id="1832" name="Google Shape;1832;p24"/>
          <p:cNvSpPr txBox="1"/>
          <p:nvPr/>
        </p:nvSpPr>
        <p:spPr>
          <a:xfrm>
            <a:off x="4213312" y="3105727"/>
            <a:ext cx="7246727" cy="1456181"/>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kumimoji="0" lang="ja-JP" altLang="en-US" sz="2400" kern="0" dirty="0">
                <a:latin typeface="Fira Sans Extra Condensed Medium"/>
                <a:ea typeface="Fira Sans Extra Condensed Medium"/>
                <a:cs typeface="Fira Sans Extra Condensed Medium"/>
                <a:sym typeface="Fira Sans Extra Condensed Medium"/>
              </a:rPr>
              <a:t>アプリ・</a:t>
            </a:r>
            <a:r>
              <a:rPr kumimoji="0" lang="en-US" altLang="ja-JP" sz="2400" kern="0" dirty="0">
                <a:latin typeface="Fira Sans Extra Condensed Medium"/>
                <a:ea typeface="Fira Sans Extra Condensed Medium"/>
                <a:cs typeface="Fira Sans Extra Condensed Medium"/>
                <a:sym typeface="Fira Sans Extra Condensed Medium"/>
              </a:rPr>
              <a:t>SNS</a:t>
            </a:r>
            <a:r>
              <a:rPr kumimoji="0" lang="ja-JP" altLang="en-US" sz="2400" kern="0" dirty="0">
                <a:latin typeface="Fira Sans Extra Condensed Medium"/>
                <a:ea typeface="Fira Sans Extra Condensed Medium"/>
                <a:cs typeface="Fira Sans Extra Condensed Medium"/>
                <a:sym typeface="Fira Sans Extra Condensed Medium"/>
              </a:rPr>
              <a:t>・紙媒体等で</a:t>
            </a:r>
            <a:r>
              <a:rPr kumimoji="0" lang="ja-JP" altLang="en-US" sz="2800" b="1" kern="0" dirty="0">
                <a:solidFill>
                  <a:srgbClr val="3280AD"/>
                </a:solidFill>
                <a:latin typeface="Fira Sans Extra Condensed Medium"/>
                <a:ea typeface="Fira Sans Extra Condensed Medium"/>
                <a:cs typeface="Fira Sans Extra Condensed Medium"/>
                <a:sym typeface="Fira Sans Extra Condensed Medium"/>
              </a:rPr>
              <a:t>公開</a:t>
            </a:r>
            <a:endParaRPr kumimoji="0" lang="ja-JP" altLang="en-US" sz="2400" b="1" kern="0" dirty="0">
              <a:solidFill>
                <a:srgbClr val="3280AD"/>
              </a:solidFill>
              <a:latin typeface="Fira Sans Extra Condensed Medium"/>
              <a:ea typeface="Fira Sans Extra Condensed Medium"/>
              <a:cs typeface="Fira Sans Extra Condensed Medium"/>
              <a:sym typeface="Fira Sans Extra Condensed Medium"/>
            </a:endParaRPr>
          </a:p>
        </p:txBody>
      </p:sp>
      <p:sp>
        <p:nvSpPr>
          <p:cNvPr id="1836" name="Google Shape;1836;p24"/>
          <p:cNvSpPr>
            <a:spLocks noChangeAspect="1"/>
          </p:cNvSpPr>
          <p:nvPr/>
        </p:nvSpPr>
        <p:spPr>
          <a:xfrm rot="5400000">
            <a:off x="2098646" y="3055415"/>
            <a:ext cx="103220" cy="145161"/>
          </a:xfrm>
          <a:custGeom>
            <a:avLst/>
            <a:gdLst/>
            <a:ahLst/>
            <a:cxnLst/>
            <a:rect l="l" t="t" r="r" b="b"/>
            <a:pathLst>
              <a:path w="411" h="578" extrusionOk="0">
                <a:moveTo>
                  <a:pt x="1" y="1"/>
                </a:moveTo>
                <a:lnTo>
                  <a:pt x="1" y="292"/>
                </a:lnTo>
                <a:lnTo>
                  <a:pt x="1" y="577"/>
                </a:lnTo>
                <a:lnTo>
                  <a:pt x="209" y="438"/>
                </a:lnTo>
                <a:lnTo>
                  <a:pt x="411" y="292"/>
                </a:lnTo>
                <a:lnTo>
                  <a:pt x="209" y="147"/>
                </a:lnTo>
                <a:lnTo>
                  <a:pt x="1" y="1"/>
                </a:ln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37" name="Google Shape;1837;p24"/>
          <p:cNvSpPr>
            <a:spLocks noChangeAspect="1"/>
          </p:cNvSpPr>
          <p:nvPr/>
        </p:nvSpPr>
        <p:spPr>
          <a:xfrm rot="5400000">
            <a:off x="2085562" y="4670517"/>
            <a:ext cx="101211" cy="145161"/>
          </a:xfrm>
          <a:custGeom>
            <a:avLst/>
            <a:gdLst/>
            <a:ahLst/>
            <a:cxnLst/>
            <a:rect l="l" t="t" r="r" b="b"/>
            <a:pathLst>
              <a:path w="403" h="578" extrusionOk="0">
                <a:moveTo>
                  <a:pt x="0" y="1"/>
                </a:moveTo>
                <a:lnTo>
                  <a:pt x="0" y="292"/>
                </a:lnTo>
                <a:lnTo>
                  <a:pt x="0" y="577"/>
                </a:lnTo>
                <a:lnTo>
                  <a:pt x="201" y="438"/>
                </a:lnTo>
                <a:lnTo>
                  <a:pt x="403" y="292"/>
                </a:lnTo>
                <a:lnTo>
                  <a:pt x="201" y="147"/>
                </a:lnTo>
                <a:lnTo>
                  <a:pt x="0" y="1"/>
                </a:lnTo>
                <a:close/>
              </a:path>
            </a:pathLst>
          </a:custGeom>
          <a:solidFill>
            <a:srgbClr val="0C3E65"/>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nvGrpSpPr>
          <p:cNvPr id="1840" name="Google Shape;1840;p24"/>
          <p:cNvGrpSpPr>
            <a:grpSpLocks noChangeAspect="1"/>
          </p:cNvGrpSpPr>
          <p:nvPr/>
        </p:nvGrpSpPr>
        <p:grpSpPr>
          <a:xfrm>
            <a:off x="1616731" y="3352678"/>
            <a:ext cx="2119684" cy="1060579"/>
            <a:chOff x="2620081" y="1868136"/>
            <a:chExt cx="1589763" cy="795434"/>
          </a:xfrm>
        </p:grpSpPr>
        <p:sp>
          <p:nvSpPr>
            <p:cNvPr id="1841" name="Google Shape;1841;p24"/>
            <p:cNvSpPr/>
            <p:nvPr/>
          </p:nvSpPr>
          <p:spPr>
            <a:xfrm>
              <a:off x="4088619" y="2143679"/>
              <a:ext cx="121225" cy="122266"/>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42" name="Google Shape;1842;p24"/>
            <p:cNvSpPr/>
            <p:nvPr/>
          </p:nvSpPr>
          <p:spPr>
            <a:xfrm>
              <a:off x="2620081" y="1868136"/>
              <a:ext cx="796752" cy="795434"/>
            </a:xfrm>
            <a:custGeom>
              <a:avLst/>
              <a:gdLst/>
              <a:ahLst/>
              <a:cxnLst/>
              <a:rect l="l" t="t" r="r" b="b"/>
              <a:pathLst>
                <a:path w="4230" h="4223" extrusionOk="0">
                  <a:moveTo>
                    <a:pt x="2112" y="0"/>
                  </a:moveTo>
                  <a:cubicBezTo>
                    <a:pt x="959" y="0"/>
                    <a:pt x="1" y="952"/>
                    <a:pt x="1" y="2111"/>
                  </a:cubicBezTo>
                  <a:cubicBezTo>
                    <a:pt x="1" y="3264"/>
                    <a:pt x="959" y="4222"/>
                    <a:pt x="2112" y="4222"/>
                  </a:cubicBezTo>
                  <a:cubicBezTo>
                    <a:pt x="3299" y="4222"/>
                    <a:pt x="4229" y="3264"/>
                    <a:pt x="4229" y="2111"/>
                  </a:cubicBezTo>
                  <a:cubicBezTo>
                    <a:pt x="4229" y="952"/>
                    <a:pt x="3299" y="0"/>
                    <a:pt x="2112" y="0"/>
                  </a:cubicBezTo>
                  <a:close/>
                </a:path>
              </a:pathLst>
            </a:custGeom>
            <a:solidFill>
              <a:srgbClr val="54AED6"/>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43" name="Google Shape;1843;p24"/>
            <p:cNvSpPr/>
            <p:nvPr/>
          </p:nvSpPr>
          <p:spPr>
            <a:xfrm>
              <a:off x="2652855" y="1894318"/>
              <a:ext cx="736478" cy="736478"/>
            </a:xfrm>
            <a:custGeom>
              <a:avLst/>
              <a:gdLst/>
              <a:ahLst/>
              <a:cxnLst/>
              <a:rect l="l" t="t" r="r" b="b"/>
              <a:pathLst>
                <a:path w="3910" h="3910" extrusionOk="0">
                  <a:moveTo>
                    <a:pt x="1938" y="0"/>
                  </a:moveTo>
                  <a:cubicBezTo>
                    <a:pt x="868" y="0"/>
                    <a:pt x="0" y="903"/>
                    <a:pt x="0" y="1972"/>
                  </a:cubicBezTo>
                  <a:cubicBezTo>
                    <a:pt x="0" y="3042"/>
                    <a:pt x="868" y="3910"/>
                    <a:pt x="1938" y="3910"/>
                  </a:cubicBezTo>
                  <a:cubicBezTo>
                    <a:pt x="3014" y="3910"/>
                    <a:pt x="3910" y="3042"/>
                    <a:pt x="3910" y="1972"/>
                  </a:cubicBezTo>
                  <a:cubicBezTo>
                    <a:pt x="3910" y="903"/>
                    <a:pt x="3014" y="0"/>
                    <a:pt x="19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44" name="Google Shape;1844;p24"/>
            <p:cNvSpPr/>
            <p:nvPr/>
          </p:nvSpPr>
          <p:spPr>
            <a:xfrm>
              <a:off x="2685441" y="1933496"/>
              <a:ext cx="666032" cy="664714"/>
            </a:xfrm>
            <a:custGeom>
              <a:avLst/>
              <a:gdLst/>
              <a:ahLst/>
              <a:cxnLst/>
              <a:rect l="l" t="t" r="r" b="b"/>
              <a:pathLst>
                <a:path w="3536" h="3529" extrusionOk="0">
                  <a:moveTo>
                    <a:pt x="1765" y="1"/>
                  </a:moveTo>
                  <a:cubicBezTo>
                    <a:pt x="813" y="1"/>
                    <a:pt x="1" y="778"/>
                    <a:pt x="1" y="1764"/>
                  </a:cubicBezTo>
                  <a:cubicBezTo>
                    <a:pt x="1" y="2716"/>
                    <a:pt x="813" y="3528"/>
                    <a:pt x="1765" y="3528"/>
                  </a:cubicBezTo>
                  <a:cubicBezTo>
                    <a:pt x="2751" y="3528"/>
                    <a:pt x="3535" y="2716"/>
                    <a:pt x="3535" y="1764"/>
                  </a:cubicBezTo>
                  <a:cubicBezTo>
                    <a:pt x="3535" y="778"/>
                    <a:pt x="2751" y="1"/>
                    <a:pt x="1765" y="1"/>
                  </a:cubicBezTo>
                  <a:close/>
                </a:path>
              </a:pathLst>
            </a:custGeom>
            <a:solidFill>
              <a:srgbClr val="E5E6E7"/>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46" name="Google Shape;1846;p24"/>
            <p:cNvSpPr/>
            <p:nvPr/>
          </p:nvSpPr>
          <p:spPr>
            <a:xfrm rot="-4046764">
              <a:off x="2689371" y="1936102"/>
              <a:ext cx="661708" cy="661708"/>
            </a:xfrm>
            <a:prstGeom prst="chord">
              <a:avLst>
                <a:gd name="adj1" fmla="val 3907919"/>
                <a:gd name="adj2" fmla="val 1494298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47" name="Google Shape;1847;p24"/>
            <p:cNvSpPr/>
            <p:nvPr/>
          </p:nvSpPr>
          <p:spPr>
            <a:xfrm>
              <a:off x="3861702" y="2175699"/>
              <a:ext cx="315340" cy="31534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kumimoji="0" sz="1867" kern="0" dirty="0">
                <a:solidFill>
                  <a:srgbClr val="000000"/>
                </a:solidFill>
                <a:latin typeface="Arial"/>
                <a:cs typeface="Arial"/>
                <a:sym typeface="Arial"/>
              </a:endParaRPr>
            </a:p>
          </p:txBody>
        </p:sp>
        <p:sp>
          <p:nvSpPr>
            <p:cNvPr id="1848" name="Google Shape;1848;p24"/>
            <p:cNvSpPr/>
            <p:nvPr/>
          </p:nvSpPr>
          <p:spPr>
            <a:xfrm>
              <a:off x="3999299" y="2416298"/>
              <a:ext cx="98461" cy="92068"/>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49" name="Google Shape;1849;p24"/>
            <p:cNvSpPr/>
            <p:nvPr/>
          </p:nvSpPr>
          <p:spPr>
            <a:xfrm>
              <a:off x="3842584" y="2254086"/>
              <a:ext cx="92965" cy="98432"/>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grpSp>
        <p:nvGrpSpPr>
          <p:cNvPr id="1869" name="Google Shape;1869;p24"/>
          <p:cNvGrpSpPr>
            <a:grpSpLocks noChangeAspect="1"/>
          </p:cNvGrpSpPr>
          <p:nvPr/>
        </p:nvGrpSpPr>
        <p:grpSpPr>
          <a:xfrm>
            <a:off x="1609971" y="4914586"/>
            <a:ext cx="2136177" cy="1060579"/>
            <a:chOff x="5753418" y="1868136"/>
            <a:chExt cx="1602132" cy="795434"/>
          </a:xfrm>
        </p:grpSpPr>
        <p:sp>
          <p:nvSpPr>
            <p:cNvPr id="1870" name="Google Shape;1870;p24"/>
            <p:cNvSpPr/>
            <p:nvPr/>
          </p:nvSpPr>
          <p:spPr>
            <a:xfrm>
              <a:off x="5753418" y="1868136"/>
              <a:ext cx="795434" cy="795434"/>
            </a:xfrm>
            <a:custGeom>
              <a:avLst/>
              <a:gdLst/>
              <a:ahLst/>
              <a:cxnLst/>
              <a:rect l="l" t="t" r="r" b="b"/>
              <a:pathLst>
                <a:path w="4223" h="4223" extrusionOk="0">
                  <a:moveTo>
                    <a:pt x="2112" y="0"/>
                  </a:moveTo>
                  <a:cubicBezTo>
                    <a:pt x="952" y="0"/>
                    <a:pt x="1" y="952"/>
                    <a:pt x="1" y="2111"/>
                  </a:cubicBezTo>
                  <a:cubicBezTo>
                    <a:pt x="1" y="3264"/>
                    <a:pt x="952" y="4222"/>
                    <a:pt x="2112" y="4222"/>
                  </a:cubicBezTo>
                  <a:cubicBezTo>
                    <a:pt x="3299" y="4222"/>
                    <a:pt x="4223" y="3264"/>
                    <a:pt x="4223" y="2111"/>
                  </a:cubicBezTo>
                  <a:cubicBezTo>
                    <a:pt x="4223" y="952"/>
                    <a:pt x="3299" y="0"/>
                    <a:pt x="211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71" name="Google Shape;1871;p24"/>
            <p:cNvSpPr/>
            <p:nvPr/>
          </p:nvSpPr>
          <p:spPr>
            <a:xfrm>
              <a:off x="5786192" y="1894318"/>
              <a:ext cx="735159" cy="736478"/>
            </a:xfrm>
            <a:custGeom>
              <a:avLst/>
              <a:gdLst/>
              <a:ahLst/>
              <a:cxnLst/>
              <a:rect l="l" t="t" r="r" b="b"/>
              <a:pathLst>
                <a:path w="3903" h="3910" extrusionOk="0">
                  <a:moveTo>
                    <a:pt x="1938" y="0"/>
                  </a:moveTo>
                  <a:cubicBezTo>
                    <a:pt x="868" y="0"/>
                    <a:pt x="0" y="903"/>
                    <a:pt x="0" y="1972"/>
                  </a:cubicBezTo>
                  <a:cubicBezTo>
                    <a:pt x="0" y="3042"/>
                    <a:pt x="868" y="3910"/>
                    <a:pt x="1938" y="3910"/>
                  </a:cubicBezTo>
                  <a:cubicBezTo>
                    <a:pt x="3035" y="3910"/>
                    <a:pt x="3903" y="3042"/>
                    <a:pt x="3903" y="1972"/>
                  </a:cubicBezTo>
                  <a:cubicBezTo>
                    <a:pt x="3903" y="903"/>
                    <a:pt x="3035" y="0"/>
                    <a:pt x="19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72" name="Google Shape;1872;p24"/>
            <p:cNvSpPr/>
            <p:nvPr/>
          </p:nvSpPr>
          <p:spPr>
            <a:xfrm>
              <a:off x="5824052" y="1933496"/>
              <a:ext cx="659440" cy="664714"/>
            </a:xfrm>
            <a:custGeom>
              <a:avLst/>
              <a:gdLst/>
              <a:ahLst/>
              <a:cxnLst/>
              <a:rect l="l" t="t" r="r" b="b"/>
              <a:pathLst>
                <a:path w="3501" h="3529" extrusionOk="0">
                  <a:moveTo>
                    <a:pt x="1737" y="1"/>
                  </a:moveTo>
                  <a:cubicBezTo>
                    <a:pt x="779" y="1"/>
                    <a:pt x="1" y="778"/>
                    <a:pt x="1" y="1764"/>
                  </a:cubicBezTo>
                  <a:cubicBezTo>
                    <a:pt x="1" y="2716"/>
                    <a:pt x="779" y="3528"/>
                    <a:pt x="1737" y="3528"/>
                  </a:cubicBezTo>
                  <a:cubicBezTo>
                    <a:pt x="2716" y="3528"/>
                    <a:pt x="3501" y="2716"/>
                    <a:pt x="3501" y="1764"/>
                  </a:cubicBezTo>
                  <a:cubicBezTo>
                    <a:pt x="3501" y="778"/>
                    <a:pt x="2716" y="1"/>
                    <a:pt x="1737" y="1"/>
                  </a:cubicBezTo>
                  <a:close/>
                </a:path>
              </a:pathLst>
            </a:custGeom>
            <a:solidFill>
              <a:srgbClr val="E5E6E7"/>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74" name="Google Shape;1874;p24"/>
            <p:cNvSpPr/>
            <p:nvPr/>
          </p:nvSpPr>
          <p:spPr>
            <a:xfrm rot="-4046764">
              <a:off x="5821846" y="1936102"/>
              <a:ext cx="661708" cy="661708"/>
            </a:xfrm>
            <a:prstGeom prst="chord">
              <a:avLst>
                <a:gd name="adj1" fmla="val 1554163"/>
                <a:gd name="adj2" fmla="val 17262352"/>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kumimoji="0" sz="1867" kern="0" dirty="0">
                <a:solidFill>
                  <a:srgbClr val="000000"/>
                </a:solidFill>
                <a:latin typeface="Arial"/>
                <a:cs typeface="Arial"/>
                <a:sym typeface="Arial"/>
              </a:endParaRPr>
            </a:p>
          </p:txBody>
        </p:sp>
        <p:grpSp>
          <p:nvGrpSpPr>
            <p:cNvPr id="1875" name="Google Shape;1875;p24"/>
            <p:cNvGrpSpPr/>
            <p:nvPr/>
          </p:nvGrpSpPr>
          <p:grpSpPr>
            <a:xfrm>
              <a:off x="6990083" y="2092117"/>
              <a:ext cx="365467" cy="368389"/>
              <a:chOff x="-61654916" y="3107642"/>
              <a:chExt cx="315875" cy="318400"/>
            </a:xfrm>
          </p:grpSpPr>
          <p:sp>
            <p:nvSpPr>
              <p:cNvPr id="1876" name="Google Shape;1876;p24"/>
              <p:cNvSpPr/>
              <p:nvPr/>
            </p:nvSpPr>
            <p:spPr>
              <a:xfrm>
                <a:off x="-61462969" y="3254954"/>
                <a:ext cx="62250" cy="145725"/>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77" name="Google Shape;1877;p24"/>
              <p:cNvSpPr/>
              <p:nvPr/>
            </p:nvSpPr>
            <p:spPr>
              <a:xfrm>
                <a:off x="-61654916" y="3107642"/>
                <a:ext cx="315875" cy="31840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grpSp>
      <p:grpSp>
        <p:nvGrpSpPr>
          <p:cNvPr id="1878" name="Google Shape;1878;p24"/>
          <p:cNvGrpSpPr>
            <a:grpSpLocks noChangeAspect="1"/>
          </p:cNvGrpSpPr>
          <p:nvPr/>
        </p:nvGrpSpPr>
        <p:grpSpPr>
          <a:xfrm>
            <a:off x="1597434" y="1734437"/>
            <a:ext cx="2089933" cy="1090464"/>
            <a:chOff x="980453" y="1856269"/>
            <a:chExt cx="1567450" cy="817848"/>
          </a:xfrm>
        </p:grpSpPr>
        <p:sp>
          <p:nvSpPr>
            <p:cNvPr id="1879" name="Google Shape;1879;p24"/>
            <p:cNvSpPr/>
            <p:nvPr/>
          </p:nvSpPr>
          <p:spPr>
            <a:xfrm>
              <a:off x="992319" y="1868136"/>
              <a:ext cx="795434" cy="795434"/>
            </a:xfrm>
            <a:custGeom>
              <a:avLst/>
              <a:gdLst/>
              <a:ahLst/>
              <a:cxnLst/>
              <a:rect l="l" t="t" r="r" b="b"/>
              <a:pathLst>
                <a:path w="4223" h="4223" extrusionOk="0">
                  <a:moveTo>
                    <a:pt x="2111" y="0"/>
                  </a:moveTo>
                  <a:cubicBezTo>
                    <a:pt x="952" y="0"/>
                    <a:pt x="0" y="952"/>
                    <a:pt x="0" y="2111"/>
                  </a:cubicBezTo>
                  <a:cubicBezTo>
                    <a:pt x="0" y="3264"/>
                    <a:pt x="952" y="4222"/>
                    <a:pt x="2111" y="4222"/>
                  </a:cubicBezTo>
                  <a:cubicBezTo>
                    <a:pt x="3264" y="4222"/>
                    <a:pt x="4222" y="3264"/>
                    <a:pt x="4222" y="2111"/>
                  </a:cubicBezTo>
                  <a:cubicBezTo>
                    <a:pt x="4222" y="952"/>
                    <a:pt x="3264" y="0"/>
                    <a:pt x="2111" y="0"/>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80" name="Google Shape;1880;p24"/>
            <p:cNvSpPr/>
            <p:nvPr/>
          </p:nvSpPr>
          <p:spPr>
            <a:xfrm>
              <a:off x="980453" y="1856269"/>
              <a:ext cx="817660" cy="817848"/>
            </a:xfrm>
            <a:custGeom>
              <a:avLst/>
              <a:gdLst/>
              <a:ahLst/>
              <a:cxnLst/>
              <a:rect l="l" t="t" r="r" b="b"/>
              <a:pathLst>
                <a:path w="4341" h="4342" extrusionOk="0">
                  <a:moveTo>
                    <a:pt x="2174" y="119"/>
                  </a:moveTo>
                  <a:cubicBezTo>
                    <a:pt x="2751" y="119"/>
                    <a:pt x="3271" y="348"/>
                    <a:pt x="3619" y="723"/>
                  </a:cubicBezTo>
                  <a:cubicBezTo>
                    <a:pt x="3994" y="1105"/>
                    <a:pt x="4230" y="1591"/>
                    <a:pt x="4230" y="2174"/>
                  </a:cubicBezTo>
                  <a:cubicBezTo>
                    <a:pt x="4230" y="2751"/>
                    <a:pt x="3994" y="3244"/>
                    <a:pt x="3619" y="3619"/>
                  </a:cubicBezTo>
                  <a:cubicBezTo>
                    <a:pt x="3271" y="3994"/>
                    <a:pt x="2751" y="4230"/>
                    <a:pt x="2174" y="4230"/>
                  </a:cubicBezTo>
                  <a:cubicBezTo>
                    <a:pt x="1626" y="4230"/>
                    <a:pt x="1105" y="3994"/>
                    <a:pt x="723" y="3619"/>
                  </a:cubicBezTo>
                  <a:cubicBezTo>
                    <a:pt x="348" y="3244"/>
                    <a:pt x="119" y="2751"/>
                    <a:pt x="119" y="2174"/>
                  </a:cubicBezTo>
                  <a:cubicBezTo>
                    <a:pt x="119" y="1591"/>
                    <a:pt x="348" y="1105"/>
                    <a:pt x="723" y="723"/>
                  </a:cubicBezTo>
                  <a:cubicBezTo>
                    <a:pt x="1105" y="348"/>
                    <a:pt x="1626" y="119"/>
                    <a:pt x="2174" y="119"/>
                  </a:cubicBezTo>
                  <a:close/>
                  <a:moveTo>
                    <a:pt x="2174" y="1"/>
                  </a:moveTo>
                  <a:cubicBezTo>
                    <a:pt x="987" y="1"/>
                    <a:pt x="1" y="959"/>
                    <a:pt x="1" y="2174"/>
                  </a:cubicBezTo>
                  <a:cubicBezTo>
                    <a:pt x="1" y="3362"/>
                    <a:pt x="987" y="4341"/>
                    <a:pt x="2174" y="4341"/>
                  </a:cubicBezTo>
                  <a:cubicBezTo>
                    <a:pt x="3390" y="4341"/>
                    <a:pt x="4341" y="3362"/>
                    <a:pt x="4341" y="2174"/>
                  </a:cubicBezTo>
                  <a:cubicBezTo>
                    <a:pt x="4341" y="959"/>
                    <a:pt x="3390" y="1"/>
                    <a:pt x="2174" y="1"/>
                  </a:cubicBezTo>
                  <a:close/>
                </a:path>
              </a:pathLst>
            </a:custGeom>
            <a:solidFill>
              <a:srgbClr val="FED57D"/>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81" name="Google Shape;1881;p24"/>
            <p:cNvSpPr/>
            <p:nvPr/>
          </p:nvSpPr>
          <p:spPr>
            <a:xfrm>
              <a:off x="1024905" y="1894318"/>
              <a:ext cx="735348" cy="736478"/>
            </a:xfrm>
            <a:custGeom>
              <a:avLst/>
              <a:gdLst/>
              <a:ahLst/>
              <a:cxnLst/>
              <a:rect l="l" t="t" r="r" b="b"/>
              <a:pathLst>
                <a:path w="3904" h="3910" extrusionOk="0">
                  <a:moveTo>
                    <a:pt x="1938" y="0"/>
                  </a:moveTo>
                  <a:cubicBezTo>
                    <a:pt x="869" y="0"/>
                    <a:pt x="1" y="903"/>
                    <a:pt x="1" y="1972"/>
                  </a:cubicBezTo>
                  <a:cubicBezTo>
                    <a:pt x="1" y="3042"/>
                    <a:pt x="869" y="3910"/>
                    <a:pt x="1938" y="3910"/>
                  </a:cubicBezTo>
                  <a:cubicBezTo>
                    <a:pt x="3008" y="3910"/>
                    <a:pt x="3903" y="3042"/>
                    <a:pt x="3903" y="1972"/>
                  </a:cubicBezTo>
                  <a:cubicBezTo>
                    <a:pt x="3903" y="903"/>
                    <a:pt x="3008" y="0"/>
                    <a:pt x="19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82" name="Google Shape;1882;p24"/>
            <p:cNvSpPr/>
            <p:nvPr/>
          </p:nvSpPr>
          <p:spPr>
            <a:xfrm>
              <a:off x="1057679" y="1933496"/>
              <a:ext cx="664714" cy="664714"/>
            </a:xfrm>
            <a:custGeom>
              <a:avLst/>
              <a:gdLst/>
              <a:ahLst/>
              <a:cxnLst/>
              <a:rect l="l" t="t" r="r" b="b"/>
              <a:pathLst>
                <a:path w="3529" h="3529" extrusionOk="0">
                  <a:moveTo>
                    <a:pt x="1764" y="1"/>
                  </a:moveTo>
                  <a:cubicBezTo>
                    <a:pt x="806" y="1"/>
                    <a:pt x="0" y="778"/>
                    <a:pt x="0" y="1764"/>
                  </a:cubicBezTo>
                  <a:cubicBezTo>
                    <a:pt x="0" y="2716"/>
                    <a:pt x="806" y="3528"/>
                    <a:pt x="1764" y="3528"/>
                  </a:cubicBezTo>
                  <a:cubicBezTo>
                    <a:pt x="2743" y="3528"/>
                    <a:pt x="3528" y="2716"/>
                    <a:pt x="3528" y="1764"/>
                  </a:cubicBezTo>
                  <a:cubicBezTo>
                    <a:pt x="3528" y="778"/>
                    <a:pt x="2743" y="1"/>
                    <a:pt x="1764" y="1"/>
                  </a:cubicBezTo>
                  <a:close/>
                </a:path>
              </a:pathLst>
            </a:custGeom>
            <a:solidFill>
              <a:srgbClr val="E5E6E7"/>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84" name="Google Shape;1884;p24"/>
            <p:cNvSpPr/>
            <p:nvPr/>
          </p:nvSpPr>
          <p:spPr>
            <a:xfrm rot="-4046764">
              <a:off x="1060721" y="1936102"/>
              <a:ext cx="661708" cy="661708"/>
            </a:xfrm>
            <a:prstGeom prst="chord">
              <a:avLst>
                <a:gd name="adj1" fmla="val 4955588"/>
                <a:gd name="adj2" fmla="val 13961361"/>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sp>
          <p:nvSpPr>
            <p:cNvPr id="1885" name="Google Shape;1885;p24"/>
            <p:cNvSpPr/>
            <p:nvPr/>
          </p:nvSpPr>
          <p:spPr>
            <a:xfrm>
              <a:off x="2177894" y="2078694"/>
              <a:ext cx="370009" cy="367724"/>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kumimoji="0" sz="1867" kern="0">
                <a:solidFill>
                  <a:srgbClr val="000000"/>
                </a:solidFill>
                <a:latin typeface="Arial"/>
                <a:cs typeface="Arial"/>
                <a:sym typeface="Arial"/>
              </a:endParaRPr>
            </a:p>
          </p:txBody>
        </p:sp>
      </p:grpSp>
      <p:sp>
        <p:nvSpPr>
          <p:cNvPr id="3" name="スライド番号プレースホルダー 2">
            <a:extLst>
              <a:ext uri="{FF2B5EF4-FFF2-40B4-BE49-F238E27FC236}">
                <a16:creationId xmlns:a16="http://schemas.microsoft.com/office/drawing/2014/main" id="{7C59685A-AF41-460D-8C44-D3CE27D5E161}"/>
              </a:ext>
            </a:extLst>
          </p:cNvPr>
          <p:cNvSpPr>
            <a:spLocks noGrp="1"/>
          </p:cNvSpPr>
          <p:nvPr>
            <p:ph type="sldNum" idx="12"/>
          </p:nvPr>
        </p:nvSpPr>
        <p:spPr/>
        <p:txBody>
          <a:bodyPr/>
          <a:lstStyle/>
          <a:p>
            <a:fld id="{00000000-1234-1234-1234-123412341234}" type="slidenum">
              <a:rPr lang="en" smtClean="0"/>
              <a:pPr/>
              <a:t>9</a:t>
            </a:fld>
            <a:endParaRPr lang="en"/>
          </a:p>
        </p:txBody>
      </p:sp>
    </p:spTree>
  </p:cSld>
  <p:clrMapOvr>
    <a:masterClrMapping/>
  </p:clrMapOvr>
</p:sld>
</file>

<file path=ppt/theme/theme1.xml><?xml version="1.0" encoding="utf-8"?>
<a:theme xmlns:a="http://schemas.openxmlformats.org/drawingml/2006/main" name="Finance Infographics by Slidesgo">
  <a:themeElements>
    <a:clrScheme name="Simple Light">
      <a:dk1>
        <a:srgbClr val="000000"/>
      </a:dk1>
      <a:lt1>
        <a:srgbClr val="FFFFFF"/>
      </a:lt1>
      <a:dk2>
        <a:srgbClr val="0D3E65"/>
      </a:dk2>
      <a:lt2>
        <a:srgbClr val="1F5B84"/>
      </a:lt2>
      <a:accent1>
        <a:srgbClr val="3280AD"/>
      </a:accent1>
      <a:accent2>
        <a:srgbClr val="54AED6"/>
      </a:accent2>
      <a:accent3>
        <a:srgbClr val="F6A53C"/>
      </a:accent3>
      <a:accent4>
        <a:srgbClr val="FED57D"/>
      </a:accent4>
      <a:accent5>
        <a:srgbClr val="B0E6FF"/>
      </a:accent5>
      <a:accent6>
        <a:srgbClr val="1F5B8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inance Infographics by Slidesgo">
  <a:themeElements>
    <a:clrScheme name="Simple Light">
      <a:dk1>
        <a:srgbClr val="000000"/>
      </a:dk1>
      <a:lt1>
        <a:srgbClr val="FFFFFF"/>
      </a:lt1>
      <a:dk2>
        <a:srgbClr val="0D3E65"/>
      </a:dk2>
      <a:lt2>
        <a:srgbClr val="1F5B84"/>
      </a:lt2>
      <a:accent1>
        <a:srgbClr val="3280AD"/>
      </a:accent1>
      <a:accent2>
        <a:srgbClr val="54AED6"/>
      </a:accent2>
      <a:accent3>
        <a:srgbClr val="F6A53C"/>
      </a:accent3>
      <a:accent4>
        <a:srgbClr val="FED57D"/>
      </a:accent4>
      <a:accent5>
        <a:srgbClr val="B0E6FF"/>
      </a:accent5>
      <a:accent6>
        <a:srgbClr val="1F5B8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2226</TotalTime>
  <Words>3122</Words>
  <Application>Microsoft Macintosh PowerPoint</Application>
  <PresentationFormat>ワイド画面</PresentationFormat>
  <Paragraphs>435</Paragraphs>
  <Slides>27</Slides>
  <Notes>25</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27</vt:i4>
      </vt:variant>
    </vt:vector>
  </HeadingPairs>
  <TitlesOfParts>
    <vt:vector size="39" baseType="lpstr">
      <vt:lpstr>-apple-system</vt:lpstr>
      <vt:lpstr>Fira Sans Extra Condensed Medium</vt:lpstr>
      <vt:lpstr>Hiragino Kaku Gothic ProN</vt:lpstr>
      <vt:lpstr>微软雅黑</vt:lpstr>
      <vt:lpstr>游ゴシック</vt:lpstr>
      <vt:lpstr>Arial</vt:lpstr>
      <vt:lpstr>Fira Sans</vt:lpstr>
      <vt:lpstr>Gill Sans</vt:lpstr>
      <vt:lpstr>Segoe UI</vt:lpstr>
      <vt:lpstr>Times New Roman</vt:lpstr>
      <vt:lpstr>Finance Infographics by Slidesgo</vt:lpstr>
      <vt:lpstr>1_Finance Infographics by Slidesgo</vt:lpstr>
      <vt:lpstr>HONEYTHING様への 新規企画提案</vt:lpstr>
      <vt:lpstr>　目次</vt:lpstr>
      <vt:lpstr>　　全体のドメイン</vt:lpstr>
      <vt:lpstr>　　今回の狙い・中学生に必要なリテラシー</vt:lpstr>
      <vt:lpstr>PowerPoint プレゼンテーション</vt:lpstr>
      <vt:lpstr>地元の中学生による観光コースの作成・PR</vt:lpstr>
      <vt:lpstr>01 提案概要 </vt:lpstr>
      <vt:lpstr>　　01　提案概要　中学生の得られる効果 </vt:lpstr>
      <vt:lpstr>02 具体的な流れ</vt:lpstr>
      <vt:lpstr>02 観光コース作成　中学生の流れ</vt:lpstr>
      <vt:lpstr>03 具体例 モデルプラン　例：豊後高田</vt:lpstr>
      <vt:lpstr>03 具体例 マップ　例：佐世保バーガー</vt:lpstr>
      <vt:lpstr>04　ビジネスモデル</vt:lpstr>
      <vt:lpstr>　05　メリット・デメリット　</vt:lpstr>
      <vt:lpstr>中学生向け 金融を学べるボードゲームの作成</vt:lpstr>
      <vt:lpstr>提案概要</vt:lpstr>
      <vt:lpstr>　　　社会背景</vt:lpstr>
      <vt:lpstr>社会背景　事例</vt:lpstr>
      <vt:lpstr>ゲーム特徴</vt:lpstr>
      <vt:lpstr>PowerPoint プレゼンテーション</vt:lpstr>
      <vt:lpstr>他社比較  2 </vt:lpstr>
      <vt:lpstr>ルール</vt:lpstr>
      <vt:lpstr>ルール</vt:lpstr>
      <vt:lpstr>　　盤面イメージ</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上野　将寛</dc:creator>
  <cp:lastModifiedBy>下平　華希</cp:lastModifiedBy>
  <cp:revision>47</cp:revision>
  <dcterms:created xsi:type="dcterms:W3CDTF">2021-12-08T06:52:58Z</dcterms:created>
  <dcterms:modified xsi:type="dcterms:W3CDTF">2022-06-29T08:19:30Z</dcterms:modified>
</cp:coreProperties>
</file>