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</p:sldIdLst>
  <p:sldSz cx="532765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89"/>
  </p:normalViewPr>
  <p:slideViewPr>
    <p:cSldViewPr snapToGrid="0">
      <p:cViewPr varScale="1">
        <p:scale>
          <a:sx n="109" d="100"/>
          <a:sy n="109" d="100"/>
        </p:scale>
        <p:origin x="3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1237197"/>
            <a:ext cx="4528503" cy="2631887"/>
          </a:xfrm>
        </p:spPr>
        <p:txBody>
          <a:bodyPr anchor="b"/>
          <a:lstStyle>
            <a:lvl1pPr algn="ctr">
              <a:defRPr sz="349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3970580"/>
            <a:ext cx="3995738" cy="1825171"/>
          </a:xfrm>
        </p:spPr>
        <p:txBody>
          <a:bodyPr/>
          <a:lstStyle>
            <a:lvl1pPr marL="0" indent="0" algn="ctr">
              <a:buNone/>
              <a:defRPr sz="1398"/>
            </a:lvl1pPr>
            <a:lvl2pPr marL="266365" indent="0" algn="ctr">
              <a:buNone/>
              <a:defRPr sz="1165"/>
            </a:lvl2pPr>
            <a:lvl3pPr marL="532729" indent="0" algn="ctr">
              <a:buNone/>
              <a:defRPr sz="1049"/>
            </a:lvl3pPr>
            <a:lvl4pPr marL="799094" indent="0" algn="ctr">
              <a:buNone/>
              <a:defRPr sz="932"/>
            </a:lvl4pPr>
            <a:lvl5pPr marL="1065459" indent="0" algn="ctr">
              <a:buNone/>
              <a:defRPr sz="932"/>
            </a:lvl5pPr>
            <a:lvl6pPr marL="1331824" indent="0" algn="ctr">
              <a:buNone/>
              <a:defRPr sz="932"/>
            </a:lvl6pPr>
            <a:lvl7pPr marL="1598188" indent="0" algn="ctr">
              <a:buNone/>
              <a:defRPr sz="932"/>
            </a:lvl7pPr>
            <a:lvl8pPr marL="1864553" indent="0" algn="ctr">
              <a:buNone/>
              <a:defRPr sz="932"/>
            </a:lvl8pPr>
            <a:lvl9pPr marL="2130918" indent="0" algn="ctr">
              <a:buNone/>
              <a:defRPr sz="93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94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17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402483"/>
            <a:ext cx="1148775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402483"/>
            <a:ext cx="3379728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5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96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1884671"/>
            <a:ext cx="4595098" cy="3144614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5059035"/>
            <a:ext cx="4595098" cy="1653678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tint val="82000"/>
                  </a:schemeClr>
                </a:solidFill>
              </a:defRPr>
            </a:lvl1pPr>
            <a:lvl2pPr marL="266365" indent="0">
              <a:buNone/>
              <a:defRPr sz="1165">
                <a:solidFill>
                  <a:schemeClr val="tx1">
                    <a:tint val="82000"/>
                  </a:schemeClr>
                </a:solidFill>
              </a:defRPr>
            </a:lvl2pPr>
            <a:lvl3pPr marL="532729" indent="0">
              <a:buNone/>
              <a:defRPr sz="1049">
                <a:solidFill>
                  <a:schemeClr val="tx1">
                    <a:tint val="82000"/>
                  </a:schemeClr>
                </a:solidFill>
              </a:defRPr>
            </a:lvl3pPr>
            <a:lvl4pPr marL="799094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4pPr>
            <a:lvl5pPr marL="1065459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5pPr>
            <a:lvl6pPr marL="1331824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6pPr>
            <a:lvl7pPr marL="1598188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7pPr>
            <a:lvl8pPr marL="1864553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8pPr>
            <a:lvl9pPr marL="2130918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04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2012414"/>
            <a:ext cx="226425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2012414"/>
            <a:ext cx="226425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13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402484"/>
            <a:ext cx="4595098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1853171"/>
            <a:ext cx="22538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2761381"/>
            <a:ext cx="225384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1853171"/>
            <a:ext cx="22649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2761381"/>
            <a:ext cx="226494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52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36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36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1088455"/>
            <a:ext cx="2697123" cy="5372269"/>
          </a:xfrm>
        </p:spPr>
        <p:txBody>
          <a:bodyPr/>
          <a:lstStyle>
            <a:lvl1pPr>
              <a:defRPr sz="1864"/>
            </a:lvl1pPr>
            <a:lvl2pPr>
              <a:defRPr sz="1631"/>
            </a:lvl2pPr>
            <a:lvl3pPr>
              <a:defRPr sz="1398"/>
            </a:lvl3pPr>
            <a:lvl4pPr>
              <a:defRPr sz="1165"/>
            </a:lvl4pPr>
            <a:lvl5pPr>
              <a:defRPr sz="1165"/>
            </a:lvl5pPr>
            <a:lvl6pPr>
              <a:defRPr sz="1165"/>
            </a:lvl6pPr>
            <a:lvl7pPr>
              <a:defRPr sz="1165"/>
            </a:lvl7pPr>
            <a:lvl8pPr>
              <a:defRPr sz="1165"/>
            </a:lvl8pPr>
            <a:lvl9pPr>
              <a:defRPr sz="11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97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1088455"/>
            <a:ext cx="2697123" cy="5372269"/>
          </a:xfrm>
        </p:spPr>
        <p:txBody>
          <a:bodyPr anchor="t"/>
          <a:lstStyle>
            <a:lvl1pPr marL="0" indent="0">
              <a:buNone/>
              <a:defRPr sz="1864"/>
            </a:lvl1pPr>
            <a:lvl2pPr marL="266365" indent="0">
              <a:buNone/>
              <a:defRPr sz="1631"/>
            </a:lvl2pPr>
            <a:lvl3pPr marL="532729" indent="0">
              <a:buNone/>
              <a:defRPr sz="1398"/>
            </a:lvl3pPr>
            <a:lvl4pPr marL="799094" indent="0">
              <a:buNone/>
              <a:defRPr sz="1165"/>
            </a:lvl4pPr>
            <a:lvl5pPr marL="1065459" indent="0">
              <a:buNone/>
              <a:defRPr sz="1165"/>
            </a:lvl5pPr>
            <a:lvl6pPr marL="1331824" indent="0">
              <a:buNone/>
              <a:defRPr sz="1165"/>
            </a:lvl6pPr>
            <a:lvl7pPr marL="1598188" indent="0">
              <a:buNone/>
              <a:defRPr sz="1165"/>
            </a:lvl7pPr>
            <a:lvl8pPr marL="1864553" indent="0">
              <a:buNone/>
              <a:defRPr sz="1165"/>
            </a:lvl8pPr>
            <a:lvl9pPr marL="2130918" indent="0">
              <a:buNone/>
              <a:defRPr sz="116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04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402484"/>
            <a:ext cx="4595098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2012414"/>
            <a:ext cx="4595098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A5AD08-5068-CD45-9BD8-459089A5D02C}" type="datetimeFigureOut">
              <a:rPr kumimoji="1" lang="ja-JP" altLang="en-US" smtClean="0"/>
              <a:t>2024/9/12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7006700"/>
            <a:ext cx="17980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FCABC-B740-B842-9743-286DC6EBF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51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kumimoji="1"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kumimoji="1"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kumimoji="1"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2.jpg"/><Relationship Id="rId5" Type="http://schemas.openxmlformats.org/officeDocument/2006/relationships/image" Target="../media/image5.jp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2.jpg"/><Relationship Id="rId5" Type="http://schemas.openxmlformats.org/officeDocument/2006/relationships/image" Target="../media/image5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3.jpg"/><Relationship Id="rId2" Type="http://schemas.openxmlformats.org/officeDocument/2006/relationships/image" Target="../media/image1.jp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2.jpg"/><Relationship Id="rId5" Type="http://schemas.openxmlformats.org/officeDocument/2006/relationships/image" Target="../media/image5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1.jp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2.jpg"/><Relationship Id="rId5" Type="http://schemas.openxmlformats.org/officeDocument/2006/relationships/image" Target="../media/image5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BE1718-D67E-5987-AC2C-B493CF79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7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2C81269-7CB1-2F77-7EC4-2C9F66165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4" name="図 13" descr="写真, 画面, モニ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AC807DFF-C938-C497-5240-5437EFA31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2C81269-7CB1-2F77-7EC4-2C9F66165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4" name="図 13" descr="写真, 画面, モニ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AC807DFF-C938-C497-5240-5437EFA31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5" name="図 14" descr="窓, 座る, 女性, 男 が含まれている画像&#10;&#10;自動的に生成された説明">
            <a:extLst>
              <a:ext uri="{FF2B5EF4-FFF2-40B4-BE49-F238E27FC236}">
                <a16:creationId xmlns:a16="http://schemas.microsoft.com/office/drawing/2014/main" id="{8AE01E3F-3AE4-44A9-97E7-671BE9C2F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1513E3B-B3A4-FFA6-081A-970F843EC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3F43AE1-C215-35AD-DD93-F81F7ABE2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8" name="図 17" descr="座る, テーブル, 持つ, 食品 が含まれている画像&#10;&#10;自動的に生成された説明">
            <a:extLst>
              <a:ext uri="{FF2B5EF4-FFF2-40B4-BE49-F238E27FC236}">
                <a16:creationId xmlns:a16="http://schemas.microsoft.com/office/drawing/2014/main" id="{F6AA92AC-C1EA-B9D9-A66B-D5C275B5F0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2C81269-7CB1-2F77-7EC4-2C9F66165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4" name="図 13" descr="写真, 画面, モニ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AC807DFF-C938-C497-5240-5437EFA31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5" name="図 14" descr="窓, 座る, 女性, 男 が含まれている画像&#10;&#10;自動的に生成された説明">
            <a:extLst>
              <a:ext uri="{FF2B5EF4-FFF2-40B4-BE49-F238E27FC236}">
                <a16:creationId xmlns:a16="http://schemas.microsoft.com/office/drawing/2014/main" id="{8AE01E3F-3AE4-44A9-97E7-671BE9C2F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1513E3B-B3A4-FFA6-081A-970F843EC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3F43AE1-C215-35AD-DD93-F81F7ABE2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8" name="図 17" descr="座る, テーブル, 持つ, 食品 が含まれている画像&#10;&#10;自動的に生成された説明">
            <a:extLst>
              <a:ext uri="{FF2B5EF4-FFF2-40B4-BE49-F238E27FC236}">
                <a16:creationId xmlns:a16="http://schemas.microsoft.com/office/drawing/2014/main" id="{F6AA92AC-C1EA-B9D9-A66B-D5C275B5F0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9" name="図 18" descr="落書きされた壁の絵&#10;&#10;低い精度で自動的に生成された説明">
            <a:extLst>
              <a:ext uri="{FF2B5EF4-FFF2-40B4-BE49-F238E27FC236}">
                <a16:creationId xmlns:a16="http://schemas.microsoft.com/office/drawing/2014/main" id="{3D84A88D-95B7-5466-06EF-E13684E22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5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2C81269-7CB1-2F77-7EC4-2C9F66165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4" name="図 13" descr="写真, 画面, モニ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AC807DFF-C938-C497-5240-5437EFA31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5" name="図 14" descr="窓, 座る, 女性, 男 が含まれている画像&#10;&#10;自動的に生成された説明">
            <a:extLst>
              <a:ext uri="{FF2B5EF4-FFF2-40B4-BE49-F238E27FC236}">
                <a16:creationId xmlns:a16="http://schemas.microsoft.com/office/drawing/2014/main" id="{8AE01E3F-3AE4-44A9-97E7-671BE9C2F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1513E3B-B3A4-FFA6-081A-970F843EC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3F43AE1-C215-35AD-DD93-F81F7ABE2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8" name="図 17" descr="座る, テーブル, 持つ, 食品 が含まれている画像&#10;&#10;自動的に生成された説明">
            <a:extLst>
              <a:ext uri="{FF2B5EF4-FFF2-40B4-BE49-F238E27FC236}">
                <a16:creationId xmlns:a16="http://schemas.microsoft.com/office/drawing/2014/main" id="{F6AA92AC-C1EA-B9D9-A66B-D5C275B5F0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9" name="図 18" descr="落書きされた壁の絵&#10;&#10;低い精度で自動的に生成された説明">
            <a:extLst>
              <a:ext uri="{FF2B5EF4-FFF2-40B4-BE49-F238E27FC236}">
                <a16:creationId xmlns:a16="http://schemas.microsoft.com/office/drawing/2014/main" id="{3D84A88D-95B7-5466-06EF-E13684E22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20" name="図 19" descr="窓, 写真, 部屋, 座る が含まれている画像&#10;&#10;自動的に生成された説明">
            <a:extLst>
              <a:ext uri="{FF2B5EF4-FFF2-40B4-BE49-F238E27FC236}">
                <a16:creationId xmlns:a16="http://schemas.microsoft.com/office/drawing/2014/main" id="{238C5FF1-1A0D-D8A0-D959-550F87E6A2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5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2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 descr="テーブル, 屋内, 座る, 花 が含まれている画像&#10;&#10;自動的に生成された説明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C15FCB-3BA0-D447-326B-7D36161E9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0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CB7F9-9F6C-4097-8AE4-C14A94243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F521475-0F12-FFC1-85D6-D681606F1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DF14C6-ECBC-E2E5-6C63-B299445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BFC963-04EE-D9B9-4EFA-D3306594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6" name="図 5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D482C2F-C403-D5FE-458D-7DAEBA59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023106-42D1-C2B2-9F40-5E490E5A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60F7F26-7918-7C5F-D4F0-568AE0A3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0" name="図 9" descr="建物, 鳥, 屋外, 動物 が含まれている画像&#10;&#10;自動的に生成された説明">
            <a:extLst>
              <a:ext uri="{FF2B5EF4-FFF2-40B4-BE49-F238E27FC236}">
                <a16:creationId xmlns:a16="http://schemas.microsoft.com/office/drawing/2014/main" id="{D69FDC87-FAA6-F3F3-F92E-ABFDD04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3D5A44-C220-8D77-258D-5B4D385E7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2" name="図 11" descr="女性のアニメキャラクターのイラスト&#10;&#10;低い精度で自動的に生成された説明">
            <a:extLst>
              <a:ext uri="{FF2B5EF4-FFF2-40B4-BE49-F238E27FC236}">
                <a16:creationId xmlns:a16="http://schemas.microsoft.com/office/drawing/2014/main" id="{5A2B0ED1-1368-A1D4-26F6-ADB220E89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  <p:pic>
        <p:nvPicPr>
          <p:cNvPr id="13" name="図 12" descr="ビデオ, 男, ゲーム, 持つ が含まれている画像&#10;&#10;自動的に生成された説明">
            <a:extLst>
              <a:ext uri="{FF2B5EF4-FFF2-40B4-BE49-F238E27FC236}">
                <a16:creationId xmlns:a16="http://schemas.microsoft.com/office/drawing/2014/main" id="{72C81269-7CB1-2F77-7EC4-2C9F66165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75"/>
            <a:ext cx="5327650" cy="75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Macintosh PowerPoint</Application>
  <PresentationFormat>ユーザー設定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川人　夏美</dc:creator>
  <cp:lastModifiedBy>夏美 川人</cp:lastModifiedBy>
  <cp:revision>2</cp:revision>
  <dcterms:created xsi:type="dcterms:W3CDTF">2024-09-11T13:06:21Z</dcterms:created>
  <dcterms:modified xsi:type="dcterms:W3CDTF">2024-09-12T01:01:38Z</dcterms:modified>
</cp:coreProperties>
</file>