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6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D4964-8C45-E65E-D525-9AD219FA2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E25416-72EF-A361-E9D1-3624F5364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94A225-6492-CC5C-31C7-E03D7229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E6F469-CDBA-534C-1B83-6FF450B4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C9BA10-6E20-91E6-E827-A314F5D4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97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173F49-254A-191E-7CD3-9C039160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6A9DD6-5D3E-3E65-2B21-0230242B6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CAD8B6-635B-F862-D2BA-E5F3A7A6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47377E-79B8-7A83-D1D8-392D2B8C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56A730-6557-8000-5572-583FA449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19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EBFDCA4-2926-D3B2-8207-6885F7DF4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8FCBAB-6EDF-7C95-3D85-2626E0B82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DE6219-EC0B-D8E0-FAF5-63751641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7055DF-C67D-8AC4-EE1C-E026BA95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2C69D9-D40E-3356-5373-519EABE1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79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65D777-50A1-7A6F-0B3E-F7367575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8849E2-982E-CB2D-0270-B8ECECDB3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F721B2-0627-0702-6FD3-F89ECD1A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763DA8-1EA6-6F2B-92B7-41A258BE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4B554C-C0CF-08AF-A1B8-8711A5A3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01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E154B-DD25-203F-F4BC-A59C92E8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E05430-C001-E1AD-5F25-EA58FFAC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FB5956-0644-0BAF-AA6C-96331537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26D25C-F678-F727-678B-FACC1F4E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BAF2D2-1B77-298B-7BE4-AC1D613A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72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A514B-7E6A-F8FA-E1F6-B891F872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37FDB4-D9A6-4082-868A-83B1611C1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E59181-3C50-E0A1-67B2-8733A7A7F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531B3F-7659-3FFC-9ED7-52C75A4C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3EE4B3-83B2-5014-511C-9197DDAC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D8850B-FDB0-784B-C535-1865564B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01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F98165-91BF-2AF3-5143-118EC6DF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DFF7CE-DF22-9004-7FC0-B69C860A3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C5AE1E-B0B8-B550-723B-5832DFC2C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A8D7F2-D7FE-CCF8-CC3F-EAC39FA26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177278-AE58-EF0C-F9E8-A0B2719C7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529C072-9EDB-D5E3-20FE-4B8D468D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318A3EB-7741-3F37-9403-1716DF01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9336C0-7CCA-0615-E753-03AD7182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9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689CF5-F172-8573-DBC3-07DD64FC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179E6CD-D5A8-1736-8360-01358BC0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EAF749-C5F8-33A8-FD13-4CA8D2E9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A9CB46-89F9-4848-2BC1-202C4FD7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63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D8455F4-27AE-645A-10BC-5AE36522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4D83C5-4223-4832-EDF4-3946BA43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B61153-9104-17B7-49CD-2F124A94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75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8C6240-6EBA-374D-0F63-725CF04D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DBE615-2576-5729-B2B8-3426D61D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BD2AF4-7A6A-F7E9-8BC0-B87D2DC88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80C496-D4C1-116F-05EC-DC2B323A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FAFCCE-BAB0-069B-2177-FF6D8CC2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EEE1E1-E31F-C091-67D2-54D96EDF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20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16D6F-CDCB-D1A3-F8F6-E35A41E4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8BBDACA-12F2-701B-F243-96D5F5722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8B817C-D2DC-6D87-7D56-357F0F52D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D8AE05-C97E-E2BF-E80C-1D694DD3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19659E-AEC9-1682-F2BE-2816417F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0E4E73-A46B-1364-0169-D3BA276E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53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17022EA-A278-D7BC-B2AD-02D34A8B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BAFCED-9123-467C-D629-AC1802695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A2461A-A1B4-3EDC-3D86-850E8CF69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15CB-19FB-4D93-9FC2-B58AEE9EFD3B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B77DDD-796E-27D4-EACC-E4CE81935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D2EFF4-6FD6-8A16-F900-0BA71512B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8061-E098-426F-96B2-2AF7BE165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9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7F5A90-DEC2-E8CE-61B9-F5A8983AB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236ECF5-D109-4BF8-2C26-256BCB0CC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CF717B-3F10-1E96-F6E0-090152F3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1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AAA72-8DD8-ABEA-76C4-28B2414C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F8FF016-7719-C9F6-E9BD-4C784453E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" y="795222"/>
            <a:ext cx="12173122" cy="5267556"/>
          </a:xfrm>
        </p:spPr>
      </p:pic>
    </p:spTree>
    <p:extLst>
      <p:ext uri="{BB962C8B-B14F-4D97-AF65-F5344CB8AC3E}">
        <p14:creationId xmlns:p14="http://schemas.microsoft.com/office/powerpoint/2010/main" val="382299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F52AE-8253-652C-36E8-D24D0BAF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13C4C13-4FFC-80B0-47C4-E4310B64B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" y="665718"/>
            <a:ext cx="12190949" cy="5526564"/>
          </a:xfrm>
        </p:spPr>
      </p:pic>
    </p:spTree>
    <p:extLst>
      <p:ext uri="{BB962C8B-B14F-4D97-AF65-F5344CB8AC3E}">
        <p14:creationId xmlns:p14="http://schemas.microsoft.com/office/powerpoint/2010/main" val="109089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C764A-F530-972E-884A-76C4CE5D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E3A4B13-791F-8541-3C94-B1468EFB2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45" y="0"/>
            <a:ext cx="9342509" cy="6851174"/>
          </a:xfrm>
        </p:spPr>
      </p:pic>
    </p:spTree>
    <p:extLst>
      <p:ext uri="{BB962C8B-B14F-4D97-AF65-F5344CB8AC3E}">
        <p14:creationId xmlns:p14="http://schemas.microsoft.com/office/powerpoint/2010/main" val="194500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E2F07-C705-DE7D-FA79-BEFB6D51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69F8700-0EF1-D0B1-70E2-465CCEB12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09" y="-14810"/>
            <a:ext cx="9438182" cy="6872810"/>
          </a:xfrm>
        </p:spPr>
      </p:pic>
    </p:spTree>
    <p:extLst>
      <p:ext uri="{BB962C8B-B14F-4D97-AF65-F5344CB8AC3E}">
        <p14:creationId xmlns:p14="http://schemas.microsoft.com/office/powerpoint/2010/main" val="260465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4BDCE-70B8-07FF-614F-20E801FA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Autofit/>
          </a:bodyPr>
          <a:lstStyle/>
          <a:p>
            <a:endParaRPr kumimoji="1" lang="ja-JP" altLang="en-US" sz="4000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8F577B8-7646-ACAF-090B-6B671870D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5" y="0"/>
            <a:ext cx="9453489" cy="6869350"/>
          </a:xfrm>
        </p:spPr>
      </p:pic>
    </p:spTree>
    <p:extLst>
      <p:ext uri="{BB962C8B-B14F-4D97-AF65-F5344CB8AC3E}">
        <p14:creationId xmlns:p14="http://schemas.microsoft.com/office/powerpoint/2010/main" val="295694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3A2254-8ADE-D4FA-3133-AF09F56F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2CDCF6F-EDC0-5C2F-FC19-3435E6EE5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9" y="126609"/>
            <a:ext cx="11615241" cy="6882773"/>
          </a:xfrm>
        </p:spPr>
      </p:pic>
    </p:spTree>
    <p:extLst>
      <p:ext uri="{BB962C8B-B14F-4D97-AF65-F5344CB8AC3E}">
        <p14:creationId xmlns:p14="http://schemas.microsoft.com/office/powerpoint/2010/main" val="72374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C48EA8-5253-1319-032F-898DD9AA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20952C7-CEDA-1AFC-B995-2364B2560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762"/>
            <a:ext cx="12212299" cy="6284476"/>
          </a:xfrm>
        </p:spPr>
      </p:pic>
    </p:spTree>
    <p:extLst>
      <p:ext uri="{BB962C8B-B14F-4D97-AF65-F5344CB8AC3E}">
        <p14:creationId xmlns:p14="http://schemas.microsoft.com/office/powerpoint/2010/main" val="148034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354065-AD27-95FB-7C35-2D371785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DF94DA7-2119-3001-B442-4857A58CB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98" y="-36130"/>
            <a:ext cx="9186203" cy="6894130"/>
          </a:xfrm>
        </p:spPr>
      </p:pic>
    </p:spTree>
    <p:extLst>
      <p:ext uri="{BB962C8B-B14F-4D97-AF65-F5344CB8AC3E}">
        <p14:creationId xmlns:p14="http://schemas.microsoft.com/office/powerpoint/2010/main" val="360454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DDDB48-12E6-74B3-59EF-5CBFCE8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0F1D301-310F-4775-C5D1-66259638F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5" r="12438" b="375"/>
          <a:stretch/>
        </p:blipFill>
        <p:spPr>
          <a:xfrm>
            <a:off x="5744066" y="1687341"/>
            <a:ext cx="6447934" cy="5170659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A7861-73F7-FBDE-27FC-E82711121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06245" cy="31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E97B03-991B-3F20-AE6B-851D947E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25CF9D9-C441-6ED7-1C18-ED50153DF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22" y="0"/>
            <a:ext cx="9238755" cy="6858000"/>
          </a:xfrm>
        </p:spPr>
      </p:pic>
    </p:spTree>
    <p:extLst>
      <p:ext uri="{BB962C8B-B14F-4D97-AF65-F5344CB8AC3E}">
        <p14:creationId xmlns:p14="http://schemas.microsoft.com/office/powerpoint/2010/main" val="96911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896425-5CAC-9A92-6B0B-D84D8252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D249DD9-1CBC-417F-DBE4-0DD7D404A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" b="36723"/>
          <a:stretch/>
        </p:blipFill>
        <p:spPr>
          <a:xfrm>
            <a:off x="2057400" y="0"/>
            <a:ext cx="8077200" cy="6850662"/>
          </a:xfrm>
        </p:spPr>
      </p:pic>
    </p:spTree>
    <p:extLst>
      <p:ext uri="{BB962C8B-B14F-4D97-AF65-F5344CB8AC3E}">
        <p14:creationId xmlns:p14="http://schemas.microsoft.com/office/powerpoint/2010/main" val="398459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6ADCD-5678-4047-21F5-5D7F12DA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9556E72-EAC7-FCFD-D3C0-16FF41F9C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1"/>
          <a:stretch/>
        </p:blipFill>
        <p:spPr>
          <a:xfrm>
            <a:off x="0" y="504825"/>
            <a:ext cx="12170268" cy="5848350"/>
          </a:xfrm>
        </p:spPr>
      </p:pic>
    </p:spTree>
    <p:extLst>
      <p:ext uri="{BB962C8B-B14F-4D97-AF65-F5344CB8AC3E}">
        <p14:creationId xmlns:p14="http://schemas.microsoft.com/office/powerpoint/2010/main" val="324978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ねまき ねね</dc:creator>
  <cp:lastModifiedBy>ねまき ねね</cp:lastModifiedBy>
  <cp:revision>1</cp:revision>
  <dcterms:created xsi:type="dcterms:W3CDTF">2024-11-19T09:25:27Z</dcterms:created>
  <dcterms:modified xsi:type="dcterms:W3CDTF">2024-11-19T09:26:08Z</dcterms:modified>
</cp:coreProperties>
</file>