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9" r:id="rId6"/>
    <p:sldId id="375" r:id="rId7"/>
    <p:sldId id="371" r:id="rId8"/>
    <p:sldId id="372" r:id="rId9"/>
    <p:sldId id="380" r:id="rId10"/>
    <p:sldId id="379" r:id="rId11"/>
    <p:sldId id="376" r:id="rId12"/>
    <p:sldId id="377" r:id="rId13"/>
    <p:sldId id="378" r:id="rId14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4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9C5418E-2963-4D8F-AD7E-F07CCEA8DA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269BD7-D7AC-4130-A604-1B0105CCFA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2EDE5-5A2C-4E99-8774-34AEA086C44E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581295-677F-4DF1-A583-7CFD18B0BC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AD12AA1-67DA-4FCB-80B9-07CDEEC11B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24CFC-9518-464C-8A90-3D3E836392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9995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8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987D0A-C531-4898-879B-5E6D2926E38B}" type="datetimeFigureOut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1375"/>
            <a:ext cx="404018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3241587"/>
            <a:ext cx="7893050" cy="26522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8" y="6397417"/>
            <a:ext cx="4275402" cy="338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211EB-88B9-456E-9DF2-C69A83A400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2546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E2B96-04A2-4986-9E1A-7EFABD82B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9D4254A-0C7E-4D94-AC68-FD322F140E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37C9DA-FC8A-4B74-B760-9489804F2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52B2-4B5B-4F1A-BF59-C140138354CD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FDEF7D4-2522-4E6B-88FD-79809519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7E5456-0F9F-4794-A517-E935F6FF0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319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CE38BC-C024-437B-809F-C57DDB160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AA07362-FDD3-4767-931B-EC58959E0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ED5B3-7374-412C-A2C8-3C526460D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3E43B-1770-4698-B791-FDE569FF5DCC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DA4C79-C8CC-4E2B-B12D-FC3DD5366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12806E-1DFF-4CBE-AD03-CE75CD8B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347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FE62B06-6156-4634-B6FD-5FC41A6234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0359E2A-3082-4274-9293-2400203C2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F3CA0C-CCA7-46E5-B354-5E2E0805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DBB98-B280-47C6-AA8D-4540C01876BD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DE8078-E094-432E-A44F-BFA9E9613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FD146E-60A0-43FA-8213-741D7E54C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18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0E46FF-0C39-4331-B4AB-C56F6FF67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C57DC3-A102-480A-9186-8CD7D05B0F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4D2CD4-B0F3-496F-AEC0-247F1CF3C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FB813-C348-4D0D-85D8-82025C41C5BA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513464-6020-4F09-A15C-A37282045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49444D-1BD1-40FF-92C5-20D84707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03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A19A8-0788-4E58-AF78-3FFDCCB8A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D85995-BCD0-44EB-99A3-C29D30BF6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9F1FA7-EE06-4C78-BBE0-EE6369091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78C9B-0A48-454F-9170-0B0156A7830A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EE1565-B99E-4809-A23E-4C7FF6A46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92DA5E-EE04-409C-AD3C-0E8A039A3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695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0B3FA4-2793-46E3-9F09-C61642C55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83CFD0-D560-423A-853C-1B1758FB8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12EE21-C119-452B-A447-42E4710151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CAEE26-1463-40C7-9BF3-49E11A917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44F11-3973-4308-A968-B627EB1FC644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955AEF-F279-4C57-BDCC-7DFC25884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1B0078-41BE-4025-8F9C-09E3093EC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590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C59DD1-8F4E-4B3D-8ABE-4B866C49A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FD89F2-657B-4096-8CF2-1A9DB3507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A3EB07A-46B3-4C13-9B72-8572767996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368167-8C8B-488E-90EB-9232A0236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ABA959C-1084-428C-AE20-6214F4EE2F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91B69E-D261-4CB9-9701-26A6BF115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F57BD-2960-41F9-AC03-D84FE38A2265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E7654A-90E9-4CE8-B508-65A450D0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504DF0-06D8-41BD-9669-DFAA842C2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526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DE6D36-CCC2-45E5-8B6B-CDEDE4C9E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AE65E90-84AE-46DF-BC9D-6DD01527A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80FD4-85E5-4BA4-A341-51B5B77D9693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0AA90B4-B211-46C2-A1FC-2C4A916DF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DF861B8-A094-4045-9E69-7A26A523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222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59EF297-0D7A-4B3E-AD71-FA15D6421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591E-68F6-45E7-9224-2171327370D8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A03F9D-206A-44D5-AC93-6278092B9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123B1E-2606-43AD-A613-8BC48DBD5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1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40984-452E-48A8-9C44-841FCE791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02FCEA-8923-46D2-90AF-FF87B9132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C1103E-C4FD-4577-B2D0-49AAC8CC9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3DBFD1-3C83-49A4-8B3A-F59C8BA14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AFC52-7924-48CF-88CE-5CD893595561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5A4CE9-DDD6-49AC-B525-4A601E4E9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3EC2F8-40BA-4A37-8E92-2D600C141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16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29CCD-9DAA-433D-96D0-FC54F3AED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81D7386-2F54-4FB6-9D7B-A8BD1A7436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DD3B86-A00B-483D-BB0F-B853C7206E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9A2F69-644C-445D-8A38-0B5AD9CB0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8614C-93B3-4B5B-9FC6-A18827C2F47B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66D0A3-62F6-43DB-9C92-46C9A8A8D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21DE3A-572D-40D1-B599-E0CDF09CB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619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2041E2-3D34-48C1-8408-68CAFBBE5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404F83-0D85-4CD9-B8EE-CD44A4C7D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FFE29-EA5A-416D-91CA-5FC2BDBB3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05A2F-4318-4255-86C4-649702500BAA}" type="datetime1">
              <a:rPr kumimoji="1" lang="ja-JP" altLang="en-US" smtClean="0"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BB80D3-808D-4C53-AEAD-D36429A8D9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CC01F2-248E-48DF-AB97-A36CED4EA4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F1FD8-E718-41DB-BA84-1631A284D0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7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D9DBD4-9538-4CB3-81ED-42D995FF3B57}"/>
              </a:ext>
            </a:extLst>
          </p:cNvPr>
          <p:cNvSpPr txBox="1"/>
          <p:nvPr/>
        </p:nvSpPr>
        <p:spPr>
          <a:xfrm>
            <a:off x="1504728" y="2670629"/>
            <a:ext cx="93233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福岡ビジネス・デジタル・コンテンツ賞用</a:t>
            </a:r>
            <a:r>
              <a:rPr lang="en-US" altLang="ja-JP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PPT</a:t>
            </a:r>
          </a:p>
        </p:txBody>
      </p:sp>
    </p:spTree>
    <p:extLst>
      <p:ext uri="{BB962C8B-B14F-4D97-AF65-F5344CB8AC3E}">
        <p14:creationId xmlns:p14="http://schemas.microsoft.com/office/powerpoint/2010/main" val="38491485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38896" y="3091496"/>
            <a:ext cx="675697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地元にも観光客にも</a:t>
            </a:r>
            <a:endParaRPr kumimoji="1" lang="en-US" altLang="ja-JP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幸せになってほしい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C71756-ECD8-4687-A003-A0500A8EA7CA}"/>
              </a:ext>
            </a:extLst>
          </p:cNvPr>
          <p:cNvSpPr txBox="1"/>
          <p:nvPr/>
        </p:nvSpPr>
        <p:spPr>
          <a:xfrm>
            <a:off x="4272143" y="300431"/>
            <a:ext cx="36904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クロージング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700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57281" y="333829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6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表紙</a:t>
            </a:r>
            <a:endParaRPr kumimoji="1" lang="ja-JP" altLang="en-US" sz="6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70186" y="3213557"/>
            <a:ext cx="51924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九州をもっと知ろう！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B449E6D-D805-4B15-A41F-A905EA386B35}"/>
              </a:ext>
            </a:extLst>
          </p:cNvPr>
          <p:cNvSpPr txBox="1"/>
          <p:nvPr/>
        </p:nvSpPr>
        <p:spPr>
          <a:xfrm>
            <a:off x="8127483" y="5754730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齋藤和也</a:t>
            </a:r>
            <a:endParaRPr kumimoji="1" lang="ja-JP" altLang="en-US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879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095054" y="2505670"/>
            <a:ext cx="949170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九州の食べ物・景色・文化を知</a:t>
            </a:r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り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触れる機会を増やしたい！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6CDFDB-A84D-498A-B5CE-1983698FE7C1}"/>
              </a:ext>
            </a:extLst>
          </p:cNvPr>
          <p:cNvSpPr txBox="1"/>
          <p:nvPr/>
        </p:nvSpPr>
        <p:spPr>
          <a:xfrm>
            <a:off x="5056052" y="571023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目的</a:t>
            </a:r>
          </a:p>
        </p:txBody>
      </p:sp>
    </p:spTree>
    <p:extLst>
      <p:ext uri="{BB962C8B-B14F-4D97-AF65-F5344CB8AC3E}">
        <p14:creationId xmlns:p14="http://schemas.microsoft.com/office/powerpoint/2010/main" val="258102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6CDFDB-A84D-498A-B5CE-1983698FE7C1}"/>
              </a:ext>
            </a:extLst>
          </p:cNvPr>
          <p:cNvSpPr txBox="1"/>
          <p:nvPr/>
        </p:nvSpPr>
        <p:spPr>
          <a:xfrm>
            <a:off x="4991958" y="862337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事実</a:t>
            </a:r>
            <a:endParaRPr kumimoji="1" lang="ja-JP" altLang="en-US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4D630B-30B6-46E1-BF04-7DD7BD567699}"/>
              </a:ext>
            </a:extLst>
          </p:cNvPr>
          <p:cNvSpPr txBox="1"/>
          <p:nvPr/>
        </p:nvSpPr>
        <p:spPr>
          <a:xfrm>
            <a:off x="327201" y="2596171"/>
            <a:ext cx="1106104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コロナ流行中に様々なお店や</a:t>
            </a:r>
            <a:endParaRPr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観光名所などの収益の激減により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経営が難しくなったりと冷え切っている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11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04394" y="2024640"/>
            <a:ext cx="51828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5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ライダーや観光客</a:t>
            </a:r>
            <a:endParaRPr kumimoji="1" lang="ja-JP" altLang="en-US" sz="5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C0C99A-AB14-4EA6-AABC-775644E01F51}"/>
              </a:ext>
            </a:extLst>
          </p:cNvPr>
          <p:cNvSpPr txBox="1"/>
          <p:nvPr/>
        </p:nvSpPr>
        <p:spPr>
          <a:xfrm>
            <a:off x="4385433" y="586057"/>
            <a:ext cx="3220753" cy="1015663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ターゲット</a:t>
            </a:r>
            <a:endParaRPr kumimoji="1" lang="ja-JP" altLang="en-US" sz="6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C46869-4412-40B1-95E0-DECF54E6B158}"/>
              </a:ext>
            </a:extLst>
          </p:cNvPr>
          <p:cNvSpPr txBox="1"/>
          <p:nvPr/>
        </p:nvSpPr>
        <p:spPr>
          <a:xfrm>
            <a:off x="1292437" y="3429000"/>
            <a:ext cx="940674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何故</a:t>
            </a:r>
            <a:r>
              <a:rPr kumimoji="1" lang="en-US" altLang="ja-JP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algn="ctr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九州はライダーの聖地！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ツーリングスポットが多く以前は沢山のライダーや</a:t>
            </a:r>
            <a:endParaRPr kumimoji="1"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観光客が訪れていた！</a:t>
            </a:r>
          </a:p>
        </p:txBody>
      </p:sp>
    </p:spTree>
    <p:extLst>
      <p:ext uri="{BB962C8B-B14F-4D97-AF65-F5344CB8AC3E}">
        <p14:creationId xmlns:p14="http://schemas.microsoft.com/office/powerpoint/2010/main" val="78883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808A87-069E-4EF4-914C-8BECC48F8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何をするのか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E46CF7-160C-4333-BCAD-10954CEF0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altLang="ja-JP" sz="4400" dirty="0">
              <a:latin typeface="Algerian" panose="04020705040A02060702" pitchFamily="82" charset="0"/>
              <a:ea typeface="HGS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400" dirty="0"/>
              <a:t>観光場所・イベント・飲食・宿・アトラクション施設などと連携し</a:t>
            </a:r>
            <a:endParaRPr lang="en-US" altLang="ja-JP" sz="4400" dirty="0"/>
          </a:p>
          <a:p>
            <a:pPr marL="0" indent="0">
              <a:buNone/>
            </a:pPr>
            <a:r>
              <a:rPr lang="ja-JP" altLang="en-US" sz="4400" dirty="0"/>
              <a:t>新規の客を集め地域やショップの収益を向上させる</a:t>
            </a:r>
            <a:endParaRPr lang="en-US" altLang="ja-JP" sz="4400" dirty="0"/>
          </a:p>
        </p:txBody>
      </p:sp>
    </p:spTree>
    <p:extLst>
      <p:ext uri="{BB962C8B-B14F-4D97-AF65-F5344CB8AC3E}">
        <p14:creationId xmlns:p14="http://schemas.microsoft.com/office/powerpoint/2010/main" val="121222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891710" y="1639486"/>
            <a:ext cx="440857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戦略のまとめ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BC46869-4412-40B1-95E0-DECF54E6B158}"/>
              </a:ext>
            </a:extLst>
          </p:cNvPr>
          <p:cNvSpPr txBox="1"/>
          <p:nvPr/>
        </p:nvSpPr>
        <p:spPr>
          <a:xfrm>
            <a:off x="1192872" y="3048690"/>
            <a:ext cx="99357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ライダーや観光客をターゲットに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地域と連携しお店などの情報を掲示し</a:t>
            </a:r>
            <a:endParaRPr lang="en-US" altLang="ja-JP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3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その情報を使って観光やツーリングを楽しんでもらう</a:t>
            </a:r>
            <a:endParaRPr kumimoji="1" lang="ja-JP" altLang="en-US" sz="3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2452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83903" y="2141238"/>
            <a:ext cx="56669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IT</a:t>
            </a:r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サービスの検討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C71756-ECD8-4687-A003-A0500A8EA7CA}"/>
              </a:ext>
            </a:extLst>
          </p:cNvPr>
          <p:cNvSpPr txBox="1"/>
          <p:nvPr/>
        </p:nvSpPr>
        <p:spPr>
          <a:xfrm>
            <a:off x="4991890" y="300431"/>
            <a:ext cx="22509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STEP</a:t>
            </a:r>
            <a:r>
              <a:rPr kumimoji="1" lang="ja-JP" altLang="en-US" sz="5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endParaRPr kumimoji="1" lang="en-US" altLang="ja-JP" sz="5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C9A3E1-7874-4499-BCA6-89E144C4282A}"/>
              </a:ext>
            </a:extLst>
          </p:cNvPr>
          <p:cNvSpPr txBox="1"/>
          <p:nvPr/>
        </p:nvSpPr>
        <p:spPr>
          <a:xfrm>
            <a:off x="2170169" y="3566546"/>
            <a:ext cx="83247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IT</a:t>
            </a:r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サービスの</a:t>
            </a:r>
            <a:r>
              <a:rPr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アイデア仮説</a:t>
            </a:r>
            <a:endParaRPr kumimoji="1" lang="ja-JP" altLang="en-US" sz="6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21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113970" y="401451"/>
            <a:ext cx="56669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IT</a:t>
            </a:r>
            <a:r>
              <a:rPr kumimoji="1" lang="ja-JP" altLang="en-US" sz="6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サービスの検討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AC71756-ECD8-4687-A003-A0500A8EA7CA}"/>
              </a:ext>
            </a:extLst>
          </p:cNvPr>
          <p:cNvSpPr txBox="1"/>
          <p:nvPr/>
        </p:nvSpPr>
        <p:spPr>
          <a:xfrm>
            <a:off x="2049860" y="2830480"/>
            <a:ext cx="8007320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ナビアプリを制作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アプリ内でテーマ別に表示し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en-US" altLang="ja-JP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AI</a:t>
            </a:r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のよる最適ルートを表示したり</a:t>
            </a:r>
            <a:endParaRPr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登録会員に対しお店などで使える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電子クーポンなどを配布する</a:t>
            </a:r>
            <a:endParaRPr kumimoji="1" lang="en-US" altLang="ja-JP" sz="4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C9A3E1-7874-4499-BCA6-89E144C4282A}"/>
              </a:ext>
            </a:extLst>
          </p:cNvPr>
          <p:cNvSpPr txBox="1"/>
          <p:nvPr/>
        </p:nvSpPr>
        <p:spPr>
          <a:xfrm>
            <a:off x="2134819" y="1685043"/>
            <a:ext cx="79223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アイデア仮説からの検証方法の提示</a:t>
            </a:r>
            <a:endParaRPr kumimoji="1" lang="ja-JP" altLang="en-US" sz="4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3108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241EFCD86F3F04EAC82C5B5FDD2CE22" ma:contentTypeVersion="8" ma:contentTypeDescription="新しいドキュメントを作成します。" ma:contentTypeScope="" ma:versionID="7760df3f9612178c4ee9e8b9b51cccbf">
  <xsd:schema xmlns:xsd="http://www.w3.org/2001/XMLSchema" xmlns:xs="http://www.w3.org/2001/XMLSchema" xmlns:p="http://schemas.microsoft.com/office/2006/metadata/properties" xmlns:ns2="b442d101-e2f7-4410-acf0-d51014e3a20a" xmlns:ns3="febd3985-586a-4d33-ab48-4a20c11d2872" targetNamespace="http://schemas.microsoft.com/office/2006/metadata/properties" ma:root="true" ma:fieldsID="a37e1eb6e785c85af7f04266a1179322" ns2:_="" ns3:_="">
    <xsd:import namespace="b442d101-e2f7-4410-acf0-d51014e3a20a"/>
    <xsd:import namespace="febd3985-586a-4d33-ab48-4a20c11d28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2d101-e2f7-4410-acf0-d51014e3a2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d3985-586a-4d33-ab48-4a20c11d287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AAB543-5472-452E-9091-FD0DC9C05A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42d101-e2f7-4410-acf0-d51014e3a20a"/>
    <ds:schemaRef ds:uri="febd3985-586a-4d33-ab48-4a20c11d28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D16D8BC-5382-4E59-9779-6021B3602F10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febd3985-586a-4d33-ab48-4a20c11d2872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b442d101-e2f7-4410-acf0-d51014e3a20a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CA8B93C9-A199-4093-95DA-89A6E047D9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211</Words>
  <Application>Microsoft Office PowerPoint</Application>
  <PresentationFormat>ワイド画面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HGP創英角ｺﾞｼｯｸUB</vt:lpstr>
      <vt:lpstr>HGS創英角ｺﾞｼｯｸUB</vt:lpstr>
      <vt:lpstr>游ゴシック</vt:lpstr>
      <vt:lpstr>游ゴシック Light</vt:lpstr>
      <vt:lpstr>Algerian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何をするのか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太神 秀一朗</dc:creator>
  <cp:lastModifiedBy>齋藤 和也</cp:lastModifiedBy>
  <cp:revision>10</cp:revision>
  <cp:lastPrinted>2021-12-15T02:28:04Z</cp:lastPrinted>
  <dcterms:created xsi:type="dcterms:W3CDTF">2021-12-15T02:11:03Z</dcterms:created>
  <dcterms:modified xsi:type="dcterms:W3CDTF">2022-02-14T12:53:13Z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0x0101004241EFCD86F3F04EAC82C5B5FDD2CE22</vt:lpwstr>
  </property>
</Properties>
</file>